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2060"/>
          </a:fgClr>
          <a:bgClr>
            <a:srgbClr val="45195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2263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SendSecure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Emily Venuto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46706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986D9-4753-4570-919D-5E9C6CCED616}"/>
              </a:ext>
            </a:extLst>
          </p:cNvPr>
          <p:cNvSpPr txBox="1"/>
          <p:nvPr/>
        </p:nvSpPr>
        <p:spPr>
          <a:xfrm>
            <a:off x="406401" y="1487272"/>
            <a:ext cx="303131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2BFF-6409-4C94-BD7D-369F549F2F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967" y="805346"/>
            <a:ext cx="4942629" cy="22200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428AD6-E348-4C19-8804-D6A74DACE918}"/>
              </a:ext>
            </a:extLst>
          </p:cNvPr>
          <p:cNvSpPr txBox="1"/>
          <p:nvPr/>
        </p:nvSpPr>
        <p:spPr>
          <a:xfrm>
            <a:off x="3972580" y="3832609"/>
            <a:ext cx="7188199" cy="2220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Problem to solve: adding a layer of security to passing text back and forth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128-bit AES encrypt and decrypt of email text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Cipher block chaining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3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986D9-4753-4570-919D-5E9C6CCED616}"/>
              </a:ext>
            </a:extLst>
          </p:cNvPr>
          <p:cNvSpPr txBox="1"/>
          <p:nvPr/>
        </p:nvSpPr>
        <p:spPr>
          <a:xfrm>
            <a:off x="321375" y="1888465"/>
            <a:ext cx="3384364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09380-A2BD-49BE-9232-639A54BE3D8B}"/>
              </a:ext>
            </a:extLst>
          </p:cNvPr>
          <p:cNvSpPr txBox="1"/>
          <p:nvPr/>
        </p:nvSpPr>
        <p:spPr>
          <a:xfrm>
            <a:off x="5095782" y="1244128"/>
            <a:ext cx="57527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Requirements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- Strings of any length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- String of varying structure (i.e. spaces, tabs, newlines)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Design: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- Treat every message as one string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- Process strings in 128-bit blocks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- Padding added to every string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6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986D9-4753-4570-919D-5E9C6CCED616}"/>
              </a:ext>
            </a:extLst>
          </p:cNvPr>
          <p:cNvSpPr txBox="1"/>
          <p:nvPr/>
        </p:nvSpPr>
        <p:spPr>
          <a:xfrm>
            <a:off x="321375" y="1888465"/>
            <a:ext cx="35848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7801A-5246-4491-B4D8-D657973C57F1}"/>
              </a:ext>
            </a:extLst>
          </p:cNvPr>
          <p:cNvSpPr txBox="1"/>
          <p:nvPr/>
        </p:nvSpPr>
        <p:spPr>
          <a:xfrm>
            <a:off x="4502758" y="2136680"/>
            <a:ext cx="7508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Designing this as an email plugin </a:t>
            </a:r>
          </a:p>
          <a:p>
            <a:r>
              <a:rPr lang="en-US" sz="2800" dirty="0"/>
              <a:t> 	– encrypt/decrypt directly in email window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Better method for key transfer</a:t>
            </a:r>
          </a:p>
          <a:p>
            <a:pPr lvl="1"/>
            <a:r>
              <a:rPr lang="en-US" sz="2800" dirty="0"/>
              <a:t> 	– RSA, PGP, Diffie-Hellman</a:t>
            </a:r>
          </a:p>
        </p:txBody>
      </p:sp>
    </p:spTree>
    <p:extLst>
      <p:ext uri="{BB962C8B-B14F-4D97-AF65-F5344CB8AC3E}">
        <p14:creationId xmlns:p14="http://schemas.microsoft.com/office/powerpoint/2010/main" val="33784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986D9-4753-4570-919D-5E9C6CCED616}"/>
              </a:ext>
            </a:extLst>
          </p:cNvPr>
          <p:cNvSpPr txBox="1"/>
          <p:nvPr/>
        </p:nvSpPr>
        <p:spPr>
          <a:xfrm>
            <a:off x="321375" y="1888465"/>
            <a:ext cx="35848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7801A-5246-4491-B4D8-D657973C57F1}"/>
              </a:ext>
            </a:extLst>
          </p:cNvPr>
          <p:cNvSpPr txBox="1"/>
          <p:nvPr/>
        </p:nvSpPr>
        <p:spPr>
          <a:xfrm>
            <a:off x="4502759" y="2136680"/>
            <a:ext cx="6620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SendSecure can successfully and quickly encrypt or decrypt messages of any length or structure </a:t>
            </a:r>
          </a:p>
        </p:txBody>
      </p:sp>
    </p:spTree>
    <p:extLst>
      <p:ext uri="{BB962C8B-B14F-4D97-AF65-F5344CB8AC3E}">
        <p14:creationId xmlns:p14="http://schemas.microsoft.com/office/powerpoint/2010/main" val="22845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SendSecure Emily Venuto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2019-05-12T04:00:38Z</dcterms:created>
  <dcterms:modified xsi:type="dcterms:W3CDTF">2019-05-12T19:01:13Z</dcterms:modified>
</cp:coreProperties>
</file>