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37280-CE11-47D7-956B-A216B5DFC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B9185B-8264-4C0E-B908-CEA591AC6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D9BA7-F7E1-40D9-A061-3DB58C75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D29-2FA6-4C88-A895-1DBF9454F577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D20955-B222-4215-8957-6266DDA1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B2342-6444-474C-BC2F-51E6D50C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6087-D660-4F74-9A8C-AB587935D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86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33284-AC4C-45F9-AB95-FDEC7068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1B3714-A227-4537-BDD0-BAF11ABD3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1B0257-5390-4A26-B327-404733F8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D29-2FA6-4C88-A895-1DBF9454F577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3D0E30-B7E3-4BCF-930F-8A08802A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495F43-618E-449C-BE71-CE4FB647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6087-D660-4F74-9A8C-AB587935D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3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C2BA4F-4BDE-4525-B773-0185944EA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5365DE-F03C-4607-A467-5100612E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487869-5787-410D-BE5F-55C76ABE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D29-2FA6-4C88-A895-1DBF9454F577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CD8BD1-1D81-41F4-9C5B-C151ADA8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F236FA-B1CD-4872-8351-68F480FE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6087-D660-4F74-9A8C-AB587935D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0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603BA-AC44-4B3F-BF29-87D0AA33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39731D-1A0D-44E1-9DAD-BD77A9B4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E3B88-3B95-4867-96BF-E3F7BF0C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D29-2FA6-4C88-A895-1DBF9454F577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41BFC0-7D36-4DCD-8131-DEEF868B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A90729-1E10-4A4F-9A51-F3C3B4A9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6087-D660-4F74-9A8C-AB587935D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79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E18D-F263-415E-BE81-CE8BC834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ABA11B-A1CE-46DB-A8D8-EACEEEBFA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0A1974-BBE6-4C9C-9DA7-F038F101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D29-2FA6-4C88-A895-1DBF9454F577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A770B2-DBD7-4230-B2DF-2B55761A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B7D916-7117-4651-8AC0-666E0131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6087-D660-4F74-9A8C-AB587935D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93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DDD46-8AAB-4F37-B1E3-4D01799F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8CE729-0F59-4BDB-9B30-0C784F781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F2D21C-3D71-41E9-AE16-A94029C16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E7A68-1A8B-4281-89B8-DCBCC0AD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D29-2FA6-4C88-A895-1DBF9454F577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F57C2F-ADE3-4431-ABBB-0E69F58D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D62DB5-7AFA-446E-B74C-9DCC9B84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6087-D660-4F74-9A8C-AB587935D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07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2D306-C46A-4242-A56B-A72B94F6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707037-112C-44DD-8646-A157A2C8D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EE5B89-AF6A-4740-8B0A-2B37F393A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E5E1A9-5881-41E1-8B6C-C2399EF1F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42491-BE1E-42F9-BF49-70196B2F2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7BFF84-A895-44E4-9A48-B5BAFFCC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D29-2FA6-4C88-A895-1DBF9454F577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C5639D-B9CA-40AA-835A-41768BC1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B6FCE7-0AD5-437D-91FF-F84EF9A4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6087-D660-4F74-9A8C-AB587935D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41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7ABB2-1498-442F-989D-36BE833F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155CE0-1C9E-400B-9CDB-637FE15B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D29-2FA6-4C88-A895-1DBF9454F577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CF75CC-019A-4A0D-9EC8-934AB62F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8BB0B0-9EEF-4770-9A4F-4F14ADB9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6087-D660-4F74-9A8C-AB587935D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6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71906-FAAC-44F0-B1AC-41CA4092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D29-2FA6-4C88-A895-1DBF9454F577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59BEE8-788D-4A68-A4FF-CC08AEC5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6B8D86-C41E-4858-8DA6-CA3D2FEC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6087-D660-4F74-9A8C-AB587935D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49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774AC-598C-4F7D-887C-201553DB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6B91A-ADCB-497E-8356-99D5FEF76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964A97-E6B1-426D-B9CC-488F5CEF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36A2E2-886F-4566-814A-5AA433DC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D29-2FA6-4C88-A895-1DBF9454F577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73AF47-BF33-49D0-9656-D1FBC3B8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E086FE-6B6F-430D-A587-BAA075C8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6087-D660-4F74-9A8C-AB587935D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34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FF6A2-0867-4403-9EBD-1F53BEF7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F7307-5865-4B3D-A720-94B787C14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B5A519-1408-43D9-BECC-2845F279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E1B4DC-7A5A-4AD9-A22A-65D57145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D29-2FA6-4C88-A895-1DBF9454F577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5F2064-8E57-4A71-83C8-2FB7C0B5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9050CB-E9FD-4486-B2D4-CB5DCC8C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6087-D660-4F74-9A8C-AB587935D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09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DD1115-B70E-422D-B0B1-433F8B0C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C8DC72-9EE9-4A3E-82E5-A1B9E42F1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5DFC46-8023-4191-AE51-F2433877A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9D29-2FA6-4C88-A895-1DBF9454F577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98040A-C65D-4E51-9281-8D3416F78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8C116E-EBD1-4075-99FB-0D75E33A2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36087-D660-4F74-9A8C-AB587935D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2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81D6B34-7491-4C1A-BB25-2BEE1BF081A0}"/>
              </a:ext>
            </a:extLst>
          </p:cNvPr>
          <p:cNvSpPr/>
          <p:nvPr/>
        </p:nvSpPr>
        <p:spPr>
          <a:xfrm>
            <a:off x="3132610" y="4466371"/>
            <a:ext cx="1969477" cy="1041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Serviço que verifica Ingressos disponíveis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B963637-7494-4DC4-B441-5F7418587ED4}"/>
              </a:ext>
            </a:extLst>
          </p:cNvPr>
          <p:cNvSpPr/>
          <p:nvPr/>
        </p:nvSpPr>
        <p:spPr>
          <a:xfrm>
            <a:off x="2695184" y="685757"/>
            <a:ext cx="1969477" cy="1041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 faz solicitação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A4D316-7664-443D-B5D4-1456D541289E}"/>
              </a:ext>
            </a:extLst>
          </p:cNvPr>
          <p:cNvSpPr/>
          <p:nvPr/>
        </p:nvSpPr>
        <p:spPr>
          <a:xfrm>
            <a:off x="184101" y="2772489"/>
            <a:ext cx="8708107" cy="1041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Mensageria/Fila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1E47733-2473-4545-8BC8-5867A9E497D9}"/>
              </a:ext>
            </a:extLst>
          </p:cNvPr>
          <p:cNvCxnSpPr>
            <a:cxnSpLocks/>
          </p:cNvCxnSpPr>
          <p:nvPr/>
        </p:nvCxnSpPr>
        <p:spPr>
          <a:xfrm>
            <a:off x="3679922" y="1881995"/>
            <a:ext cx="0" cy="50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EFDB7B-08EF-4368-884B-516BF17631F9}"/>
              </a:ext>
            </a:extLst>
          </p:cNvPr>
          <p:cNvSpPr/>
          <p:nvPr/>
        </p:nvSpPr>
        <p:spPr>
          <a:xfrm>
            <a:off x="266775" y="4466372"/>
            <a:ext cx="2428410" cy="1041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Serviço que escuta solicitação ingresso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A654733-D24F-42D8-8CDD-066DF9559E5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480980" y="3922643"/>
            <a:ext cx="109281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BA209F0-0FF7-49E2-A9D3-FFECD2A40C4C}"/>
              </a:ext>
            </a:extLst>
          </p:cNvPr>
          <p:cNvCxnSpPr>
            <a:cxnSpLocks/>
          </p:cNvCxnSpPr>
          <p:nvPr/>
        </p:nvCxnSpPr>
        <p:spPr>
          <a:xfrm flipH="1" flipV="1">
            <a:off x="3679923" y="3877277"/>
            <a:ext cx="173043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85AF804-3A39-4EE7-8516-D8EA7BF37E57}"/>
              </a:ext>
            </a:extLst>
          </p:cNvPr>
          <p:cNvCxnSpPr>
            <a:cxnSpLocks/>
          </p:cNvCxnSpPr>
          <p:nvPr/>
        </p:nvCxnSpPr>
        <p:spPr>
          <a:xfrm flipV="1">
            <a:off x="1871001" y="3877278"/>
            <a:ext cx="109281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2CB97750-29BC-4A0A-91E2-E0080C366E9F}"/>
              </a:ext>
            </a:extLst>
          </p:cNvPr>
          <p:cNvCxnSpPr>
            <a:cxnSpLocks/>
          </p:cNvCxnSpPr>
          <p:nvPr/>
        </p:nvCxnSpPr>
        <p:spPr>
          <a:xfrm>
            <a:off x="3233530" y="3922643"/>
            <a:ext cx="204437" cy="51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E9CC2BCE-26CF-4A8B-AC0A-53E59C6EE849}"/>
              </a:ext>
            </a:extLst>
          </p:cNvPr>
          <p:cNvSpPr/>
          <p:nvPr/>
        </p:nvSpPr>
        <p:spPr>
          <a:xfrm>
            <a:off x="5405358" y="4483163"/>
            <a:ext cx="1969477" cy="1041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Serviço que faz validação de pagamento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401927F3-2A84-4812-A709-5FF878C9F7FF}"/>
              </a:ext>
            </a:extLst>
          </p:cNvPr>
          <p:cNvCxnSpPr>
            <a:cxnSpLocks/>
          </p:cNvCxnSpPr>
          <p:nvPr/>
        </p:nvCxnSpPr>
        <p:spPr>
          <a:xfrm flipH="1" flipV="1">
            <a:off x="6182292" y="3909167"/>
            <a:ext cx="173043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2F211DB9-82FC-41D8-A49C-5CE8A8F040B8}"/>
              </a:ext>
            </a:extLst>
          </p:cNvPr>
          <p:cNvCxnSpPr>
            <a:cxnSpLocks/>
          </p:cNvCxnSpPr>
          <p:nvPr/>
        </p:nvCxnSpPr>
        <p:spPr>
          <a:xfrm>
            <a:off x="5735899" y="3954533"/>
            <a:ext cx="204437" cy="51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CEBD7C86-8078-41EA-AB60-6F90F70BC850}"/>
              </a:ext>
            </a:extLst>
          </p:cNvPr>
          <p:cNvSpPr/>
          <p:nvPr/>
        </p:nvSpPr>
        <p:spPr>
          <a:xfrm>
            <a:off x="7678106" y="4506969"/>
            <a:ext cx="1969477" cy="1041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Serviço que gera ingresso pra cliente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B7DC02C-EC96-48AF-8AE6-6459D2AEA407}"/>
              </a:ext>
            </a:extLst>
          </p:cNvPr>
          <p:cNvCxnSpPr>
            <a:cxnSpLocks/>
          </p:cNvCxnSpPr>
          <p:nvPr/>
        </p:nvCxnSpPr>
        <p:spPr>
          <a:xfrm flipH="1" flipV="1">
            <a:off x="8662844" y="3885674"/>
            <a:ext cx="173043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9B182C45-3F16-417F-A765-73133B7A69CC}"/>
              </a:ext>
            </a:extLst>
          </p:cNvPr>
          <p:cNvCxnSpPr>
            <a:cxnSpLocks/>
          </p:cNvCxnSpPr>
          <p:nvPr/>
        </p:nvCxnSpPr>
        <p:spPr>
          <a:xfrm>
            <a:off x="8065225" y="3927829"/>
            <a:ext cx="204437" cy="51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D94FD6AD-52A0-4E4C-8F0E-BDF0E76FC108}"/>
              </a:ext>
            </a:extLst>
          </p:cNvPr>
          <p:cNvCxnSpPr>
            <a:cxnSpLocks/>
          </p:cNvCxnSpPr>
          <p:nvPr/>
        </p:nvCxnSpPr>
        <p:spPr>
          <a:xfrm flipV="1">
            <a:off x="4120278" y="1872934"/>
            <a:ext cx="0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031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Everton de Oliveira</dc:creator>
  <cp:lastModifiedBy>Everton de Oliveira</cp:lastModifiedBy>
  <cp:revision>3</cp:revision>
  <dcterms:created xsi:type="dcterms:W3CDTF">2022-04-12T01:43:07Z</dcterms:created>
  <dcterms:modified xsi:type="dcterms:W3CDTF">2022-04-12T01:58:35Z</dcterms:modified>
</cp:coreProperties>
</file>