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7" d="100"/>
          <a:sy n="47" d="100"/>
        </p:scale>
        <p:origin x="7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4571-CC29-4A4C-80FF-2AE4241ACEC4}" type="datetimeFigureOut">
              <a:rPr lang="es-CL" smtClean="0"/>
              <a:t>16-10-2017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2F9F-2E19-4545-97C1-58821713B9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961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4571-CC29-4A4C-80FF-2AE4241ACEC4}" type="datetimeFigureOut">
              <a:rPr lang="es-CL" smtClean="0"/>
              <a:t>16-10-2017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2F9F-2E19-4545-97C1-58821713B9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843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4571-CC29-4A4C-80FF-2AE4241ACEC4}" type="datetimeFigureOut">
              <a:rPr lang="es-CL" smtClean="0"/>
              <a:t>16-10-2017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2F9F-2E19-4545-97C1-58821713B9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273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4571-CC29-4A4C-80FF-2AE4241ACEC4}" type="datetimeFigureOut">
              <a:rPr lang="es-CL" smtClean="0"/>
              <a:t>16-10-2017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2F9F-2E19-4545-97C1-58821713B9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652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4571-CC29-4A4C-80FF-2AE4241ACEC4}" type="datetimeFigureOut">
              <a:rPr lang="es-CL" smtClean="0"/>
              <a:t>16-10-2017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2F9F-2E19-4545-97C1-58821713B9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728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4571-CC29-4A4C-80FF-2AE4241ACEC4}" type="datetimeFigureOut">
              <a:rPr lang="es-CL" smtClean="0"/>
              <a:t>16-10-2017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2F9F-2E19-4545-97C1-58821713B9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098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4571-CC29-4A4C-80FF-2AE4241ACEC4}" type="datetimeFigureOut">
              <a:rPr lang="es-CL" smtClean="0"/>
              <a:t>16-10-2017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2F9F-2E19-4545-97C1-58821713B9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189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4571-CC29-4A4C-80FF-2AE4241ACEC4}" type="datetimeFigureOut">
              <a:rPr lang="es-CL" smtClean="0"/>
              <a:t>16-10-2017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2F9F-2E19-4545-97C1-58821713B9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819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4571-CC29-4A4C-80FF-2AE4241ACEC4}" type="datetimeFigureOut">
              <a:rPr lang="es-CL" smtClean="0"/>
              <a:t>16-10-2017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2F9F-2E19-4545-97C1-58821713B9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039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4571-CC29-4A4C-80FF-2AE4241ACEC4}" type="datetimeFigureOut">
              <a:rPr lang="es-CL" smtClean="0"/>
              <a:t>16-10-2017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2F9F-2E19-4545-97C1-58821713B9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729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4571-CC29-4A4C-80FF-2AE4241ACEC4}" type="datetimeFigureOut">
              <a:rPr lang="es-CL" smtClean="0"/>
              <a:t>16-10-2017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2F9F-2E19-4545-97C1-58821713B9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100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54571-CC29-4A4C-80FF-2AE4241ACEC4}" type="datetimeFigureOut">
              <a:rPr lang="es-CL" smtClean="0"/>
              <a:t>16-10-2017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2F9F-2E19-4545-97C1-58821713B9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657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58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7255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Evelyn C Peralta</dc:creator>
  <cp:lastModifiedBy>Evelyn C Peralta</cp:lastModifiedBy>
  <cp:revision>2</cp:revision>
  <dcterms:created xsi:type="dcterms:W3CDTF">2017-10-16T19:41:36Z</dcterms:created>
  <dcterms:modified xsi:type="dcterms:W3CDTF">2017-10-17T12:54:07Z</dcterms:modified>
</cp:coreProperties>
</file>