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63" r:id="rId1"/>
  </p:sldMasterIdLst>
  <p:notesMasterIdLst>
    <p:notesMasterId r:id="rId3"/>
  </p:notesMasterIdLst>
  <p:handoutMasterIdLst>
    <p:handoutMasterId r:id="rId4"/>
  </p:handoutMasterIdLst>
  <p:sldIdLst>
    <p:sldId id="312" r:id="rId2"/>
  </p:sldIdLst>
  <p:sldSz cx="12192000" cy="6858000"/>
  <p:notesSz cx="6797675" cy="9926638"/>
  <p:embeddedFontLst>
    <p:embeddedFont>
      <p:font typeface="HY견고딕" panose="02030600000101010101" pitchFamily="18" charset="-127"/>
      <p:regular r:id="rId5"/>
    </p:embeddedFont>
    <p:embeddedFont>
      <p:font typeface="맑은 고딕" panose="020B0503020000020004" pitchFamily="50" charset="-127"/>
      <p:regular r:id="rId6"/>
      <p:bold r:id="rId7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B951"/>
    <a:srgbClr val="CD7558"/>
    <a:srgbClr val="B2D1EB"/>
    <a:srgbClr val="592910"/>
    <a:srgbClr val="2B5976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2" autoAdjust="0"/>
    <p:restoredTop sz="97962" autoAdjust="0"/>
  </p:normalViewPr>
  <p:slideViewPr>
    <p:cSldViewPr>
      <p:cViewPr varScale="1">
        <p:scale>
          <a:sx n="56" d="100"/>
          <a:sy n="56" d="100"/>
        </p:scale>
        <p:origin x="96" y="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4086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ableStyles" Target="tableStyles.xml"/><Relationship Id="rId5" Type="http://schemas.openxmlformats.org/officeDocument/2006/relationships/font" Target="fonts/font1.fntdata"/><Relationship Id="rId10" Type="http://schemas.openxmlformats.org/officeDocument/2006/relationships/theme" Target="theme/theme1.xml"/><Relationship Id="rId4" Type="http://schemas.openxmlformats.org/officeDocument/2006/relationships/handoutMaster" Target="handoutMasters/handout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00" cy="4968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pPr>
              <a:defRPr/>
            </a:pPr>
            <a:fld id="{435F66EA-D664-4759-8794-6E67DC8796D8}" type="datetimeFigureOut">
              <a:rPr lang="ko-KR" altLang="en-US"/>
              <a:pPr>
                <a:defRPr/>
              </a:pPr>
              <a:t>2022-05-20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164"/>
            <a:ext cx="2946400" cy="4968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4"/>
            <a:ext cx="2946400" cy="496887"/>
          </a:xfrm>
          <a:prstGeom prst="rect">
            <a:avLst/>
          </a:prstGeom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AFC8DFA-0F66-48C2-B1FC-5BD9A661FDD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00" cy="4968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E91BBF0-A664-4E16-8E8B-9EF2D9502D3A}" type="datetimeFigureOut">
              <a:rPr lang="ko-KR" altLang="en-US"/>
              <a:pPr>
                <a:defRPr/>
              </a:pPr>
              <a:t>2022-05-20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164"/>
            <a:ext cx="2946400" cy="4968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4"/>
            <a:ext cx="2946400" cy="496887"/>
          </a:xfrm>
          <a:prstGeom prst="rect">
            <a:avLst/>
          </a:prstGeom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0AF5F7B1-49C9-482D-B06E-522E03A6151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5521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F5F7B1-49C9-482D-B06E-522E03A6151B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25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ED0A0F42-B1C0-452D-9F06-968496A02E40}" type="datetimeFigureOut">
              <a:rPr lang="ko-KR" altLang="en-US"/>
              <a:pPr>
                <a:defRPr/>
              </a:pPr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CB3F5E42-B6D8-4BC3-A548-1626F28CC2E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26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84F1C303-45DE-44A2-846B-A52A7FC21FA8}" type="datetimeFigureOut">
              <a:rPr lang="ko-KR" altLang="en-US"/>
              <a:pPr>
                <a:defRPr/>
              </a:pPr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EEA4618-7650-4321-B61B-4E2228A189A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63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B63CC489-B8B3-49F1-9B21-8F24E72722C9}" type="datetimeFigureOut">
              <a:rPr lang="ko-KR" altLang="en-US"/>
              <a:pPr>
                <a:defRPr/>
              </a:pPr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4A2F2ED8-8027-4E68-BB0A-86CFED71885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96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A6FC77D5-7373-41B4-8BED-E35427A3B203}" type="datetimeFigureOut">
              <a:rPr lang="ko-KR" altLang="en-US"/>
              <a:pPr>
                <a:defRPr/>
              </a:pPr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9B536C19-D7A0-4BDF-B3B2-612C7E741FD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21A54077-3B02-431E-B312-50523ACA7189}" type="datetimeFigureOut">
              <a:rPr lang="ko-KR" altLang="en-US"/>
              <a:pPr>
                <a:defRPr/>
              </a:pPr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8F84E9C3-4023-461F-8DF3-84A948AC992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220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D6341770-A1A8-46C9-B8AE-2D8399010820}" type="datetimeFigureOut">
              <a:rPr lang="ko-KR" altLang="en-US"/>
              <a:pPr>
                <a:defRPr/>
              </a:pPr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1F2B16FA-9B91-4E9C-924E-414BD638B56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45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9D1A9E2B-4C58-4F72-9212-640DCC82120F}" type="datetimeFigureOut">
              <a:rPr lang="ko-KR" altLang="en-US"/>
              <a:pPr>
                <a:defRPr/>
              </a:pPr>
              <a:t>2022-05-20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976C3173-93FD-46DB-8041-217A83CF53D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64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CF771DB2-3A5D-41E4-8563-A0E87C28CA2C}" type="datetimeFigureOut">
              <a:rPr lang="ko-KR" altLang="en-US"/>
              <a:pPr>
                <a:defRPr/>
              </a:pPr>
              <a:t>2022-05-20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40E6FD95-F5E7-46B4-B38B-C6B9CE1872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66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7D969ED7-8783-476F-97F2-3126EFDEEFF8}" type="datetimeFigureOut">
              <a:rPr lang="ko-KR" altLang="en-US"/>
              <a:pPr>
                <a:defRPr/>
              </a:pPr>
              <a:t>2022-05-20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1D57E57-5D92-43D2-88E2-7250FE720A4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916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6A1F9B5F-517C-43F5-B79C-16D8C2184224}" type="datetimeFigureOut">
              <a:rPr lang="ko-KR" altLang="en-US"/>
              <a:pPr>
                <a:defRPr/>
              </a:pPr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4F5B736-E876-4FC7-99F0-5BD42C284C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52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D31C6A92-91B1-4737-B973-76A47BF85DB0}" type="datetimeFigureOut">
              <a:rPr lang="ko-KR" altLang="en-US"/>
              <a:pPr>
                <a:defRPr/>
              </a:pPr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CA26EDAC-F4DF-46CC-A69E-1FB3E839F83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10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765" r:id="rId1"/>
    <p:sldLayoutId id="2147484766" r:id="rId2"/>
    <p:sldLayoutId id="2147484767" r:id="rId3"/>
    <p:sldLayoutId id="2147484768" r:id="rId4"/>
    <p:sldLayoutId id="2147484769" r:id="rId5"/>
    <p:sldLayoutId id="2147484770" r:id="rId6"/>
    <p:sldLayoutId id="2147484771" r:id="rId7"/>
    <p:sldLayoutId id="2147484772" r:id="rId8"/>
    <p:sldLayoutId id="2147484773" r:id="rId9"/>
    <p:sldLayoutId id="2147484774" r:id="rId10"/>
    <p:sldLayoutId id="214748477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" y="0"/>
            <a:ext cx="12187015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4164" y="-38535"/>
            <a:ext cx="12198185" cy="688538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endParaRPr lang="ko-KR" altLang="en-US" sz="2600" dirty="0"/>
          </a:p>
        </p:txBody>
      </p:sp>
      <p:sp>
        <p:nvSpPr>
          <p:cNvPr id="42" name="제목 1"/>
          <p:cNvSpPr txBox="1">
            <a:spLocks/>
          </p:cNvSpPr>
          <p:nvPr/>
        </p:nvSpPr>
        <p:spPr>
          <a:xfrm>
            <a:off x="1127448" y="404664"/>
            <a:ext cx="11064552" cy="623723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2022</a:t>
            </a:r>
            <a:r>
              <a:rPr kumimoji="0"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 아트부산 추천 작가</a:t>
            </a:r>
            <a:endParaRPr kumimoji="0"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4" name="Picture 5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24" y="434415"/>
            <a:ext cx="560519" cy="56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98121"/>
                    </a14:imgEffect>
                    <a14:imgEffect>
                      <a14:artisticPaintBrush/>
                    </a14:imgEffect>
                    <a14:imgEffect>
                      <a14:sharpenSoften amount="-1000"/>
                    </a14:imgEffect>
                    <a14:imgEffect>
                      <a14:brightnessContrast contras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472264" y="1340768"/>
            <a:ext cx="3692926" cy="4609987"/>
          </a:xfrm>
          <a:prstGeom prst="rect">
            <a:avLst/>
          </a:prstGeom>
        </p:spPr>
      </p:pic>
      <p:sp>
        <p:nvSpPr>
          <p:cNvPr id="30" name="제목 1"/>
          <p:cNvSpPr txBox="1">
            <a:spLocks/>
          </p:cNvSpPr>
          <p:nvPr/>
        </p:nvSpPr>
        <p:spPr>
          <a:xfrm>
            <a:off x="551384" y="2564904"/>
            <a:ext cx="11305256" cy="864096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⊙</a:t>
            </a:r>
            <a:r>
              <a:rPr kumimoji="0"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김희수 작가 </a:t>
            </a:r>
            <a:r>
              <a:rPr kumimoji="0"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(1984</a:t>
            </a:r>
            <a:r>
              <a:rPr kumimoji="0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년생</a:t>
            </a:r>
            <a:r>
              <a:rPr kumimoji="0"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), </a:t>
            </a:r>
            <a:r>
              <a:rPr kumimoji="0"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김둥지</a:t>
            </a:r>
            <a:r>
              <a:rPr kumimoji="0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작가 </a:t>
            </a:r>
            <a:r>
              <a:rPr kumimoji="0"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(1992</a:t>
            </a:r>
            <a:r>
              <a:rPr kumimoji="0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년생</a:t>
            </a:r>
            <a:r>
              <a:rPr kumimoji="0"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), </a:t>
            </a:r>
          </a:p>
          <a:p>
            <a:pPr algn="l"/>
            <a:r>
              <a:rPr kumimoji="0"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kumimoji="0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엄유정 작가 </a:t>
            </a:r>
            <a:r>
              <a:rPr kumimoji="0"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(1985</a:t>
            </a:r>
            <a:r>
              <a:rPr kumimoji="0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년생</a:t>
            </a:r>
            <a:r>
              <a:rPr kumimoji="0"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551384" y="1844824"/>
            <a:ext cx="10801200" cy="504056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⊙</a:t>
            </a:r>
            <a:r>
              <a:rPr kumimoji="0"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이희준 작가 </a:t>
            </a:r>
            <a:r>
              <a:rPr kumimoji="0"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(1988</a:t>
            </a:r>
            <a:r>
              <a:rPr kumimoji="0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년생</a:t>
            </a:r>
            <a:r>
              <a:rPr kumimoji="0"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00256" y="827420"/>
            <a:ext cx="296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 MK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뉴스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(2022.05.14)-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51384" y="3638028"/>
            <a:ext cx="10801200" cy="511052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⊙</a:t>
            </a:r>
            <a:r>
              <a:rPr kumimoji="0"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남진우 작가</a:t>
            </a:r>
            <a:r>
              <a:rPr kumimoji="0"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kumimoji="0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서부원 작가</a:t>
            </a:r>
            <a:r>
              <a:rPr kumimoji="0"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kumimoji="0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김준용 작가</a:t>
            </a:r>
            <a:endParaRPr kumimoji="0"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551384" y="4358744"/>
            <a:ext cx="10801200" cy="582424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⊙ </a:t>
            </a:r>
            <a:r>
              <a:rPr kumimoji="0"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백원선</a:t>
            </a:r>
            <a:r>
              <a:rPr kumimoji="0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작가 </a:t>
            </a:r>
            <a:r>
              <a:rPr kumimoji="0"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(77</a:t>
            </a:r>
            <a:r>
              <a:rPr kumimoji="0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세</a:t>
            </a:r>
            <a:r>
              <a:rPr kumimoji="0"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: </a:t>
            </a:r>
            <a:r>
              <a:rPr kumimoji="0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서양화 바탕으로 한지</a:t>
            </a:r>
            <a:r>
              <a:rPr kumimoji="0"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kumimoji="0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먹</a:t>
            </a:r>
            <a:r>
              <a:rPr kumimoji="0"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kumimoji="0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닥나무 결합 작품</a:t>
            </a:r>
            <a:endParaRPr kumimoji="0"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551384" y="5078824"/>
            <a:ext cx="10801200" cy="582424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⊙ 도성욱 작가 </a:t>
            </a:r>
            <a:r>
              <a:rPr kumimoji="0"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(51</a:t>
            </a:r>
            <a:r>
              <a:rPr kumimoji="0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세</a:t>
            </a:r>
            <a:r>
              <a:rPr kumimoji="0"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: </a:t>
            </a:r>
            <a:r>
              <a:rPr kumimoji="0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숲 그림의 대가</a:t>
            </a:r>
            <a:r>
              <a:rPr kumimoji="0"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kumimoji="0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교통사고 후 귀환</a:t>
            </a:r>
            <a:endParaRPr kumimoji="0"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993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TC010237564[[fn=자연 테마]]</Template>
  <TotalTime>2968</TotalTime>
  <Words>80</Words>
  <Application>Microsoft Office PowerPoint</Application>
  <PresentationFormat>와이드스크린</PresentationFormat>
  <Paragraphs>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굴림</vt:lpstr>
      <vt:lpstr>HY견고딕</vt:lpstr>
      <vt:lpstr>디자인 사용자 지정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복지행정</dc:creator>
  <cp:lastModifiedBy>김 정민</cp:lastModifiedBy>
  <cp:revision>331</cp:revision>
  <cp:lastPrinted>2019-10-08T06:34:44Z</cp:lastPrinted>
  <dcterms:created xsi:type="dcterms:W3CDTF">2014-10-15T04:42:51Z</dcterms:created>
  <dcterms:modified xsi:type="dcterms:W3CDTF">2022-05-20T11:24:59Z</dcterms:modified>
</cp:coreProperties>
</file>