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30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Monday, October 27,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Monday, October 27,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ombr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990600"/>
          </a:xfrm>
        </p:spPr>
        <p:txBody>
          <a:bodyPr vert="horz" lIns="0" tIns="45720" rIns="0" bIns="0" rtlCol="0" anchor="t" anchorCtr="0">
            <a:noAutofit/>
          </a:bodyPr>
          <a:lstStyle/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ZA" sz="4200" cap="all" spc="-133">
                <a:solidFill>
                  <a:schemeClr val="bg1"/>
                </a:solidFill>
                <a:latin typeface="Graphik" panose="020B0503030202060203" pitchFamily="34" charset="0"/>
              </a:rPr>
              <a:t>Valentín Enzo Bertolini</a:t>
            </a:r>
            <a:endParaRPr lang="en-US" sz="42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_exp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ctr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 configuration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Process automation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Integration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User acceptance testing (UAT)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Data management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essional Experience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/>
          <a:lstStyle/>
          <a:p>
            <a:pPr fontAlgn="base">
              <a:spcBef>
                <a:spcPts val="100"/>
              </a:spcBef>
              <a:spcAft>
                <a:spcPts val="100"/>
              </a:spcAft>
              <a:defRPr/>
            </a:pPr>
            <a:endParaRPr lang="en-IN" sz="100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fontAlgn="base">
              <a:defRPr/>
            </a:pP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12" name="Role #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8" y="4855694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10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8" name="Role #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8" y="3727379"/>
            <a:ext cx="9306139" cy="1143868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11" name="Role #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608713" y="2796149"/>
            <a:ext cx="9306139" cy="1252146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pPr lvl="0"/>
            <a:r>
              <a:rPr lang="en-US" sz="900">
                <a:latin typeface="Graphik" panose="020B0503030202060203" pitchFamily="34" charset="0"/>
              </a:rPr>
              <a:t>Spanish Native
English C1</a:t>
            </a:r>
            <a:endParaRPr lang="en-US" sz="900" dirty="0">
              <a:latin typeface="Graphik" panose="020B0503030202060203" pitchFamily="34" charset="0"/>
            </a:endParaRP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76202" y="264996"/>
            <a:ext cx="9165877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br>
              <a:rPr lang="en-ZA" sz="4000" cap="all" spc="-133" dirty="0">
                <a:latin typeface="Graphik Black" panose="020B0A03030202060203" pitchFamily="34" charset="0"/>
              </a:rPr>
            </a:b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72751" y="697335"/>
            <a:ext cx="2994823" cy="99060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s-AR" sz="2400" cap="all" spc="-133" dirty="0">
                <a:solidFill>
                  <a:schemeClr val="bg1"/>
                </a:solidFill>
                <a:latin typeface="Graphik" panose="020B0503030202060203" pitchFamily="34" charset="0"/>
              </a:rPr>
              <a:t>CONTROL TOWER</a:t>
            </a:r>
            <a:endParaRPr lang="en-US" sz="2400" cap="all" spc="-133" dirty="0">
              <a:solidFill>
                <a:schemeClr val="bg1"/>
              </a:solidFill>
              <a:latin typeface="Graphik" panose="020B0503030202060203" pitchFamily="34" charset="0"/>
            </a:endParaRPr>
          </a:p>
        </p:txBody>
      </p:sp>
      <p:sp>
        <p:nvSpPr>
          <p:cNvPr id="19" name="Role #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8" y="5635102"/>
            <a:ext cx="9306139" cy="761160"/>
          </a:xfrm>
          <a:prstGeom prst="rect">
            <a:avLst/>
          </a:prstGeom>
          <a:noFill/>
          <a:ln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>
            <a:normAutofit/>
          </a:bodyPr>
          <a:lstStyle/>
          <a:p>
            <a:pPr fontAlgn="base">
              <a:defRPr/>
            </a:pPr>
            <a:endParaRPr lang="es-AR" sz="900" dirty="0">
              <a:solidFill>
                <a:srgbClr val="666666"/>
              </a:solidFill>
              <a:latin typeface="Graphik" panose="020B0503030202060203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customXml/itemProps2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47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71</cp:revision>
  <dcterms:created xsi:type="dcterms:W3CDTF">2020-06-02T06:52:03Z</dcterms:created>
  <dcterms:modified xsi:type="dcterms:W3CDTF">2025-10-27T19:26:01Z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