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712B-C715-4F1A-B24F-342A0AC4F33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20C2-2F38-42DA-887B-082A06F8F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15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712B-C715-4F1A-B24F-342A0AC4F33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20C2-2F38-42DA-887B-082A06F8F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41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712B-C715-4F1A-B24F-342A0AC4F33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20C2-2F38-42DA-887B-082A06F8F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5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712B-C715-4F1A-B24F-342A0AC4F33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20C2-2F38-42DA-887B-082A06F8F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81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712B-C715-4F1A-B24F-342A0AC4F33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20C2-2F38-42DA-887B-082A06F8F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32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712B-C715-4F1A-B24F-342A0AC4F33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20C2-2F38-42DA-887B-082A06F8F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9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712B-C715-4F1A-B24F-342A0AC4F33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20C2-2F38-42DA-887B-082A06F8F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49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712B-C715-4F1A-B24F-342A0AC4F33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20C2-2F38-42DA-887B-082A06F8F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76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712B-C715-4F1A-B24F-342A0AC4F33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20C2-2F38-42DA-887B-082A06F8F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41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712B-C715-4F1A-B24F-342A0AC4F33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20C2-2F38-42DA-887B-082A06F8F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58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712B-C715-4F1A-B24F-342A0AC4F33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20C2-2F38-42DA-887B-082A06F8F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75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7712B-C715-4F1A-B24F-342A0AC4F33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B20C2-2F38-42DA-887B-082A06F8F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02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52800" y="930442"/>
            <a:ext cx="2558716" cy="585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10001101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82316" y="3384884"/>
            <a:ext cx="2558716" cy="585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10101111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497053" y="3384883"/>
            <a:ext cx="2558716" cy="585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10001111</a:t>
            </a:r>
            <a:endParaRPr lang="zh-CN" altLang="en-US" dirty="0"/>
          </a:p>
        </p:txBody>
      </p:sp>
      <p:cxnSp>
        <p:nvCxnSpPr>
          <p:cNvPr id="8" name="曲线连接符 7"/>
          <p:cNvCxnSpPr>
            <a:stCxn id="4" idx="1"/>
            <a:endCxn id="5" idx="0"/>
          </p:cNvCxnSpPr>
          <p:nvPr/>
        </p:nvCxnSpPr>
        <p:spPr>
          <a:xfrm rot="10800000" flipV="1">
            <a:off x="2161674" y="1223210"/>
            <a:ext cx="1191126" cy="21616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29853" y="1814217"/>
            <a:ext cx="433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2</a:t>
            </a:r>
            <a:endParaRPr lang="zh-CN" altLang="en-US" sz="1100" dirty="0"/>
          </a:p>
        </p:txBody>
      </p:sp>
      <p:cxnSp>
        <p:nvCxnSpPr>
          <p:cNvPr id="11" name="曲线连接符 10"/>
          <p:cNvCxnSpPr>
            <a:stCxn id="5" idx="0"/>
            <a:endCxn id="4" idx="2"/>
          </p:cNvCxnSpPr>
          <p:nvPr/>
        </p:nvCxnSpPr>
        <p:spPr>
          <a:xfrm rot="5400000" flipH="1" flipV="1">
            <a:off x="2462464" y="1215190"/>
            <a:ext cx="1868905" cy="24704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59341" y="2038343"/>
            <a:ext cx="619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5,7</a:t>
            </a:r>
            <a:r>
              <a:rPr lang="en-US" altLang="zh-CN" sz="1100" dirty="0"/>
              <a:t>,</a:t>
            </a:r>
            <a:r>
              <a:rPr lang="en-US" altLang="zh-CN" sz="1100" dirty="0" smtClean="0"/>
              <a:t>9</a:t>
            </a:r>
            <a:endParaRPr lang="zh-CN" altLang="en-US" sz="1100" dirty="0"/>
          </a:p>
        </p:txBody>
      </p:sp>
      <p:cxnSp>
        <p:nvCxnSpPr>
          <p:cNvPr id="13" name="曲线连接符 12"/>
          <p:cNvCxnSpPr>
            <a:stCxn id="4" idx="3"/>
            <a:endCxn id="6" idx="0"/>
          </p:cNvCxnSpPr>
          <p:nvPr/>
        </p:nvCxnSpPr>
        <p:spPr>
          <a:xfrm>
            <a:off x="5911516" y="1223211"/>
            <a:ext cx="1864895" cy="21616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67601" y="1865807"/>
            <a:ext cx="433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6</a:t>
            </a:r>
            <a:endParaRPr lang="zh-CN" altLang="en-US" sz="1100" dirty="0"/>
          </a:p>
        </p:txBody>
      </p:sp>
      <p:cxnSp>
        <p:nvCxnSpPr>
          <p:cNvPr id="17" name="曲线连接符 16"/>
          <p:cNvCxnSpPr>
            <a:stCxn id="6" idx="1"/>
            <a:endCxn id="4" idx="2"/>
          </p:cNvCxnSpPr>
          <p:nvPr/>
        </p:nvCxnSpPr>
        <p:spPr>
          <a:xfrm rot="10800000">
            <a:off x="4632159" y="1515980"/>
            <a:ext cx="1864895" cy="21616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055271" y="2596817"/>
            <a:ext cx="525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5,7,9</a:t>
            </a:r>
            <a:endParaRPr lang="zh-CN" altLang="en-US" sz="1100" dirty="0"/>
          </a:p>
        </p:txBody>
      </p:sp>
      <p:cxnSp>
        <p:nvCxnSpPr>
          <p:cNvPr id="22" name="曲线连接符 21"/>
          <p:cNvCxnSpPr>
            <a:stCxn id="4" idx="0"/>
            <a:endCxn id="4" idx="3"/>
          </p:cNvCxnSpPr>
          <p:nvPr/>
        </p:nvCxnSpPr>
        <p:spPr>
          <a:xfrm rot="16200000" flipH="1">
            <a:off x="5125452" y="437147"/>
            <a:ext cx="292769" cy="1279358"/>
          </a:xfrm>
          <a:prstGeom prst="curvedConnector4">
            <a:avLst>
              <a:gd name="adj1" fmla="val -78082"/>
              <a:gd name="adj2" fmla="val 1178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580646" y="376060"/>
            <a:ext cx="4752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5,7,9</a:t>
            </a:r>
            <a:endParaRPr lang="zh-CN" altLang="en-US" sz="1100" dirty="0"/>
          </a:p>
        </p:txBody>
      </p:sp>
      <p:cxnSp>
        <p:nvCxnSpPr>
          <p:cNvPr id="26" name="曲线连接符 25"/>
          <p:cNvCxnSpPr>
            <a:stCxn id="6" idx="2"/>
            <a:endCxn id="6" idx="3"/>
          </p:cNvCxnSpPr>
          <p:nvPr/>
        </p:nvCxnSpPr>
        <p:spPr>
          <a:xfrm rot="5400000" flipH="1" flipV="1">
            <a:off x="8269706" y="3184357"/>
            <a:ext cx="292768" cy="1279358"/>
          </a:xfrm>
          <a:prstGeom prst="curvedConnector4">
            <a:avLst>
              <a:gd name="adj1" fmla="val -78082"/>
              <a:gd name="adj2" fmla="val 1178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742949" y="4254538"/>
            <a:ext cx="433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6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8190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52800" y="930442"/>
            <a:ext cx="2558716" cy="585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100101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82316" y="3384884"/>
            <a:ext cx="2558716" cy="585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101101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497053" y="3384883"/>
            <a:ext cx="2558716" cy="585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100111</a:t>
            </a:r>
            <a:endParaRPr lang="zh-CN" altLang="en-US" dirty="0"/>
          </a:p>
        </p:txBody>
      </p:sp>
      <p:cxnSp>
        <p:nvCxnSpPr>
          <p:cNvPr id="8" name="曲线连接符 7"/>
          <p:cNvCxnSpPr>
            <a:stCxn id="4" idx="1"/>
            <a:endCxn id="5" idx="0"/>
          </p:cNvCxnSpPr>
          <p:nvPr/>
        </p:nvCxnSpPr>
        <p:spPr>
          <a:xfrm rot="10800000" flipV="1">
            <a:off x="2161674" y="1223210"/>
            <a:ext cx="1191126" cy="21616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29853" y="1814217"/>
            <a:ext cx="433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2</a:t>
            </a:r>
            <a:endParaRPr lang="zh-CN" altLang="en-US" sz="1100" dirty="0"/>
          </a:p>
        </p:txBody>
      </p:sp>
      <p:cxnSp>
        <p:nvCxnSpPr>
          <p:cNvPr id="11" name="曲线连接符 10"/>
          <p:cNvCxnSpPr>
            <a:stCxn id="5" idx="0"/>
            <a:endCxn id="4" idx="2"/>
          </p:cNvCxnSpPr>
          <p:nvPr/>
        </p:nvCxnSpPr>
        <p:spPr>
          <a:xfrm rot="5400000" flipH="1" flipV="1">
            <a:off x="2462464" y="1215190"/>
            <a:ext cx="1868905" cy="24704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59341" y="2038343"/>
            <a:ext cx="433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5,7</a:t>
            </a:r>
            <a:endParaRPr lang="zh-CN" altLang="en-US" sz="1100" dirty="0"/>
          </a:p>
        </p:txBody>
      </p:sp>
      <p:cxnSp>
        <p:nvCxnSpPr>
          <p:cNvPr id="13" name="曲线连接符 12"/>
          <p:cNvCxnSpPr>
            <a:stCxn id="4" idx="3"/>
            <a:endCxn id="6" idx="0"/>
          </p:cNvCxnSpPr>
          <p:nvPr/>
        </p:nvCxnSpPr>
        <p:spPr>
          <a:xfrm>
            <a:off x="5911516" y="1223211"/>
            <a:ext cx="1864895" cy="21616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67601" y="1865807"/>
            <a:ext cx="433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4</a:t>
            </a:r>
            <a:endParaRPr lang="zh-CN" altLang="en-US" sz="1100" dirty="0"/>
          </a:p>
        </p:txBody>
      </p:sp>
      <p:cxnSp>
        <p:nvCxnSpPr>
          <p:cNvPr id="17" name="曲线连接符 16"/>
          <p:cNvCxnSpPr>
            <a:stCxn id="6" idx="1"/>
            <a:endCxn id="4" idx="2"/>
          </p:cNvCxnSpPr>
          <p:nvPr/>
        </p:nvCxnSpPr>
        <p:spPr>
          <a:xfrm rot="10800000">
            <a:off x="4632159" y="1515980"/>
            <a:ext cx="1864895" cy="21616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055271" y="2596817"/>
            <a:ext cx="433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5,7</a:t>
            </a:r>
            <a:endParaRPr lang="zh-CN" altLang="en-US" sz="1100" dirty="0"/>
          </a:p>
        </p:txBody>
      </p:sp>
      <p:cxnSp>
        <p:nvCxnSpPr>
          <p:cNvPr id="22" name="曲线连接符 21"/>
          <p:cNvCxnSpPr>
            <a:stCxn id="4" idx="0"/>
            <a:endCxn id="4" idx="3"/>
          </p:cNvCxnSpPr>
          <p:nvPr/>
        </p:nvCxnSpPr>
        <p:spPr>
          <a:xfrm rot="16200000" flipH="1">
            <a:off x="5125452" y="437147"/>
            <a:ext cx="292769" cy="1279358"/>
          </a:xfrm>
          <a:prstGeom prst="curvedConnector4">
            <a:avLst>
              <a:gd name="adj1" fmla="val -78082"/>
              <a:gd name="adj2" fmla="val 1178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580646" y="376060"/>
            <a:ext cx="433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5,7</a:t>
            </a:r>
            <a:endParaRPr lang="zh-CN" altLang="en-US" sz="1100" dirty="0"/>
          </a:p>
        </p:txBody>
      </p:sp>
      <p:cxnSp>
        <p:nvCxnSpPr>
          <p:cNvPr id="26" name="曲线连接符 25"/>
          <p:cNvCxnSpPr>
            <a:stCxn id="6" idx="2"/>
            <a:endCxn id="6" idx="3"/>
          </p:cNvCxnSpPr>
          <p:nvPr/>
        </p:nvCxnSpPr>
        <p:spPr>
          <a:xfrm rot="5400000" flipH="1" flipV="1">
            <a:off x="8269706" y="3184357"/>
            <a:ext cx="292768" cy="1279358"/>
          </a:xfrm>
          <a:prstGeom prst="curvedConnector4">
            <a:avLst>
              <a:gd name="adj1" fmla="val -78082"/>
              <a:gd name="adj2" fmla="val 1178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742949" y="4254538"/>
            <a:ext cx="433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4</a:t>
            </a:r>
            <a:endParaRPr lang="zh-CN" altLang="en-US" sz="1100" dirty="0"/>
          </a:p>
        </p:txBody>
      </p:sp>
      <p:sp>
        <p:nvSpPr>
          <p:cNvPr id="19" name="矩形 18"/>
          <p:cNvSpPr/>
          <p:nvPr/>
        </p:nvSpPr>
        <p:spPr>
          <a:xfrm>
            <a:off x="3775909" y="5107403"/>
            <a:ext cx="2558716" cy="585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101111</a:t>
            </a:r>
            <a:endParaRPr lang="zh-CN" altLang="en-US" dirty="0"/>
          </a:p>
        </p:txBody>
      </p:sp>
      <p:cxnSp>
        <p:nvCxnSpPr>
          <p:cNvPr id="3" name="曲线连接符 2"/>
          <p:cNvCxnSpPr>
            <a:stCxn id="5" idx="2"/>
            <a:endCxn id="19" idx="1"/>
          </p:cNvCxnSpPr>
          <p:nvPr/>
        </p:nvCxnSpPr>
        <p:spPr>
          <a:xfrm rot="16200000" flipH="1">
            <a:off x="2253916" y="3878178"/>
            <a:ext cx="1429751" cy="16142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540667" y="4554490"/>
            <a:ext cx="433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2</a:t>
            </a:r>
            <a:endParaRPr lang="zh-CN" altLang="en-US" sz="1100" dirty="0"/>
          </a:p>
        </p:txBody>
      </p:sp>
      <p:cxnSp>
        <p:nvCxnSpPr>
          <p:cNvPr id="10" name="曲线连接符 9"/>
          <p:cNvCxnSpPr>
            <a:stCxn id="19" idx="0"/>
            <a:endCxn id="4" idx="2"/>
          </p:cNvCxnSpPr>
          <p:nvPr/>
        </p:nvCxnSpPr>
        <p:spPr>
          <a:xfrm rot="16200000" flipV="1">
            <a:off x="3048001" y="3100136"/>
            <a:ext cx="3591424" cy="4231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585035" y="3522236"/>
            <a:ext cx="433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5,7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37735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21</Words>
  <Application>Microsoft Office PowerPoint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ywn</dc:creator>
  <cp:lastModifiedBy>ywn</cp:lastModifiedBy>
  <cp:revision>3</cp:revision>
  <dcterms:created xsi:type="dcterms:W3CDTF">2017-04-24T07:23:16Z</dcterms:created>
  <dcterms:modified xsi:type="dcterms:W3CDTF">2017-04-24T08:06:42Z</dcterms:modified>
</cp:coreProperties>
</file>