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1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0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7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23CD-53C8-49F3-AE6C-B942BFD02C1A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C0A7-4BB0-462F-87DA-39B0ED4D3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450592" y="427482"/>
            <a:ext cx="6827520" cy="5945886"/>
            <a:chOff x="3364992" y="674370"/>
            <a:chExt cx="6827520" cy="5945886"/>
          </a:xfrm>
        </p:grpSpPr>
        <p:sp>
          <p:nvSpPr>
            <p:cNvPr id="4" name="矩形 3"/>
            <p:cNvSpPr/>
            <p:nvPr/>
          </p:nvSpPr>
          <p:spPr>
            <a:xfrm>
              <a:off x="3364992" y="3374136"/>
              <a:ext cx="2971800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ROOM 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64992" y="1524000"/>
              <a:ext cx="2971800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ROOM 3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20712" y="1524000"/>
              <a:ext cx="2971800" cy="3349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ROOM 2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364992" y="674370"/>
              <a:ext cx="6827520" cy="518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Corridor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64992" y="5120640"/>
              <a:ext cx="6827520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ROOM 4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208776" y="2084832"/>
              <a:ext cx="1216152" cy="576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Door 2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08776" y="3842004"/>
              <a:ext cx="1216152" cy="576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Door 1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183880" y="1135380"/>
              <a:ext cx="1216152" cy="576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Door 3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322064" y="1135380"/>
              <a:ext cx="1216152" cy="576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Door 4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015984" y="4014216"/>
              <a:ext cx="1033272" cy="594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天窗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9015984" y="5585460"/>
              <a:ext cx="1033272" cy="594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天窗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ywn</dc:creator>
  <cp:lastModifiedBy>ywn</cp:lastModifiedBy>
  <cp:revision>1</cp:revision>
  <dcterms:created xsi:type="dcterms:W3CDTF">2016-12-16T18:37:56Z</dcterms:created>
  <dcterms:modified xsi:type="dcterms:W3CDTF">2016-12-16T18:42:16Z</dcterms:modified>
</cp:coreProperties>
</file>