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73F7-A1D9-43F1-A661-F2A35159CC19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A5CA-78F8-44FC-95E1-BD643DBF52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84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73F7-A1D9-43F1-A661-F2A35159CC19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A5CA-78F8-44FC-95E1-BD643DBF52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24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73F7-A1D9-43F1-A661-F2A35159CC19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A5CA-78F8-44FC-95E1-BD643DBF52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17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73F7-A1D9-43F1-A661-F2A35159CC19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A5CA-78F8-44FC-95E1-BD643DBF52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41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73F7-A1D9-43F1-A661-F2A35159CC19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A5CA-78F8-44FC-95E1-BD643DBF52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54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73F7-A1D9-43F1-A661-F2A35159CC19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A5CA-78F8-44FC-95E1-BD643DBF52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69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73F7-A1D9-43F1-A661-F2A35159CC19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A5CA-78F8-44FC-95E1-BD643DBF52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14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73F7-A1D9-43F1-A661-F2A35159CC19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A5CA-78F8-44FC-95E1-BD643DBF52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49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73F7-A1D9-43F1-A661-F2A35159CC19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A5CA-78F8-44FC-95E1-BD643DBF52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37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73F7-A1D9-43F1-A661-F2A35159CC19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A5CA-78F8-44FC-95E1-BD643DBF52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13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73F7-A1D9-43F1-A661-F2A35159CC19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A5CA-78F8-44FC-95E1-BD643DBF52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90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73F7-A1D9-43F1-A661-F2A35159CC19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A5CA-78F8-44FC-95E1-BD643DBF52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77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Fwefwef</a:t>
            </a:r>
            <a:r>
              <a:rPr lang="es-PE" dirty="0" smtClean="0"/>
              <a:t> </a:t>
            </a:r>
            <a:r>
              <a:rPr lang="es-PE" dirty="0" err="1" smtClean="0"/>
              <a:t>wef</a:t>
            </a:r>
            <a:r>
              <a:rPr lang="es-PE" dirty="0" smtClean="0"/>
              <a:t> </a:t>
            </a:r>
            <a:r>
              <a:rPr lang="es-PE" dirty="0" err="1" smtClean="0"/>
              <a:t>we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r>
              <a:rPr lang="es-PE" dirty="0" err="1" smtClean="0"/>
              <a:t>wer</a:t>
            </a:r>
            <a:r>
              <a:rPr lang="es-PE" dirty="0" smtClean="0"/>
              <a:t> </a:t>
            </a:r>
            <a:r>
              <a:rPr lang="es-PE" dirty="0" err="1" smtClean="0"/>
              <a:t>we</a:t>
            </a:r>
            <a:r>
              <a:rPr lang="es-PE" dirty="0" smtClean="0"/>
              <a:t> </a:t>
            </a:r>
            <a:r>
              <a:rPr lang="es-PE" dirty="0" err="1" smtClean="0"/>
              <a:t>wer</a:t>
            </a:r>
            <a:r>
              <a:rPr lang="es-PE" dirty="0" smtClean="0"/>
              <a:t> </a:t>
            </a:r>
            <a:r>
              <a:rPr lang="es-PE" dirty="0" err="1" smtClean="0"/>
              <a:t>wer</a:t>
            </a:r>
            <a:r>
              <a:rPr lang="es-PE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84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r>
              <a:rPr lang="es-PE" dirty="0" err="1" smtClean="0"/>
              <a:t>tert</a:t>
            </a:r>
            <a:r>
              <a:rPr lang="es-PE" dirty="0" smtClean="0"/>
              <a:t> </a:t>
            </a:r>
            <a:r>
              <a:rPr lang="es-PE" dirty="0" err="1" smtClean="0"/>
              <a:t>er</a:t>
            </a:r>
            <a:r>
              <a:rPr lang="es-PE" dirty="0" smtClean="0"/>
              <a:t> 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270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Ert</a:t>
            </a:r>
            <a:r>
              <a:rPr lang="es-PE" dirty="0" smtClean="0"/>
              <a:t> </a:t>
            </a:r>
            <a:r>
              <a:rPr lang="es-PE" dirty="0" err="1" smtClean="0"/>
              <a:t>erte</a:t>
            </a:r>
            <a:r>
              <a:rPr lang="es-PE" dirty="0" smtClean="0"/>
              <a:t> </a:t>
            </a:r>
            <a:r>
              <a:rPr lang="es-PE" smtClean="0"/>
              <a:t>rtert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Ter </a:t>
            </a:r>
            <a:r>
              <a:rPr lang="es-PE" dirty="0" err="1" smtClean="0"/>
              <a:t>ter</a:t>
            </a:r>
            <a:r>
              <a:rPr lang="es-PE" dirty="0" smtClean="0"/>
              <a:t> 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646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 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937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Er </a:t>
            </a:r>
            <a:r>
              <a:rPr lang="es-PE" dirty="0" err="1" smtClean="0"/>
              <a:t>tert</a:t>
            </a:r>
            <a:r>
              <a:rPr lang="es-PE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Rte</a:t>
            </a:r>
            <a:r>
              <a:rPr lang="es-PE" dirty="0" smtClean="0"/>
              <a:t> </a:t>
            </a:r>
            <a:r>
              <a:rPr lang="es-PE" dirty="0" err="1" smtClean="0"/>
              <a:t>rt</a:t>
            </a:r>
            <a:r>
              <a:rPr lang="es-PE" dirty="0" smtClean="0"/>
              <a:t> </a:t>
            </a:r>
            <a:r>
              <a:rPr lang="es-PE" dirty="0" err="1" smtClean="0"/>
              <a:t>ert</a:t>
            </a:r>
            <a:r>
              <a:rPr lang="es-PE" dirty="0" smtClean="0"/>
              <a:t> </a:t>
            </a:r>
            <a:r>
              <a:rPr lang="es-PE" dirty="0" err="1" smtClean="0"/>
              <a:t>ert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0366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Fwefwef wef we</vt:lpstr>
      <vt:lpstr>Presentación de PowerPoint</vt:lpstr>
      <vt:lpstr>Ert erte rtert</vt:lpstr>
      <vt:lpstr>Presentación de PowerPoint</vt:lpstr>
      <vt:lpstr>Er tert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Fwefwef wef we</dc:title>
  <dc:creator>EVER</dc:creator>
  <cp:lastModifiedBy>EVER</cp:lastModifiedBy>
  <cp:revision>1</cp:revision>
  <dcterms:created xsi:type="dcterms:W3CDTF">2018-11-21T17:40:40Z</dcterms:created>
  <dcterms:modified xsi:type="dcterms:W3CDTF">2018-11-21T17:41:15Z</dcterms:modified>
</cp:coreProperties>
</file>