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9"/>
  </p:notesMasterIdLst>
  <p:sldIdLst>
    <p:sldId id="257" r:id="rId2"/>
    <p:sldId id="375" r:id="rId3"/>
    <p:sldId id="596" r:id="rId4"/>
    <p:sldId id="258" r:id="rId5"/>
    <p:sldId id="490" r:id="rId6"/>
    <p:sldId id="494" r:id="rId7"/>
    <p:sldId id="493" r:id="rId8"/>
    <p:sldId id="492" r:id="rId9"/>
    <p:sldId id="491" r:id="rId10"/>
    <p:sldId id="495" r:id="rId11"/>
    <p:sldId id="500" r:id="rId12"/>
    <p:sldId id="499" r:id="rId13"/>
    <p:sldId id="498" r:id="rId14"/>
    <p:sldId id="497" r:id="rId15"/>
    <p:sldId id="496" r:id="rId16"/>
    <p:sldId id="282" r:id="rId17"/>
    <p:sldId id="283" r:id="rId18"/>
    <p:sldId id="284" r:id="rId19"/>
    <p:sldId id="503" r:id="rId20"/>
    <p:sldId id="610" r:id="rId21"/>
    <p:sldId id="611" r:id="rId22"/>
    <p:sldId id="501" r:id="rId23"/>
    <p:sldId id="285" r:id="rId24"/>
    <p:sldId id="287" r:id="rId25"/>
    <p:sldId id="286" r:id="rId26"/>
    <p:sldId id="608" r:id="rId27"/>
    <p:sldId id="506" r:id="rId28"/>
    <p:sldId id="505" r:id="rId29"/>
    <p:sldId id="504" r:id="rId30"/>
    <p:sldId id="290" r:id="rId31"/>
    <p:sldId id="291" r:id="rId32"/>
    <p:sldId id="292" r:id="rId33"/>
    <p:sldId id="510" r:id="rId34"/>
    <p:sldId id="509" r:id="rId35"/>
    <p:sldId id="508" r:id="rId36"/>
    <p:sldId id="507" r:id="rId37"/>
    <p:sldId id="310" r:id="rId38"/>
    <p:sldId id="609" r:id="rId39"/>
    <p:sldId id="603" r:id="rId40"/>
    <p:sldId id="512" r:id="rId41"/>
    <p:sldId id="511" r:id="rId42"/>
    <p:sldId id="293" r:id="rId43"/>
    <p:sldId id="518" r:id="rId44"/>
    <p:sldId id="517" r:id="rId45"/>
    <p:sldId id="516" r:id="rId46"/>
    <p:sldId id="303" r:id="rId47"/>
    <p:sldId id="598" r:id="rId48"/>
    <p:sldId id="599" r:id="rId49"/>
    <p:sldId id="597" r:id="rId50"/>
    <p:sldId id="605" r:id="rId51"/>
    <p:sldId id="607" r:id="rId52"/>
    <p:sldId id="606" r:id="rId53"/>
    <p:sldId id="604" r:id="rId54"/>
    <p:sldId id="302" r:id="rId55"/>
    <p:sldId id="602" r:id="rId56"/>
    <p:sldId id="601" r:id="rId57"/>
    <p:sldId id="600" r:id="rId58"/>
    <p:sldId id="305" r:id="rId59"/>
    <p:sldId id="306" r:id="rId60"/>
    <p:sldId id="578" r:id="rId61"/>
    <p:sldId id="595" r:id="rId62"/>
    <p:sldId id="594" r:id="rId63"/>
    <p:sldId id="593" r:id="rId64"/>
    <p:sldId id="592" r:id="rId65"/>
    <p:sldId id="591" r:id="rId66"/>
    <p:sldId id="590" r:id="rId67"/>
    <p:sldId id="589" r:id="rId68"/>
    <p:sldId id="588" r:id="rId69"/>
    <p:sldId id="587" r:id="rId70"/>
    <p:sldId id="586" r:id="rId71"/>
    <p:sldId id="585" r:id="rId72"/>
    <p:sldId id="584" r:id="rId73"/>
    <p:sldId id="579" r:id="rId74"/>
    <p:sldId id="580" r:id="rId75"/>
    <p:sldId id="581" r:id="rId76"/>
    <p:sldId id="582" r:id="rId77"/>
    <p:sldId id="583" r:id="rId78"/>
    <p:sldId id="577" r:id="rId79"/>
    <p:sldId id="576" r:id="rId80"/>
    <p:sldId id="575" r:id="rId81"/>
    <p:sldId id="574" r:id="rId82"/>
    <p:sldId id="573" r:id="rId83"/>
    <p:sldId id="572" r:id="rId84"/>
    <p:sldId id="571" r:id="rId85"/>
    <p:sldId id="570" r:id="rId86"/>
    <p:sldId id="569" r:id="rId87"/>
    <p:sldId id="568" r:id="rId88"/>
    <p:sldId id="567" r:id="rId89"/>
    <p:sldId id="566" r:id="rId90"/>
    <p:sldId id="565" r:id="rId91"/>
    <p:sldId id="564" r:id="rId92"/>
    <p:sldId id="563" r:id="rId93"/>
    <p:sldId id="562" r:id="rId94"/>
    <p:sldId id="561" r:id="rId95"/>
    <p:sldId id="419" r:id="rId96"/>
    <p:sldId id="560" r:id="rId97"/>
    <p:sldId id="559" r:id="rId98"/>
    <p:sldId id="558" r:id="rId99"/>
    <p:sldId id="557" r:id="rId100"/>
    <p:sldId id="556" r:id="rId101"/>
    <p:sldId id="555" r:id="rId102"/>
    <p:sldId id="554" r:id="rId103"/>
    <p:sldId id="553" r:id="rId104"/>
    <p:sldId id="552" r:id="rId105"/>
    <p:sldId id="551" r:id="rId106"/>
    <p:sldId id="550" r:id="rId107"/>
    <p:sldId id="549" r:id="rId108"/>
    <p:sldId id="548" r:id="rId109"/>
    <p:sldId id="547" r:id="rId110"/>
    <p:sldId id="546" r:id="rId111"/>
    <p:sldId id="545" r:id="rId112"/>
    <p:sldId id="544" r:id="rId113"/>
    <p:sldId id="543" r:id="rId114"/>
    <p:sldId id="542" r:id="rId115"/>
    <p:sldId id="541" r:id="rId116"/>
    <p:sldId id="540" r:id="rId117"/>
    <p:sldId id="539" r:id="rId118"/>
    <p:sldId id="538" r:id="rId119"/>
    <p:sldId id="537" r:id="rId120"/>
    <p:sldId id="536" r:id="rId121"/>
    <p:sldId id="535" r:id="rId122"/>
    <p:sldId id="533" r:id="rId123"/>
    <p:sldId id="531" r:id="rId124"/>
    <p:sldId id="532" r:id="rId125"/>
    <p:sldId id="530" r:id="rId126"/>
    <p:sldId id="529" r:id="rId127"/>
    <p:sldId id="528" r:id="rId128"/>
    <p:sldId id="527" r:id="rId129"/>
    <p:sldId id="526" r:id="rId130"/>
    <p:sldId id="525" r:id="rId131"/>
    <p:sldId id="524" r:id="rId132"/>
    <p:sldId id="523" r:id="rId133"/>
    <p:sldId id="522" r:id="rId134"/>
    <p:sldId id="521" r:id="rId135"/>
    <p:sldId id="520" r:id="rId136"/>
    <p:sldId id="519" r:id="rId137"/>
    <p:sldId id="323" r:id="rId138"/>
    <p:sldId id="363" r:id="rId139"/>
    <p:sldId id="362" r:id="rId140"/>
    <p:sldId id="361" r:id="rId141"/>
    <p:sldId id="360" r:id="rId142"/>
    <p:sldId id="359" r:id="rId143"/>
    <p:sldId id="358" r:id="rId144"/>
    <p:sldId id="357" r:id="rId145"/>
    <p:sldId id="356" r:id="rId146"/>
    <p:sldId id="355" r:id="rId147"/>
    <p:sldId id="515" r:id="rId148"/>
    <p:sldId id="364" r:id="rId149"/>
    <p:sldId id="352" r:id="rId150"/>
    <p:sldId id="353" r:id="rId151"/>
    <p:sldId id="612" r:id="rId152"/>
    <p:sldId id="373" r:id="rId153"/>
    <p:sldId id="372" r:id="rId154"/>
    <p:sldId id="371" r:id="rId155"/>
    <p:sldId id="370" r:id="rId156"/>
    <p:sldId id="369" r:id="rId157"/>
    <p:sldId id="374" r:id="rId158"/>
    <p:sldId id="368" r:id="rId159"/>
    <p:sldId id="367" r:id="rId160"/>
    <p:sldId id="366" r:id="rId161"/>
    <p:sldId id="365" r:id="rId162"/>
    <p:sldId id="354" r:id="rId163"/>
    <p:sldId id="613" r:id="rId164"/>
    <p:sldId id="614" r:id="rId165"/>
    <p:sldId id="615" r:id="rId166"/>
    <p:sldId id="382" r:id="rId167"/>
    <p:sldId id="381" r:id="rId168"/>
    <p:sldId id="380" r:id="rId169"/>
    <p:sldId id="379" r:id="rId170"/>
    <p:sldId id="378" r:id="rId171"/>
    <p:sldId id="377" r:id="rId172"/>
    <p:sldId id="376" r:id="rId173"/>
    <p:sldId id="338" r:id="rId174"/>
    <p:sldId id="486" r:id="rId175"/>
    <p:sldId id="485" r:id="rId176"/>
    <p:sldId id="484" r:id="rId177"/>
    <p:sldId id="483" r:id="rId178"/>
    <p:sldId id="482" r:id="rId179"/>
    <p:sldId id="481" r:id="rId180"/>
    <p:sldId id="480" r:id="rId181"/>
    <p:sldId id="479" r:id="rId182"/>
    <p:sldId id="478" r:id="rId183"/>
    <p:sldId id="477" r:id="rId184"/>
    <p:sldId id="476" r:id="rId185"/>
    <p:sldId id="475" r:id="rId186"/>
    <p:sldId id="474" r:id="rId187"/>
    <p:sldId id="514" r:id="rId18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raldina Guimarães" initials="EG" lastIdx="2" clrIdx="0">
    <p:extLst>
      <p:ext uri="{19B8F6BF-5375-455C-9EA6-DF929625EA0E}">
        <p15:presenceInfo xmlns:p15="http://schemas.microsoft.com/office/powerpoint/2012/main" userId="25e58b78f8947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227C"/>
    <a:srgbClr val="EBE8EC"/>
    <a:srgbClr val="D5CCD7"/>
    <a:srgbClr val="548235"/>
    <a:srgbClr val="0000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708" y="66"/>
      </p:cViewPr>
      <p:guideLst>
        <p:guide orient="horz" pos="2160"/>
        <p:guide pos="3749"/>
      </p:guideLst>
    </p:cSldViewPr>
  </p:slideViewPr>
  <p:outlineViewPr>
    <p:cViewPr>
      <p:scale>
        <a:sx n="33" d="100"/>
        <a:sy n="33" d="100"/>
      </p:scale>
      <p:origin x="0" y="-211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FAC76-643E-4C9A-BF3D-08383557BD2C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69213-9D6F-4376-B8A0-9A06D0FC3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78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24BF7-CB0E-42D7-8101-B06CE85D0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2F8074-22C4-4B33-8C9A-8CFDFE359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46406-5458-4CF1-A913-58F937DB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CF07-2CAD-4A83-861C-87D6E160669D}" type="datetime1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B34F0-62C5-496A-8162-7D6F3133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A3EBE-4A3F-4155-B142-EE19D3F3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F6EB98F-DBBD-4164-9763-BCF7E69BE2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32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87934-4E1C-4D8D-8E1A-3DC76C59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2CE012-2418-4CD9-8C41-41F019427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1DADF-1FFA-4B23-A2B3-422550D0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B25C-EFD7-48A5-A4C0-23E0670C16A1}" type="datetime1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030B8-ECA8-4211-8971-17CF25CF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D717A-AAC8-4F80-857B-6D0042C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6EB98F-DBBD-4164-9763-BCF7E69BE2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91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86CCD5-1E6C-497A-AEAA-8C6C6A9D3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CDB7B6-6113-45D4-AA31-1AD27289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D773D3-7E54-49C0-91E6-A8199442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8ECF-60D7-498D-8130-12E2E202296B}" type="datetime1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DAF6C-F28B-4FAC-8C6D-3BDAB49A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B8820-950E-45DE-AD4C-CA4DB371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6EB98F-DBBD-4164-9763-BCF7E69BE2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91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74185-40A1-4C48-BACC-D54CB6A1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4DF803-57B0-47D6-839D-8896847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E6E4-72F2-4361-86D7-59C91354F2A5}" type="datetime1">
              <a:rPr lang="pt-BR" smtClean="0"/>
              <a:t>21/10/2023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35F923-D073-4A2C-817B-2125F24C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E1CB0-B2BB-4E64-8395-221A011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‹nº›</a:t>
            </a:fld>
            <a:endParaRPr lang="pt-BR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C47BBCE-96A4-41E5-86ED-25383FA1D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17716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67754CB-2E92-4ECA-A45B-CAA6B0179B2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4639431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28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74185-40A1-4C48-BACC-D54CB6A1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4DF803-57B0-47D6-839D-8896847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4E8A-EE67-45E5-A35B-3550D2DA270B}" type="datetime1">
              <a:rPr lang="pt-BR" smtClean="0"/>
              <a:t>21/10/2023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35F923-D073-4A2C-817B-2125F24C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E1CB0-B2BB-4E64-8395-221A011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‹nº›</a:t>
            </a:fld>
            <a:endParaRPr lang="pt-BR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C47BBCE-96A4-41E5-86ED-25383FA1DD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4639431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41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0662C-1D3E-4013-968B-3E2AE984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127DBD-2EB3-4677-8CF4-8A518D58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19E60-5052-41E3-804B-6010D5D3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5439-AFD1-48CF-8D5D-7E484D22A2D1}" type="datetime1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0BDFC-A21E-4EE7-8F8E-3E96C3C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D8281-F640-4861-B907-4F7EB8FA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6EB98F-DBBD-4164-9763-BCF7E69BE22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1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CD7EA-8CD7-4CF1-B829-459E3C06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5D6BC3-014A-4A55-B32F-389A0636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7E7360-1AF8-4148-B3E7-56F8F554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34EB-E7D2-4E90-96B7-8F5369B3CDEA}" type="datetime1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F7DE9-0008-440D-B20D-6F3A89EA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D6CA7C-8BE5-4B4B-AFE4-07C885BE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6EB98F-DBBD-4164-9763-BCF7E69BE2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1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72FA-E2C0-4D95-A194-251142A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01836-4EC8-4A92-8B51-6741057A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1E923F-9613-4D01-B479-100702F7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09BBD-3076-408C-9A43-2101FB63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AC8F-6294-4FED-9447-D24185732220}" type="datetime1">
              <a:rPr lang="pt-BR" smtClean="0"/>
              <a:t>21/10/2023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72D48-9035-4011-8B70-A411E590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21D55A-3725-4148-9C90-65B35D17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6EB98F-DBBD-4164-9763-BCF7E69BE2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109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72CA3-22D4-403E-9CB0-23923B41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DEFF5B-059F-47D2-890F-7433CCA7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F9F1D5-A056-4FDF-A080-FE2C79342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830549-3FA5-43CF-9DC7-CB69290D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263CC5-83ED-4AA4-A1BF-5E23CA1FC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414CC4-4978-4CAD-8192-8781F36C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B610-8F5A-4B35-969C-8001D5EE570A}" type="datetime1">
              <a:rPr lang="pt-BR" smtClean="0"/>
              <a:t>21/10/2023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E62E09-3FC0-49E0-8822-5B1EAA0E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27EAAB-B326-4816-A0D3-118C9C79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6EB98F-DBBD-4164-9763-BCF7E69BE2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529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B3CF-D76D-429C-B354-F39259F6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FFB6A9-66C2-4EFA-A12D-F1436F56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F1F8-3726-4DA1-A567-02CD91A75DCE}" type="datetime1">
              <a:rPr lang="pt-BR" smtClean="0"/>
              <a:t>21/10/2023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6525BD-5A66-4C4F-B28C-D76A8385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8A61EA-656A-4926-98EE-A43F827C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6EB98F-DBBD-4164-9763-BCF7E69BE2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96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3EC34E-4F70-4182-B733-EBF27A49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71-F50D-45D1-B5BE-2EB13F62EAB6}" type="datetime1">
              <a:rPr lang="pt-BR" smtClean="0"/>
              <a:t>21/10/2023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89E292-DB61-404D-9E0B-C875587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FDF29E-695E-48A7-95D9-69244A18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6EB98F-DBBD-4164-9763-BCF7E69BE2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6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8903C-07BF-4B9A-933F-A05DC126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9B0F2-A227-46A8-A2FC-C975B068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8B7804-65C0-404E-8ABA-7E291F35D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C5B8B-7244-4CFC-BAC9-F8799C88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4FE-944B-4744-95A3-48B7A9C3BE15}" type="datetime1">
              <a:rPr lang="pt-BR" smtClean="0"/>
              <a:t>21/10/2023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631040-E727-4208-BB43-6F99D681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9E5D4E-2A9B-4C25-8A6C-E570B96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6EB98F-DBBD-4164-9763-BCF7E69BE2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127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A820C-70F7-4437-811E-618ADE18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64CE78-D9A1-4433-9A2F-E583CCDA8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37EF0-09D9-4B8E-A386-FDA565FC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2D6F4-C4E6-4B70-85E8-50C342F6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1B3F-2FCD-4AE0-81D7-9B4FAD43820D}" type="datetime1">
              <a:rPr lang="pt-BR" smtClean="0"/>
              <a:t>21/10/2023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27114-F3A5-49DB-AE49-F1F7874F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2E27BC-DB0D-4112-93AF-40349FBB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6EB98F-DBBD-4164-9763-BCF7E69BE2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58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4251D0-7C2A-452E-A495-A24C87C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34A22-CB5D-4562-BBBC-8EBF34339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E9E541-69CF-4247-A3B5-CE4038C1B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3330B-3F7C-47B7-B2FA-6AE1A961EAA1}" type="datetime1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547409-BFCD-4E93-A347-E2A24AFD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B93C7-F157-42A2-9CCB-4EBEB5955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6EB98F-DBBD-4164-9763-BCF7E69BE22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1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8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7ABB3-4CEE-409B-994B-F146A1E71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135"/>
            <a:ext cx="9144000" cy="2387600"/>
          </a:xfrm>
        </p:spPr>
        <p:txBody>
          <a:bodyPr/>
          <a:lstStyle/>
          <a:p>
            <a:r>
              <a:rPr lang="pt-BR" b="1" dirty="0"/>
              <a:t>Aula 1</a:t>
            </a:r>
            <a:br>
              <a:rPr lang="pt-BR" b="1" dirty="0"/>
            </a:br>
            <a:r>
              <a:rPr lang="pt-BR" dirty="0"/>
              <a:t>SISTEMAS NUMÉRICOS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C8570-E9DD-488F-A2B1-8EB733170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781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Projeto de Ensino</a:t>
            </a:r>
          </a:p>
          <a:p>
            <a:r>
              <a:rPr lang="pt-BR" dirty="0"/>
              <a:t>Material didático para lógica digital I: circuitos combinacionais </a:t>
            </a:r>
          </a:p>
          <a:p>
            <a:r>
              <a:rPr lang="pt-BR" dirty="0"/>
              <a:t>Bolsista: Everaldina Guimarães Barbosa</a:t>
            </a:r>
          </a:p>
          <a:p>
            <a:r>
              <a:rPr lang="pt-BR" dirty="0"/>
              <a:t>Orientador: César Alberto Bravo </a:t>
            </a:r>
            <a:r>
              <a:rPr lang="pt-BR" dirty="0" err="1"/>
              <a:t>Pariente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E4BBEA-FEE6-4FEA-86CC-FA998A8B5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7" y="505317"/>
            <a:ext cx="885936" cy="1135663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41E02BA-3367-4880-8C5B-F99ADD87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AA0254A-9110-43F0-977A-A79E13AA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UESC - 2022/23</a:t>
            </a:r>
          </a:p>
        </p:txBody>
      </p:sp>
    </p:spTree>
    <p:extLst>
      <p:ext uri="{BB962C8B-B14F-4D97-AF65-F5344CB8AC3E}">
        <p14:creationId xmlns:p14="http://schemas.microsoft.com/office/powerpoint/2010/main" val="254266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Exemplos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F9EC5C-31FD-49A6-9EEA-189C58A6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FFAF65B-A76A-4FC6-9768-B9D79C40C510}"/>
              </a:ext>
            </a:extLst>
          </p:cNvPr>
          <p:cNvSpPr txBox="1"/>
          <p:nvPr/>
        </p:nvSpPr>
        <p:spPr>
          <a:xfrm>
            <a:off x="860653" y="2067858"/>
            <a:ext cx="4216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8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013D27-C6CC-4BA6-89A6-8792B1470489}"/>
              </a:ext>
            </a:extLst>
          </p:cNvPr>
          <p:cNvSpPr txBox="1"/>
          <p:nvPr/>
        </p:nvSpPr>
        <p:spPr>
          <a:xfrm>
            <a:off x="860653" y="2729295"/>
            <a:ext cx="407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2461435"/>
      </p:ext>
    </p:extLst>
  </p:cSld>
  <p:clrMapOvr>
    <a:masterClrMapping/>
  </p:clrMapOvr>
  <p:transition spd="slow">
    <p:cover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3C0D4F3-32DB-4E3D-B428-79C17E0558DD}"/>
              </a:ext>
            </a:extLst>
          </p:cNvPr>
          <p:cNvSpPr txBox="1"/>
          <p:nvPr/>
        </p:nvSpPr>
        <p:spPr>
          <a:xfrm>
            <a:off x="3421959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BEA2CF4-E573-4607-9184-07A039F1C835}"/>
              </a:ext>
            </a:extLst>
          </p:cNvPr>
          <p:cNvSpPr txBox="1"/>
          <p:nvPr/>
        </p:nvSpPr>
        <p:spPr>
          <a:xfrm>
            <a:off x="3947626" y="392138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8C84F17-BC72-45C8-8E45-07993206B960}"/>
              </a:ext>
            </a:extLst>
          </p:cNvPr>
          <p:cNvSpPr txBox="1"/>
          <p:nvPr/>
        </p:nvSpPr>
        <p:spPr>
          <a:xfrm>
            <a:off x="3213097" y="311795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011C927-7B90-4BF2-8959-6D7ED89B8DFB}"/>
              </a:ext>
            </a:extLst>
          </p:cNvPr>
          <p:cNvSpPr txBox="1"/>
          <p:nvPr/>
        </p:nvSpPr>
        <p:spPr>
          <a:xfrm>
            <a:off x="3947074" y="307820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5472A6CC-3D22-4BFD-9A19-294FCC76BD54}"/>
              </a:ext>
            </a:extLst>
          </p:cNvPr>
          <p:cNvCxnSpPr>
            <a:cxnSpLocks/>
          </p:cNvCxnSpPr>
          <p:nvPr/>
        </p:nvCxnSpPr>
        <p:spPr>
          <a:xfrm>
            <a:off x="3960326" y="3169930"/>
            <a:ext cx="614822" cy="373573"/>
          </a:xfrm>
          <a:prstGeom prst="bentConnector3">
            <a:avLst>
              <a:gd name="adj1" fmla="val 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9749741-5597-4EAA-A155-C98D43E91286}"/>
              </a:ext>
            </a:extLst>
          </p:cNvPr>
          <p:cNvSpPr txBox="1"/>
          <p:nvPr/>
        </p:nvSpPr>
        <p:spPr>
          <a:xfrm>
            <a:off x="3940724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68A3DE76-E0EB-4A68-823F-5B1C84537B68}"/>
              </a:ext>
            </a:extLst>
          </p:cNvPr>
          <p:cNvSpPr txBox="1"/>
          <p:nvPr/>
        </p:nvSpPr>
        <p:spPr>
          <a:xfrm>
            <a:off x="4509737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505ABD9A-FAA2-40C8-B501-7DE0F001BF7D}"/>
              </a:ext>
            </a:extLst>
          </p:cNvPr>
          <p:cNvCxnSpPr>
            <a:cxnSpLocks/>
          </p:cNvCxnSpPr>
          <p:nvPr/>
        </p:nvCxnSpPr>
        <p:spPr>
          <a:xfrm>
            <a:off x="4575148" y="3543294"/>
            <a:ext cx="712026" cy="434510"/>
          </a:xfrm>
          <a:prstGeom prst="bentConnector3">
            <a:avLst>
              <a:gd name="adj1" fmla="val -8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BB4B91D0-DE68-4C8F-850C-D9A727BCC345}"/>
              </a:ext>
            </a:extLst>
          </p:cNvPr>
          <p:cNvSpPr txBox="1"/>
          <p:nvPr/>
        </p:nvSpPr>
        <p:spPr>
          <a:xfrm>
            <a:off x="4518558" y="392138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66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A87B9E1-521A-4A5D-A653-DB1C65FEC3EC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99555476"/>
      </p:ext>
    </p:extLst>
  </p:cSld>
  <p:clrMapOvr>
    <a:masterClrMapping/>
  </p:clrMapOvr>
  <p:transition spd="slow">
    <p:split orient="vert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A87B9E1-521A-4A5D-A653-DB1C65FEC3EC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9219894"/>
      </p:ext>
    </p:extLst>
  </p:cSld>
  <p:clrMapOvr>
    <a:masterClrMapping/>
  </p:clrMapOvr>
  <p:transition spd="slow">
    <p:split orient="vert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A87B9E1-521A-4A5D-A653-DB1C65FEC3EC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pt-BR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97066049"/>
      </p:ext>
    </p:extLst>
  </p:cSld>
  <p:clrMapOvr>
    <a:masterClrMapping/>
  </p:clrMapOvr>
  <p:transition spd="slow">
    <p:split orient="vert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A87B9E1-521A-4A5D-A653-DB1C65FEC3EC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B03A80B9-AFC3-4040-A4F3-9095E7677146}"/>
              </a:ext>
            </a:extLst>
          </p:cNvPr>
          <p:cNvSpPr txBox="1"/>
          <p:nvPr/>
        </p:nvSpPr>
        <p:spPr>
          <a:xfrm>
            <a:off x="6328228" y="2785814"/>
            <a:ext cx="12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0214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Word"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B03A80B9-AFC3-4040-A4F3-9095E7677146}"/>
              </a:ext>
            </a:extLst>
          </p:cNvPr>
          <p:cNvSpPr txBox="1"/>
          <p:nvPr/>
        </p:nvSpPr>
        <p:spPr>
          <a:xfrm>
            <a:off x="6556607" y="2789365"/>
            <a:ext cx="10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C1818E1-5B11-43C8-A477-139FE971C00B}"/>
              </a:ext>
            </a:extLst>
          </p:cNvPr>
          <p:cNvSpPr txBox="1"/>
          <p:nvPr/>
        </p:nvSpPr>
        <p:spPr>
          <a:xfrm>
            <a:off x="7434034" y="2789365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FA27138E-BCCF-4E8E-9B7B-CA566E2E405F}"/>
              </a:ext>
            </a:extLst>
          </p:cNvPr>
          <p:cNvCxnSpPr>
            <a:cxnSpLocks/>
          </p:cNvCxnSpPr>
          <p:nvPr/>
        </p:nvCxnSpPr>
        <p:spPr>
          <a:xfrm>
            <a:off x="7447286" y="2898487"/>
            <a:ext cx="759569" cy="359431"/>
          </a:xfrm>
          <a:prstGeom prst="bentConnector3">
            <a:avLst>
              <a:gd name="adj1" fmla="val 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B86B4F-AD6F-4560-8BAE-5B403D765C2D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96029843"/>
      </p:ext>
    </p:extLst>
  </p:cSld>
  <p:clrMapOvr>
    <a:masterClrMapping/>
  </p:clrMapOvr>
  <p:transition spd="slow">
    <p:split orient="vert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B03A80B9-AFC3-4040-A4F3-9095E7677146}"/>
              </a:ext>
            </a:extLst>
          </p:cNvPr>
          <p:cNvSpPr txBox="1"/>
          <p:nvPr/>
        </p:nvSpPr>
        <p:spPr>
          <a:xfrm>
            <a:off x="6556607" y="2789365"/>
            <a:ext cx="10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C1818E1-5B11-43C8-A477-139FE971C00B}"/>
              </a:ext>
            </a:extLst>
          </p:cNvPr>
          <p:cNvSpPr txBox="1"/>
          <p:nvPr/>
        </p:nvSpPr>
        <p:spPr>
          <a:xfrm>
            <a:off x="7434034" y="2789365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FA27138E-BCCF-4E8E-9B7B-CA566E2E405F}"/>
              </a:ext>
            </a:extLst>
          </p:cNvPr>
          <p:cNvCxnSpPr>
            <a:cxnSpLocks/>
          </p:cNvCxnSpPr>
          <p:nvPr/>
        </p:nvCxnSpPr>
        <p:spPr>
          <a:xfrm>
            <a:off x="7447286" y="2898487"/>
            <a:ext cx="759569" cy="359431"/>
          </a:xfrm>
          <a:prstGeom prst="bentConnector3">
            <a:avLst>
              <a:gd name="adj1" fmla="val 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7732E696-111B-4699-9F02-BF661D84ADE5}"/>
              </a:ext>
            </a:extLst>
          </p:cNvPr>
          <p:cNvSpPr txBox="1"/>
          <p:nvPr/>
        </p:nvSpPr>
        <p:spPr>
          <a:xfrm>
            <a:off x="6908048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25E9E77-C9ED-4799-A843-32719F01CE56}"/>
              </a:ext>
            </a:extLst>
          </p:cNvPr>
          <p:cNvSpPr txBox="1"/>
          <p:nvPr/>
        </p:nvSpPr>
        <p:spPr>
          <a:xfrm>
            <a:off x="7431323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C420F41-083D-4A39-9EC1-1A3308C9E319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297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B03A80B9-AFC3-4040-A4F3-9095E7677146}"/>
              </a:ext>
            </a:extLst>
          </p:cNvPr>
          <p:cNvSpPr txBox="1"/>
          <p:nvPr/>
        </p:nvSpPr>
        <p:spPr>
          <a:xfrm>
            <a:off x="6556607" y="2789365"/>
            <a:ext cx="10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C1818E1-5B11-43C8-A477-139FE971C00B}"/>
              </a:ext>
            </a:extLst>
          </p:cNvPr>
          <p:cNvSpPr txBox="1"/>
          <p:nvPr/>
        </p:nvSpPr>
        <p:spPr>
          <a:xfrm>
            <a:off x="7434034" y="2789365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FA27138E-BCCF-4E8E-9B7B-CA566E2E405F}"/>
              </a:ext>
            </a:extLst>
          </p:cNvPr>
          <p:cNvCxnSpPr>
            <a:cxnSpLocks/>
          </p:cNvCxnSpPr>
          <p:nvPr/>
        </p:nvCxnSpPr>
        <p:spPr>
          <a:xfrm>
            <a:off x="7447286" y="2898487"/>
            <a:ext cx="759569" cy="359431"/>
          </a:xfrm>
          <a:prstGeom prst="bentConnector3">
            <a:avLst>
              <a:gd name="adj1" fmla="val 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7732E696-111B-4699-9F02-BF661D84ADE5}"/>
              </a:ext>
            </a:extLst>
          </p:cNvPr>
          <p:cNvSpPr txBox="1"/>
          <p:nvPr/>
        </p:nvSpPr>
        <p:spPr>
          <a:xfrm>
            <a:off x="6908048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25E9E77-C9ED-4799-A843-32719F01CE56}"/>
              </a:ext>
            </a:extLst>
          </p:cNvPr>
          <p:cNvSpPr txBox="1"/>
          <p:nvPr/>
        </p:nvSpPr>
        <p:spPr>
          <a:xfrm>
            <a:off x="7431323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B41CB766-C301-44C5-8A96-136DF8B0C690}"/>
              </a:ext>
            </a:extLst>
          </p:cNvPr>
          <p:cNvSpPr txBox="1"/>
          <p:nvPr/>
        </p:nvSpPr>
        <p:spPr>
          <a:xfrm>
            <a:off x="8142803" y="32630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95854EDC-3FC3-4436-BBF8-77FE7E5486C3}"/>
              </a:ext>
            </a:extLst>
          </p:cNvPr>
          <p:cNvCxnSpPr>
            <a:cxnSpLocks/>
          </p:cNvCxnSpPr>
          <p:nvPr/>
        </p:nvCxnSpPr>
        <p:spPr>
          <a:xfrm>
            <a:off x="8206855" y="3257918"/>
            <a:ext cx="637748" cy="446618"/>
          </a:xfrm>
          <a:prstGeom prst="bentConnector3">
            <a:avLst>
              <a:gd name="adj1" fmla="val -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5375962-3550-4749-A091-EF1BE558A923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01394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B03A80B9-AFC3-4040-A4F3-9095E7677146}"/>
              </a:ext>
            </a:extLst>
          </p:cNvPr>
          <p:cNvSpPr txBox="1"/>
          <p:nvPr/>
        </p:nvSpPr>
        <p:spPr>
          <a:xfrm>
            <a:off x="6556607" y="2789365"/>
            <a:ext cx="10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C1818E1-5B11-43C8-A477-139FE971C00B}"/>
              </a:ext>
            </a:extLst>
          </p:cNvPr>
          <p:cNvSpPr txBox="1"/>
          <p:nvPr/>
        </p:nvSpPr>
        <p:spPr>
          <a:xfrm>
            <a:off x="7434034" y="2789365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FA27138E-BCCF-4E8E-9B7B-CA566E2E405F}"/>
              </a:ext>
            </a:extLst>
          </p:cNvPr>
          <p:cNvCxnSpPr>
            <a:cxnSpLocks/>
          </p:cNvCxnSpPr>
          <p:nvPr/>
        </p:nvCxnSpPr>
        <p:spPr>
          <a:xfrm>
            <a:off x="7447286" y="2898487"/>
            <a:ext cx="759569" cy="359431"/>
          </a:xfrm>
          <a:prstGeom prst="bentConnector3">
            <a:avLst>
              <a:gd name="adj1" fmla="val 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7732E696-111B-4699-9F02-BF661D84ADE5}"/>
              </a:ext>
            </a:extLst>
          </p:cNvPr>
          <p:cNvSpPr txBox="1"/>
          <p:nvPr/>
        </p:nvSpPr>
        <p:spPr>
          <a:xfrm>
            <a:off x="6908048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25E9E77-C9ED-4799-A843-32719F01CE56}"/>
              </a:ext>
            </a:extLst>
          </p:cNvPr>
          <p:cNvSpPr txBox="1"/>
          <p:nvPr/>
        </p:nvSpPr>
        <p:spPr>
          <a:xfrm>
            <a:off x="7431323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B41CB766-C301-44C5-8A96-136DF8B0C690}"/>
              </a:ext>
            </a:extLst>
          </p:cNvPr>
          <p:cNvSpPr txBox="1"/>
          <p:nvPr/>
        </p:nvSpPr>
        <p:spPr>
          <a:xfrm>
            <a:off x="8142803" y="32630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95854EDC-3FC3-4436-BBF8-77FE7E5486C3}"/>
              </a:ext>
            </a:extLst>
          </p:cNvPr>
          <p:cNvCxnSpPr>
            <a:cxnSpLocks/>
          </p:cNvCxnSpPr>
          <p:nvPr/>
        </p:nvCxnSpPr>
        <p:spPr>
          <a:xfrm>
            <a:off x="8206855" y="3257918"/>
            <a:ext cx="637748" cy="446618"/>
          </a:xfrm>
          <a:prstGeom prst="bentConnector3">
            <a:avLst>
              <a:gd name="adj1" fmla="val -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A4C5585-A705-417C-9A8E-2B5770A61519}"/>
              </a:ext>
            </a:extLst>
          </p:cNvPr>
          <p:cNvSpPr txBox="1"/>
          <p:nvPr/>
        </p:nvSpPr>
        <p:spPr>
          <a:xfrm>
            <a:off x="7605167" y="3642332"/>
            <a:ext cx="56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ACF88773-30B4-4FCA-BC19-D5BAC63FC4EC}"/>
              </a:ext>
            </a:extLst>
          </p:cNvPr>
          <p:cNvSpPr txBox="1"/>
          <p:nvPr/>
        </p:nvSpPr>
        <p:spPr>
          <a:xfrm>
            <a:off x="8131920" y="364233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60B76A-5D35-45BD-B559-8AF45A358DD9}"/>
              </a:ext>
            </a:extLst>
          </p:cNvPr>
          <p:cNvSpPr txBox="1"/>
          <p:nvPr/>
        </p:nvSpPr>
        <p:spPr>
          <a:xfrm>
            <a:off x="8780174" y="362328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8467DF4D-8C1A-4C85-9565-363F9789427B}"/>
              </a:ext>
            </a:extLst>
          </p:cNvPr>
          <p:cNvCxnSpPr>
            <a:cxnSpLocks/>
          </p:cNvCxnSpPr>
          <p:nvPr/>
        </p:nvCxnSpPr>
        <p:spPr>
          <a:xfrm>
            <a:off x="8836601" y="3704536"/>
            <a:ext cx="526735" cy="360002"/>
          </a:xfrm>
          <a:prstGeom prst="bentConnector3">
            <a:avLst>
              <a:gd name="adj1" fmla="val 16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E4DACA6-CD49-4F7D-8E14-C294FBA63585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53486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B03A80B9-AFC3-4040-A4F3-9095E7677146}"/>
              </a:ext>
            </a:extLst>
          </p:cNvPr>
          <p:cNvSpPr txBox="1"/>
          <p:nvPr/>
        </p:nvSpPr>
        <p:spPr>
          <a:xfrm>
            <a:off x="6556607" y="2789365"/>
            <a:ext cx="10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C1818E1-5B11-43C8-A477-139FE971C00B}"/>
              </a:ext>
            </a:extLst>
          </p:cNvPr>
          <p:cNvSpPr txBox="1"/>
          <p:nvPr/>
        </p:nvSpPr>
        <p:spPr>
          <a:xfrm>
            <a:off x="7434034" y="2789365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FA27138E-BCCF-4E8E-9B7B-CA566E2E405F}"/>
              </a:ext>
            </a:extLst>
          </p:cNvPr>
          <p:cNvCxnSpPr>
            <a:cxnSpLocks/>
          </p:cNvCxnSpPr>
          <p:nvPr/>
        </p:nvCxnSpPr>
        <p:spPr>
          <a:xfrm>
            <a:off x="7447286" y="2898487"/>
            <a:ext cx="759569" cy="359431"/>
          </a:xfrm>
          <a:prstGeom prst="bentConnector3">
            <a:avLst>
              <a:gd name="adj1" fmla="val 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7732E696-111B-4699-9F02-BF661D84ADE5}"/>
              </a:ext>
            </a:extLst>
          </p:cNvPr>
          <p:cNvSpPr txBox="1"/>
          <p:nvPr/>
        </p:nvSpPr>
        <p:spPr>
          <a:xfrm>
            <a:off x="6908048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25E9E77-C9ED-4799-A843-32719F01CE56}"/>
              </a:ext>
            </a:extLst>
          </p:cNvPr>
          <p:cNvSpPr txBox="1"/>
          <p:nvPr/>
        </p:nvSpPr>
        <p:spPr>
          <a:xfrm>
            <a:off x="7431323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B41CB766-C301-44C5-8A96-136DF8B0C690}"/>
              </a:ext>
            </a:extLst>
          </p:cNvPr>
          <p:cNvSpPr txBox="1"/>
          <p:nvPr/>
        </p:nvSpPr>
        <p:spPr>
          <a:xfrm>
            <a:off x="8142803" y="32630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95854EDC-3FC3-4436-BBF8-77FE7E5486C3}"/>
              </a:ext>
            </a:extLst>
          </p:cNvPr>
          <p:cNvCxnSpPr>
            <a:cxnSpLocks/>
          </p:cNvCxnSpPr>
          <p:nvPr/>
        </p:nvCxnSpPr>
        <p:spPr>
          <a:xfrm>
            <a:off x="8206855" y="3257918"/>
            <a:ext cx="637748" cy="446618"/>
          </a:xfrm>
          <a:prstGeom prst="bentConnector3">
            <a:avLst>
              <a:gd name="adj1" fmla="val -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A4C5585-A705-417C-9A8E-2B5770A61519}"/>
              </a:ext>
            </a:extLst>
          </p:cNvPr>
          <p:cNvSpPr txBox="1"/>
          <p:nvPr/>
        </p:nvSpPr>
        <p:spPr>
          <a:xfrm>
            <a:off x="7605167" y="3642332"/>
            <a:ext cx="56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ACF88773-30B4-4FCA-BC19-D5BAC63FC4EC}"/>
              </a:ext>
            </a:extLst>
          </p:cNvPr>
          <p:cNvSpPr txBox="1"/>
          <p:nvPr/>
        </p:nvSpPr>
        <p:spPr>
          <a:xfrm>
            <a:off x="8131920" y="364233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60B76A-5D35-45BD-B559-8AF45A358DD9}"/>
              </a:ext>
            </a:extLst>
          </p:cNvPr>
          <p:cNvSpPr txBox="1"/>
          <p:nvPr/>
        </p:nvSpPr>
        <p:spPr>
          <a:xfrm>
            <a:off x="8780174" y="362328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8467DF4D-8C1A-4C85-9565-363F9789427B}"/>
              </a:ext>
            </a:extLst>
          </p:cNvPr>
          <p:cNvCxnSpPr>
            <a:cxnSpLocks/>
          </p:cNvCxnSpPr>
          <p:nvPr/>
        </p:nvCxnSpPr>
        <p:spPr>
          <a:xfrm>
            <a:off x="8836601" y="3704536"/>
            <a:ext cx="526735" cy="360002"/>
          </a:xfrm>
          <a:prstGeom prst="bentConnector3">
            <a:avLst>
              <a:gd name="adj1" fmla="val 16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A2157EBD-0DF8-434E-B33E-0655AC4E104F}"/>
              </a:ext>
            </a:extLst>
          </p:cNvPr>
          <p:cNvSpPr txBox="1"/>
          <p:nvPr/>
        </p:nvSpPr>
        <p:spPr>
          <a:xfrm>
            <a:off x="8305982" y="3999292"/>
            <a:ext cx="53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08E66B34-EC2D-4E42-8DE0-7C272293B4E4}"/>
              </a:ext>
            </a:extLst>
          </p:cNvPr>
          <p:cNvSpPr txBox="1"/>
          <p:nvPr/>
        </p:nvSpPr>
        <p:spPr>
          <a:xfrm>
            <a:off x="8798501" y="399929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B6AF15B-C88D-458A-9DD5-CED52EAFFD1F}"/>
              </a:ext>
            </a:extLst>
          </p:cNvPr>
          <p:cNvSpPr txBox="1"/>
          <p:nvPr/>
        </p:nvSpPr>
        <p:spPr>
          <a:xfrm>
            <a:off x="9299872" y="4008659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1EB28A92-CA74-4986-AE7A-45938507E79B}"/>
              </a:ext>
            </a:extLst>
          </p:cNvPr>
          <p:cNvCxnSpPr>
            <a:cxnSpLocks/>
          </p:cNvCxnSpPr>
          <p:nvPr/>
        </p:nvCxnSpPr>
        <p:spPr>
          <a:xfrm>
            <a:off x="9356299" y="4067053"/>
            <a:ext cx="641183" cy="360186"/>
          </a:xfrm>
          <a:prstGeom prst="bentConnector3">
            <a:avLst>
              <a:gd name="adj1" fmla="val 4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460D763-9BC7-4F41-B405-ED6A6B53ED56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1087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Exemplos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356AC3-11E8-43EB-9175-4982A85B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354A35-4F32-4123-9608-193FAAA8E180}"/>
              </a:ext>
            </a:extLst>
          </p:cNvPr>
          <p:cNvSpPr txBox="1"/>
          <p:nvPr/>
        </p:nvSpPr>
        <p:spPr>
          <a:xfrm>
            <a:off x="860653" y="2067858"/>
            <a:ext cx="4216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8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921D19-6CE4-408F-82A8-2851A85D678E}"/>
              </a:ext>
            </a:extLst>
          </p:cNvPr>
          <p:cNvSpPr txBox="1"/>
          <p:nvPr/>
        </p:nvSpPr>
        <p:spPr>
          <a:xfrm>
            <a:off x="860653" y="2729295"/>
            <a:ext cx="407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25416E-3C76-494F-9E72-9B484D594CC3}"/>
              </a:ext>
            </a:extLst>
          </p:cNvPr>
          <p:cNvSpPr txBox="1"/>
          <p:nvPr/>
        </p:nvSpPr>
        <p:spPr>
          <a:xfrm>
            <a:off x="5730888" y="2067858"/>
            <a:ext cx="594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009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B9AFBB-DECD-49DF-BEAF-EF3036951FE7}"/>
              </a:ext>
            </a:extLst>
          </p:cNvPr>
          <p:cNvSpPr txBox="1"/>
          <p:nvPr/>
        </p:nvSpPr>
        <p:spPr>
          <a:xfrm>
            <a:off x="5724941" y="2729295"/>
            <a:ext cx="592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9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B03A80B9-AFC3-4040-A4F3-9095E7677146}"/>
              </a:ext>
            </a:extLst>
          </p:cNvPr>
          <p:cNvSpPr txBox="1"/>
          <p:nvPr/>
        </p:nvSpPr>
        <p:spPr>
          <a:xfrm>
            <a:off x="6556607" y="2789365"/>
            <a:ext cx="10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C1818E1-5B11-43C8-A477-139FE971C00B}"/>
              </a:ext>
            </a:extLst>
          </p:cNvPr>
          <p:cNvSpPr txBox="1"/>
          <p:nvPr/>
        </p:nvSpPr>
        <p:spPr>
          <a:xfrm>
            <a:off x="7434034" y="2789365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FA27138E-BCCF-4E8E-9B7B-CA566E2E405F}"/>
              </a:ext>
            </a:extLst>
          </p:cNvPr>
          <p:cNvCxnSpPr>
            <a:cxnSpLocks/>
          </p:cNvCxnSpPr>
          <p:nvPr/>
        </p:nvCxnSpPr>
        <p:spPr>
          <a:xfrm>
            <a:off x="7447286" y="2898487"/>
            <a:ext cx="759569" cy="359431"/>
          </a:xfrm>
          <a:prstGeom prst="bentConnector3">
            <a:avLst>
              <a:gd name="adj1" fmla="val 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7732E696-111B-4699-9F02-BF661D84ADE5}"/>
              </a:ext>
            </a:extLst>
          </p:cNvPr>
          <p:cNvSpPr txBox="1"/>
          <p:nvPr/>
        </p:nvSpPr>
        <p:spPr>
          <a:xfrm>
            <a:off x="6908048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25E9E77-C9ED-4799-A843-32719F01CE56}"/>
              </a:ext>
            </a:extLst>
          </p:cNvPr>
          <p:cNvSpPr txBox="1"/>
          <p:nvPr/>
        </p:nvSpPr>
        <p:spPr>
          <a:xfrm>
            <a:off x="7431323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B41CB766-C301-44C5-8A96-136DF8B0C690}"/>
              </a:ext>
            </a:extLst>
          </p:cNvPr>
          <p:cNvSpPr txBox="1"/>
          <p:nvPr/>
        </p:nvSpPr>
        <p:spPr>
          <a:xfrm>
            <a:off x="8142803" y="32630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95854EDC-3FC3-4436-BBF8-77FE7E5486C3}"/>
              </a:ext>
            </a:extLst>
          </p:cNvPr>
          <p:cNvCxnSpPr>
            <a:cxnSpLocks/>
          </p:cNvCxnSpPr>
          <p:nvPr/>
        </p:nvCxnSpPr>
        <p:spPr>
          <a:xfrm>
            <a:off x="8206855" y="3257918"/>
            <a:ext cx="637748" cy="446618"/>
          </a:xfrm>
          <a:prstGeom prst="bentConnector3">
            <a:avLst>
              <a:gd name="adj1" fmla="val -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A4C5585-A705-417C-9A8E-2B5770A61519}"/>
              </a:ext>
            </a:extLst>
          </p:cNvPr>
          <p:cNvSpPr txBox="1"/>
          <p:nvPr/>
        </p:nvSpPr>
        <p:spPr>
          <a:xfrm>
            <a:off x="7605167" y="3642332"/>
            <a:ext cx="56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ACF88773-30B4-4FCA-BC19-D5BAC63FC4EC}"/>
              </a:ext>
            </a:extLst>
          </p:cNvPr>
          <p:cNvSpPr txBox="1"/>
          <p:nvPr/>
        </p:nvSpPr>
        <p:spPr>
          <a:xfrm>
            <a:off x="8131920" y="364233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60B76A-5D35-45BD-B559-8AF45A358DD9}"/>
              </a:ext>
            </a:extLst>
          </p:cNvPr>
          <p:cNvSpPr txBox="1"/>
          <p:nvPr/>
        </p:nvSpPr>
        <p:spPr>
          <a:xfrm>
            <a:off x="8780174" y="362328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8467DF4D-8C1A-4C85-9565-363F9789427B}"/>
              </a:ext>
            </a:extLst>
          </p:cNvPr>
          <p:cNvCxnSpPr>
            <a:cxnSpLocks/>
          </p:cNvCxnSpPr>
          <p:nvPr/>
        </p:nvCxnSpPr>
        <p:spPr>
          <a:xfrm>
            <a:off x="8836601" y="3704536"/>
            <a:ext cx="526735" cy="360002"/>
          </a:xfrm>
          <a:prstGeom prst="bentConnector3">
            <a:avLst>
              <a:gd name="adj1" fmla="val 16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A2157EBD-0DF8-434E-B33E-0655AC4E104F}"/>
              </a:ext>
            </a:extLst>
          </p:cNvPr>
          <p:cNvSpPr txBox="1"/>
          <p:nvPr/>
        </p:nvSpPr>
        <p:spPr>
          <a:xfrm>
            <a:off x="8305982" y="3999292"/>
            <a:ext cx="53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08E66B34-EC2D-4E42-8DE0-7C272293B4E4}"/>
              </a:ext>
            </a:extLst>
          </p:cNvPr>
          <p:cNvSpPr txBox="1"/>
          <p:nvPr/>
        </p:nvSpPr>
        <p:spPr>
          <a:xfrm>
            <a:off x="8798501" y="399929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B6AF15B-C88D-458A-9DD5-CED52EAFFD1F}"/>
              </a:ext>
            </a:extLst>
          </p:cNvPr>
          <p:cNvSpPr txBox="1"/>
          <p:nvPr/>
        </p:nvSpPr>
        <p:spPr>
          <a:xfrm>
            <a:off x="9299872" y="4008659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1EB28A92-CA74-4986-AE7A-45938507E79B}"/>
              </a:ext>
            </a:extLst>
          </p:cNvPr>
          <p:cNvCxnSpPr>
            <a:cxnSpLocks/>
          </p:cNvCxnSpPr>
          <p:nvPr/>
        </p:nvCxnSpPr>
        <p:spPr>
          <a:xfrm>
            <a:off x="9356299" y="4067053"/>
            <a:ext cx="641183" cy="360186"/>
          </a:xfrm>
          <a:prstGeom prst="bentConnector3">
            <a:avLst>
              <a:gd name="adj1" fmla="val 4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A244AB6-5B8E-4FBF-A7FE-57348D53F70D}"/>
              </a:ext>
            </a:extLst>
          </p:cNvPr>
          <p:cNvSpPr txBox="1"/>
          <p:nvPr/>
        </p:nvSpPr>
        <p:spPr>
          <a:xfrm>
            <a:off x="8810440" y="4361809"/>
            <a:ext cx="53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EC82AFB-D067-4DB7-A065-DAEBDA47A4C2}"/>
              </a:ext>
            </a:extLst>
          </p:cNvPr>
          <p:cNvSpPr txBox="1"/>
          <p:nvPr/>
        </p:nvSpPr>
        <p:spPr>
          <a:xfrm>
            <a:off x="9318199" y="4361809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7910794-14A8-4D32-871A-7C53E46B29D6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47317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C4D73D28-3B5B-4AC5-92B8-3D3E70AF9414}"/>
              </a:ext>
            </a:extLst>
          </p:cNvPr>
          <p:cNvCxnSpPr>
            <a:cxnSpLocks/>
          </p:cNvCxnSpPr>
          <p:nvPr/>
        </p:nvCxnSpPr>
        <p:spPr>
          <a:xfrm flipH="1" flipV="1">
            <a:off x="6414033" y="3481228"/>
            <a:ext cx="2366141" cy="1403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B03A80B9-AFC3-4040-A4F3-9095E7677146}"/>
              </a:ext>
            </a:extLst>
          </p:cNvPr>
          <p:cNvSpPr txBox="1"/>
          <p:nvPr/>
        </p:nvSpPr>
        <p:spPr>
          <a:xfrm>
            <a:off x="6556607" y="2789365"/>
            <a:ext cx="10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C1818E1-5B11-43C8-A477-139FE971C00B}"/>
              </a:ext>
            </a:extLst>
          </p:cNvPr>
          <p:cNvSpPr txBox="1"/>
          <p:nvPr/>
        </p:nvSpPr>
        <p:spPr>
          <a:xfrm>
            <a:off x="7434034" y="2789365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FA27138E-BCCF-4E8E-9B7B-CA566E2E405F}"/>
              </a:ext>
            </a:extLst>
          </p:cNvPr>
          <p:cNvCxnSpPr>
            <a:cxnSpLocks/>
          </p:cNvCxnSpPr>
          <p:nvPr/>
        </p:nvCxnSpPr>
        <p:spPr>
          <a:xfrm>
            <a:off x="7447286" y="2898487"/>
            <a:ext cx="759569" cy="359431"/>
          </a:xfrm>
          <a:prstGeom prst="bentConnector3">
            <a:avLst>
              <a:gd name="adj1" fmla="val 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7732E696-111B-4699-9F02-BF661D84ADE5}"/>
              </a:ext>
            </a:extLst>
          </p:cNvPr>
          <p:cNvSpPr txBox="1"/>
          <p:nvPr/>
        </p:nvSpPr>
        <p:spPr>
          <a:xfrm>
            <a:off x="6908048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25E9E77-C9ED-4799-A843-32719F01CE56}"/>
              </a:ext>
            </a:extLst>
          </p:cNvPr>
          <p:cNvSpPr txBox="1"/>
          <p:nvPr/>
        </p:nvSpPr>
        <p:spPr>
          <a:xfrm>
            <a:off x="7431323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B41CB766-C301-44C5-8A96-136DF8B0C690}"/>
              </a:ext>
            </a:extLst>
          </p:cNvPr>
          <p:cNvSpPr txBox="1"/>
          <p:nvPr/>
        </p:nvSpPr>
        <p:spPr>
          <a:xfrm>
            <a:off x="8142803" y="32630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95854EDC-3FC3-4436-BBF8-77FE7E5486C3}"/>
              </a:ext>
            </a:extLst>
          </p:cNvPr>
          <p:cNvCxnSpPr>
            <a:cxnSpLocks/>
          </p:cNvCxnSpPr>
          <p:nvPr/>
        </p:nvCxnSpPr>
        <p:spPr>
          <a:xfrm>
            <a:off x="8206855" y="3257918"/>
            <a:ext cx="637748" cy="446618"/>
          </a:xfrm>
          <a:prstGeom prst="bentConnector3">
            <a:avLst>
              <a:gd name="adj1" fmla="val -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A4C5585-A705-417C-9A8E-2B5770A61519}"/>
              </a:ext>
            </a:extLst>
          </p:cNvPr>
          <p:cNvSpPr txBox="1"/>
          <p:nvPr/>
        </p:nvSpPr>
        <p:spPr>
          <a:xfrm>
            <a:off x="7605167" y="3642332"/>
            <a:ext cx="56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ACF88773-30B4-4FCA-BC19-D5BAC63FC4EC}"/>
              </a:ext>
            </a:extLst>
          </p:cNvPr>
          <p:cNvSpPr txBox="1"/>
          <p:nvPr/>
        </p:nvSpPr>
        <p:spPr>
          <a:xfrm>
            <a:off x="8131920" y="364233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60B76A-5D35-45BD-B559-8AF45A358DD9}"/>
              </a:ext>
            </a:extLst>
          </p:cNvPr>
          <p:cNvSpPr txBox="1"/>
          <p:nvPr/>
        </p:nvSpPr>
        <p:spPr>
          <a:xfrm>
            <a:off x="8780174" y="362328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8467DF4D-8C1A-4C85-9565-363F9789427B}"/>
              </a:ext>
            </a:extLst>
          </p:cNvPr>
          <p:cNvCxnSpPr>
            <a:cxnSpLocks/>
          </p:cNvCxnSpPr>
          <p:nvPr/>
        </p:nvCxnSpPr>
        <p:spPr>
          <a:xfrm>
            <a:off x="8836601" y="3704536"/>
            <a:ext cx="526735" cy="360002"/>
          </a:xfrm>
          <a:prstGeom prst="bentConnector3">
            <a:avLst>
              <a:gd name="adj1" fmla="val 16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A2157EBD-0DF8-434E-B33E-0655AC4E104F}"/>
              </a:ext>
            </a:extLst>
          </p:cNvPr>
          <p:cNvSpPr txBox="1"/>
          <p:nvPr/>
        </p:nvSpPr>
        <p:spPr>
          <a:xfrm>
            <a:off x="8305982" y="3999292"/>
            <a:ext cx="53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08E66B34-EC2D-4E42-8DE0-7C272293B4E4}"/>
              </a:ext>
            </a:extLst>
          </p:cNvPr>
          <p:cNvSpPr txBox="1"/>
          <p:nvPr/>
        </p:nvSpPr>
        <p:spPr>
          <a:xfrm>
            <a:off x="8798501" y="399929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B6AF15B-C88D-458A-9DD5-CED52EAFFD1F}"/>
              </a:ext>
            </a:extLst>
          </p:cNvPr>
          <p:cNvSpPr txBox="1"/>
          <p:nvPr/>
        </p:nvSpPr>
        <p:spPr>
          <a:xfrm>
            <a:off x="9299872" y="4008659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1EB28A92-CA74-4986-AE7A-45938507E79B}"/>
              </a:ext>
            </a:extLst>
          </p:cNvPr>
          <p:cNvCxnSpPr>
            <a:cxnSpLocks/>
          </p:cNvCxnSpPr>
          <p:nvPr/>
        </p:nvCxnSpPr>
        <p:spPr>
          <a:xfrm>
            <a:off x="9356299" y="4067053"/>
            <a:ext cx="641183" cy="360186"/>
          </a:xfrm>
          <a:prstGeom prst="bentConnector3">
            <a:avLst>
              <a:gd name="adj1" fmla="val 4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A244AB6-5B8E-4FBF-A7FE-57348D53F70D}"/>
              </a:ext>
            </a:extLst>
          </p:cNvPr>
          <p:cNvSpPr txBox="1"/>
          <p:nvPr/>
        </p:nvSpPr>
        <p:spPr>
          <a:xfrm>
            <a:off x="8810440" y="4361809"/>
            <a:ext cx="53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EC82AFB-D067-4DB7-A065-DAEBDA47A4C2}"/>
              </a:ext>
            </a:extLst>
          </p:cNvPr>
          <p:cNvSpPr txBox="1"/>
          <p:nvPr/>
        </p:nvSpPr>
        <p:spPr>
          <a:xfrm>
            <a:off x="9318199" y="4361809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F805AC0-57A7-41D2-9129-109A05755241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282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306F9D6D-D267-4B12-A037-4A668B9F01AF}"/>
              </a:ext>
            </a:extLst>
          </p:cNvPr>
          <p:cNvSpPr txBox="1"/>
          <p:nvPr/>
        </p:nvSpPr>
        <p:spPr>
          <a:xfrm>
            <a:off x="6272312" y="4454179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313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C4D73D28-3B5B-4AC5-92B8-3D3E70AF9414}"/>
              </a:ext>
            </a:extLst>
          </p:cNvPr>
          <p:cNvCxnSpPr>
            <a:cxnSpLocks/>
          </p:cNvCxnSpPr>
          <p:nvPr/>
        </p:nvCxnSpPr>
        <p:spPr>
          <a:xfrm flipH="1" flipV="1">
            <a:off x="6414033" y="3481228"/>
            <a:ext cx="2366141" cy="1403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EF9D76A-ED6A-4081-981C-A74D042198F8}"/>
              </a:ext>
            </a:extLst>
          </p:cNvPr>
          <p:cNvGrpSpPr/>
          <p:nvPr/>
        </p:nvGrpSpPr>
        <p:grpSpPr>
          <a:xfrm>
            <a:off x="6556607" y="2789365"/>
            <a:ext cx="3646175" cy="2095664"/>
            <a:chOff x="6614663" y="2789365"/>
            <a:chExt cx="3646175" cy="2095664"/>
          </a:xfrm>
        </p:grpSpPr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B03A80B9-AFC3-4040-A4F3-9095E7677146}"/>
                </a:ext>
              </a:extLst>
            </p:cNvPr>
            <p:cNvSpPr txBox="1"/>
            <p:nvPr/>
          </p:nvSpPr>
          <p:spPr>
            <a:xfrm>
              <a:off x="6614663" y="2789365"/>
              <a:ext cx="1065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715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FC1818E1-5B11-43C8-A477-139FE971C00B}"/>
                </a:ext>
              </a:extLst>
            </p:cNvPr>
            <p:cNvSpPr txBox="1"/>
            <p:nvPr/>
          </p:nvSpPr>
          <p:spPr>
            <a:xfrm>
              <a:off x="7492090" y="278936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Conector: Angulado 87">
              <a:extLst>
                <a:ext uri="{FF2B5EF4-FFF2-40B4-BE49-F238E27FC236}">
                  <a16:creationId xmlns:a16="http://schemas.microsoft.com/office/drawing/2014/main" id="{FA27138E-BCCF-4E8E-9B7B-CA566E2E405F}"/>
                </a:ext>
              </a:extLst>
            </p:cNvPr>
            <p:cNvCxnSpPr>
              <a:cxnSpLocks/>
            </p:cNvCxnSpPr>
            <p:nvPr/>
          </p:nvCxnSpPr>
          <p:spPr>
            <a:xfrm>
              <a:off x="7505342" y="2898487"/>
              <a:ext cx="759569" cy="359431"/>
            </a:xfrm>
            <a:prstGeom prst="bentConnector3">
              <a:avLst>
                <a:gd name="adj1" fmla="val 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7732E696-111B-4699-9F02-BF661D84ADE5}"/>
                </a:ext>
              </a:extLst>
            </p:cNvPr>
            <p:cNvSpPr txBox="1"/>
            <p:nvPr/>
          </p:nvSpPr>
          <p:spPr>
            <a:xfrm>
              <a:off x="6966104" y="32376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25E9E77-C9ED-4799-A843-32719F01CE56}"/>
                </a:ext>
              </a:extLst>
            </p:cNvPr>
            <p:cNvSpPr txBox="1"/>
            <p:nvPr/>
          </p:nvSpPr>
          <p:spPr>
            <a:xfrm>
              <a:off x="7489379" y="32376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B41CB766-C301-44C5-8A96-136DF8B0C690}"/>
                </a:ext>
              </a:extLst>
            </p:cNvPr>
            <p:cNvSpPr txBox="1"/>
            <p:nvPr/>
          </p:nvSpPr>
          <p:spPr>
            <a:xfrm>
              <a:off x="8200859" y="32630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Conector: Angulado 91">
              <a:extLst>
                <a:ext uri="{FF2B5EF4-FFF2-40B4-BE49-F238E27FC236}">
                  <a16:creationId xmlns:a16="http://schemas.microsoft.com/office/drawing/2014/main" id="{95854EDC-3FC3-4436-BBF8-77FE7E5486C3}"/>
                </a:ext>
              </a:extLst>
            </p:cNvPr>
            <p:cNvCxnSpPr>
              <a:cxnSpLocks/>
            </p:cNvCxnSpPr>
            <p:nvPr/>
          </p:nvCxnSpPr>
          <p:spPr>
            <a:xfrm>
              <a:off x="8264911" y="3257918"/>
              <a:ext cx="637748" cy="446618"/>
            </a:xfrm>
            <a:prstGeom prst="bentConnector3">
              <a:avLst>
                <a:gd name="adj1" fmla="val -2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6A4C5585-A705-417C-9A8E-2B5770A61519}"/>
                </a:ext>
              </a:extLst>
            </p:cNvPr>
            <p:cNvSpPr txBox="1"/>
            <p:nvPr/>
          </p:nvSpPr>
          <p:spPr>
            <a:xfrm>
              <a:off x="7663223" y="3642332"/>
              <a:ext cx="5604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ACF88773-30B4-4FCA-BC19-D5BAC63FC4EC}"/>
                </a:ext>
              </a:extLst>
            </p:cNvPr>
            <p:cNvSpPr txBox="1"/>
            <p:nvPr/>
          </p:nvSpPr>
          <p:spPr>
            <a:xfrm>
              <a:off x="8189976" y="364233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7160B76A-5D35-45BD-B559-8AF45A358DD9}"/>
                </a:ext>
              </a:extLst>
            </p:cNvPr>
            <p:cNvSpPr txBox="1"/>
            <p:nvPr/>
          </p:nvSpPr>
          <p:spPr>
            <a:xfrm>
              <a:off x="8838230" y="362328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8467DF4D-8C1A-4C85-9565-363F9789427B}"/>
                </a:ext>
              </a:extLst>
            </p:cNvPr>
            <p:cNvCxnSpPr>
              <a:cxnSpLocks/>
            </p:cNvCxnSpPr>
            <p:nvPr/>
          </p:nvCxnSpPr>
          <p:spPr>
            <a:xfrm>
              <a:off x="8894657" y="3704536"/>
              <a:ext cx="526735" cy="360002"/>
            </a:xfrm>
            <a:prstGeom prst="bentConnector3">
              <a:avLst>
                <a:gd name="adj1" fmla="val 162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2157EBD-0DF8-434E-B33E-0655AC4E104F}"/>
                </a:ext>
              </a:extLst>
            </p:cNvPr>
            <p:cNvSpPr txBox="1"/>
            <p:nvPr/>
          </p:nvSpPr>
          <p:spPr>
            <a:xfrm>
              <a:off x="8364038" y="3999292"/>
              <a:ext cx="538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08E66B34-EC2D-4E42-8DE0-7C272293B4E4}"/>
                </a:ext>
              </a:extLst>
            </p:cNvPr>
            <p:cNvSpPr txBox="1"/>
            <p:nvPr/>
          </p:nvSpPr>
          <p:spPr>
            <a:xfrm>
              <a:off x="8856557" y="399929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B6AF15B-C88D-458A-9DD5-CED52EAFFD1F}"/>
                </a:ext>
              </a:extLst>
            </p:cNvPr>
            <p:cNvSpPr txBox="1"/>
            <p:nvPr/>
          </p:nvSpPr>
          <p:spPr>
            <a:xfrm>
              <a:off x="9357928" y="400865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1EB28A92-CA74-4986-AE7A-45938507E79B}"/>
                </a:ext>
              </a:extLst>
            </p:cNvPr>
            <p:cNvCxnSpPr>
              <a:cxnSpLocks/>
            </p:cNvCxnSpPr>
            <p:nvPr/>
          </p:nvCxnSpPr>
          <p:spPr>
            <a:xfrm>
              <a:off x="9414355" y="4067053"/>
              <a:ext cx="641183" cy="360186"/>
            </a:xfrm>
            <a:prstGeom prst="bentConnector3">
              <a:avLst>
                <a:gd name="adj1" fmla="val 4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EA244AB6-5B8E-4FBF-A7FE-57348D53F70D}"/>
                </a:ext>
              </a:extLst>
            </p:cNvPr>
            <p:cNvSpPr txBox="1"/>
            <p:nvPr/>
          </p:nvSpPr>
          <p:spPr>
            <a:xfrm>
              <a:off x="8868496" y="4361809"/>
              <a:ext cx="538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EC82AFB-D067-4DB7-A065-DAEBDA47A4C2}"/>
                </a:ext>
              </a:extLst>
            </p:cNvPr>
            <p:cNvSpPr txBox="1"/>
            <p:nvPr/>
          </p:nvSpPr>
          <p:spPr>
            <a:xfrm>
              <a:off x="9376255" y="436180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8932675-EC66-4433-A8CC-AB7A540C0974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67833933"/>
      </p:ext>
    </p:extLst>
  </p:cSld>
  <p:clrMapOvr>
    <a:masterClrMapping/>
  </p:clrMapOvr>
  <p:transition spd="slow">
    <p:split orient="vert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306F9D6D-D267-4B12-A037-4A668B9F01AF}"/>
              </a:ext>
            </a:extLst>
          </p:cNvPr>
          <p:cNvSpPr txBox="1"/>
          <p:nvPr/>
        </p:nvSpPr>
        <p:spPr>
          <a:xfrm>
            <a:off x="6272312" y="4454179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C4D73D28-3B5B-4AC5-92B8-3D3E70AF9414}"/>
              </a:ext>
            </a:extLst>
          </p:cNvPr>
          <p:cNvCxnSpPr>
            <a:cxnSpLocks/>
          </p:cNvCxnSpPr>
          <p:nvPr/>
        </p:nvCxnSpPr>
        <p:spPr>
          <a:xfrm flipH="1" flipV="1">
            <a:off x="6414033" y="3481228"/>
            <a:ext cx="2366141" cy="1403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EF9D76A-ED6A-4081-981C-A74D042198F8}"/>
              </a:ext>
            </a:extLst>
          </p:cNvPr>
          <p:cNvGrpSpPr/>
          <p:nvPr/>
        </p:nvGrpSpPr>
        <p:grpSpPr>
          <a:xfrm>
            <a:off x="6556607" y="2789365"/>
            <a:ext cx="3646175" cy="2095664"/>
            <a:chOff x="6614663" y="2789365"/>
            <a:chExt cx="3646175" cy="2095664"/>
          </a:xfrm>
        </p:grpSpPr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B03A80B9-AFC3-4040-A4F3-9095E7677146}"/>
                </a:ext>
              </a:extLst>
            </p:cNvPr>
            <p:cNvSpPr txBox="1"/>
            <p:nvPr/>
          </p:nvSpPr>
          <p:spPr>
            <a:xfrm>
              <a:off x="6614663" y="2789365"/>
              <a:ext cx="1065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715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FC1818E1-5B11-43C8-A477-139FE971C00B}"/>
                </a:ext>
              </a:extLst>
            </p:cNvPr>
            <p:cNvSpPr txBox="1"/>
            <p:nvPr/>
          </p:nvSpPr>
          <p:spPr>
            <a:xfrm>
              <a:off x="7492090" y="278936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Conector: Angulado 87">
              <a:extLst>
                <a:ext uri="{FF2B5EF4-FFF2-40B4-BE49-F238E27FC236}">
                  <a16:creationId xmlns:a16="http://schemas.microsoft.com/office/drawing/2014/main" id="{FA27138E-BCCF-4E8E-9B7B-CA566E2E405F}"/>
                </a:ext>
              </a:extLst>
            </p:cNvPr>
            <p:cNvCxnSpPr>
              <a:cxnSpLocks/>
            </p:cNvCxnSpPr>
            <p:nvPr/>
          </p:nvCxnSpPr>
          <p:spPr>
            <a:xfrm>
              <a:off x="7505342" y="2898487"/>
              <a:ext cx="759569" cy="359431"/>
            </a:xfrm>
            <a:prstGeom prst="bentConnector3">
              <a:avLst>
                <a:gd name="adj1" fmla="val 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7732E696-111B-4699-9F02-BF661D84ADE5}"/>
                </a:ext>
              </a:extLst>
            </p:cNvPr>
            <p:cNvSpPr txBox="1"/>
            <p:nvPr/>
          </p:nvSpPr>
          <p:spPr>
            <a:xfrm>
              <a:off x="6966104" y="32376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25E9E77-C9ED-4799-A843-32719F01CE56}"/>
                </a:ext>
              </a:extLst>
            </p:cNvPr>
            <p:cNvSpPr txBox="1"/>
            <p:nvPr/>
          </p:nvSpPr>
          <p:spPr>
            <a:xfrm>
              <a:off x="7489379" y="32376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B41CB766-C301-44C5-8A96-136DF8B0C690}"/>
                </a:ext>
              </a:extLst>
            </p:cNvPr>
            <p:cNvSpPr txBox="1"/>
            <p:nvPr/>
          </p:nvSpPr>
          <p:spPr>
            <a:xfrm>
              <a:off x="8200859" y="32630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Conector: Angulado 91">
              <a:extLst>
                <a:ext uri="{FF2B5EF4-FFF2-40B4-BE49-F238E27FC236}">
                  <a16:creationId xmlns:a16="http://schemas.microsoft.com/office/drawing/2014/main" id="{95854EDC-3FC3-4436-BBF8-77FE7E5486C3}"/>
                </a:ext>
              </a:extLst>
            </p:cNvPr>
            <p:cNvCxnSpPr>
              <a:cxnSpLocks/>
            </p:cNvCxnSpPr>
            <p:nvPr/>
          </p:nvCxnSpPr>
          <p:spPr>
            <a:xfrm>
              <a:off x="8264911" y="3257918"/>
              <a:ext cx="637748" cy="446618"/>
            </a:xfrm>
            <a:prstGeom prst="bentConnector3">
              <a:avLst>
                <a:gd name="adj1" fmla="val -2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6A4C5585-A705-417C-9A8E-2B5770A61519}"/>
                </a:ext>
              </a:extLst>
            </p:cNvPr>
            <p:cNvSpPr txBox="1"/>
            <p:nvPr/>
          </p:nvSpPr>
          <p:spPr>
            <a:xfrm>
              <a:off x="7663223" y="3642332"/>
              <a:ext cx="5604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ACF88773-30B4-4FCA-BC19-D5BAC63FC4EC}"/>
                </a:ext>
              </a:extLst>
            </p:cNvPr>
            <p:cNvSpPr txBox="1"/>
            <p:nvPr/>
          </p:nvSpPr>
          <p:spPr>
            <a:xfrm>
              <a:off x="8189976" y="364233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7160B76A-5D35-45BD-B559-8AF45A358DD9}"/>
                </a:ext>
              </a:extLst>
            </p:cNvPr>
            <p:cNvSpPr txBox="1"/>
            <p:nvPr/>
          </p:nvSpPr>
          <p:spPr>
            <a:xfrm>
              <a:off x="8838230" y="362328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8467DF4D-8C1A-4C85-9565-363F9789427B}"/>
                </a:ext>
              </a:extLst>
            </p:cNvPr>
            <p:cNvCxnSpPr>
              <a:cxnSpLocks/>
            </p:cNvCxnSpPr>
            <p:nvPr/>
          </p:nvCxnSpPr>
          <p:spPr>
            <a:xfrm>
              <a:off x="8894657" y="3704536"/>
              <a:ext cx="526735" cy="360002"/>
            </a:xfrm>
            <a:prstGeom prst="bentConnector3">
              <a:avLst>
                <a:gd name="adj1" fmla="val 162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2157EBD-0DF8-434E-B33E-0655AC4E104F}"/>
                </a:ext>
              </a:extLst>
            </p:cNvPr>
            <p:cNvSpPr txBox="1"/>
            <p:nvPr/>
          </p:nvSpPr>
          <p:spPr>
            <a:xfrm>
              <a:off x="8364038" y="3999292"/>
              <a:ext cx="538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pt-BR" sz="28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08E66B34-EC2D-4E42-8DE0-7C272293B4E4}"/>
                </a:ext>
              </a:extLst>
            </p:cNvPr>
            <p:cNvSpPr txBox="1"/>
            <p:nvPr/>
          </p:nvSpPr>
          <p:spPr>
            <a:xfrm>
              <a:off x="8856557" y="399929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B6AF15B-C88D-458A-9DD5-CED52EAFFD1F}"/>
                </a:ext>
              </a:extLst>
            </p:cNvPr>
            <p:cNvSpPr txBox="1"/>
            <p:nvPr/>
          </p:nvSpPr>
          <p:spPr>
            <a:xfrm>
              <a:off x="9357928" y="400865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1EB28A92-CA74-4986-AE7A-45938507E79B}"/>
                </a:ext>
              </a:extLst>
            </p:cNvPr>
            <p:cNvCxnSpPr>
              <a:cxnSpLocks/>
            </p:cNvCxnSpPr>
            <p:nvPr/>
          </p:nvCxnSpPr>
          <p:spPr>
            <a:xfrm>
              <a:off x="9414355" y="4067053"/>
              <a:ext cx="641183" cy="360186"/>
            </a:xfrm>
            <a:prstGeom prst="bentConnector3">
              <a:avLst>
                <a:gd name="adj1" fmla="val 4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EA244AB6-5B8E-4FBF-A7FE-57348D53F70D}"/>
                </a:ext>
              </a:extLst>
            </p:cNvPr>
            <p:cNvSpPr txBox="1"/>
            <p:nvPr/>
          </p:nvSpPr>
          <p:spPr>
            <a:xfrm>
              <a:off x="8868496" y="4361809"/>
              <a:ext cx="538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EC82AFB-D067-4DB7-A065-DAEBDA47A4C2}"/>
                </a:ext>
              </a:extLst>
            </p:cNvPr>
            <p:cNvSpPr txBox="1"/>
            <p:nvPr/>
          </p:nvSpPr>
          <p:spPr>
            <a:xfrm>
              <a:off x="9376255" y="436180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6355A71-E778-4DB2-90A2-80363ECF2FE4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9135270"/>
      </p:ext>
    </p:extLst>
  </p:cSld>
  <p:clrMapOvr>
    <a:masterClrMapping/>
  </p:clrMapOvr>
  <p:transition spd="slow">
    <p:split orient="vert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306F9D6D-D267-4B12-A037-4A668B9F01AF}"/>
              </a:ext>
            </a:extLst>
          </p:cNvPr>
          <p:cNvSpPr txBox="1"/>
          <p:nvPr/>
        </p:nvSpPr>
        <p:spPr>
          <a:xfrm>
            <a:off x="6272312" y="4454179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C4D73D28-3B5B-4AC5-92B8-3D3E70AF9414}"/>
              </a:ext>
            </a:extLst>
          </p:cNvPr>
          <p:cNvCxnSpPr>
            <a:cxnSpLocks/>
          </p:cNvCxnSpPr>
          <p:nvPr/>
        </p:nvCxnSpPr>
        <p:spPr>
          <a:xfrm flipH="1" flipV="1">
            <a:off x="6414033" y="3481228"/>
            <a:ext cx="2366141" cy="1403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EF9D76A-ED6A-4081-981C-A74D042198F8}"/>
              </a:ext>
            </a:extLst>
          </p:cNvPr>
          <p:cNvGrpSpPr/>
          <p:nvPr/>
        </p:nvGrpSpPr>
        <p:grpSpPr>
          <a:xfrm>
            <a:off x="6556607" y="2789365"/>
            <a:ext cx="3646175" cy="2095664"/>
            <a:chOff x="6614663" y="2789365"/>
            <a:chExt cx="3646175" cy="2095664"/>
          </a:xfrm>
        </p:grpSpPr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B03A80B9-AFC3-4040-A4F3-9095E7677146}"/>
                </a:ext>
              </a:extLst>
            </p:cNvPr>
            <p:cNvSpPr txBox="1"/>
            <p:nvPr/>
          </p:nvSpPr>
          <p:spPr>
            <a:xfrm>
              <a:off x="6614663" y="2789365"/>
              <a:ext cx="1065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715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FC1818E1-5B11-43C8-A477-139FE971C00B}"/>
                </a:ext>
              </a:extLst>
            </p:cNvPr>
            <p:cNvSpPr txBox="1"/>
            <p:nvPr/>
          </p:nvSpPr>
          <p:spPr>
            <a:xfrm>
              <a:off x="7492090" y="278936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Conector: Angulado 87">
              <a:extLst>
                <a:ext uri="{FF2B5EF4-FFF2-40B4-BE49-F238E27FC236}">
                  <a16:creationId xmlns:a16="http://schemas.microsoft.com/office/drawing/2014/main" id="{FA27138E-BCCF-4E8E-9B7B-CA566E2E405F}"/>
                </a:ext>
              </a:extLst>
            </p:cNvPr>
            <p:cNvCxnSpPr>
              <a:cxnSpLocks/>
            </p:cNvCxnSpPr>
            <p:nvPr/>
          </p:nvCxnSpPr>
          <p:spPr>
            <a:xfrm>
              <a:off x="7505342" y="2898487"/>
              <a:ext cx="759569" cy="359431"/>
            </a:xfrm>
            <a:prstGeom prst="bentConnector3">
              <a:avLst>
                <a:gd name="adj1" fmla="val 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7732E696-111B-4699-9F02-BF661D84ADE5}"/>
                </a:ext>
              </a:extLst>
            </p:cNvPr>
            <p:cNvSpPr txBox="1"/>
            <p:nvPr/>
          </p:nvSpPr>
          <p:spPr>
            <a:xfrm>
              <a:off x="6966104" y="32376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25E9E77-C9ED-4799-A843-32719F01CE56}"/>
                </a:ext>
              </a:extLst>
            </p:cNvPr>
            <p:cNvSpPr txBox="1"/>
            <p:nvPr/>
          </p:nvSpPr>
          <p:spPr>
            <a:xfrm>
              <a:off x="7489379" y="32376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B41CB766-C301-44C5-8A96-136DF8B0C690}"/>
                </a:ext>
              </a:extLst>
            </p:cNvPr>
            <p:cNvSpPr txBox="1"/>
            <p:nvPr/>
          </p:nvSpPr>
          <p:spPr>
            <a:xfrm>
              <a:off x="8200859" y="32630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Conector: Angulado 91">
              <a:extLst>
                <a:ext uri="{FF2B5EF4-FFF2-40B4-BE49-F238E27FC236}">
                  <a16:creationId xmlns:a16="http://schemas.microsoft.com/office/drawing/2014/main" id="{95854EDC-3FC3-4436-BBF8-77FE7E5486C3}"/>
                </a:ext>
              </a:extLst>
            </p:cNvPr>
            <p:cNvCxnSpPr>
              <a:cxnSpLocks/>
            </p:cNvCxnSpPr>
            <p:nvPr/>
          </p:nvCxnSpPr>
          <p:spPr>
            <a:xfrm>
              <a:off x="8264911" y="3257918"/>
              <a:ext cx="637748" cy="446618"/>
            </a:xfrm>
            <a:prstGeom prst="bentConnector3">
              <a:avLst>
                <a:gd name="adj1" fmla="val -2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6A4C5585-A705-417C-9A8E-2B5770A61519}"/>
                </a:ext>
              </a:extLst>
            </p:cNvPr>
            <p:cNvSpPr txBox="1"/>
            <p:nvPr/>
          </p:nvSpPr>
          <p:spPr>
            <a:xfrm>
              <a:off x="7663223" y="3642332"/>
              <a:ext cx="5604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ACF88773-30B4-4FCA-BC19-D5BAC63FC4EC}"/>
                </a:ext>
              </a:extLst>
            </p:cNvPr>
            <p:cNvSpPr txBox="1"/>
            <p:nvPr/>
          </p:nvSpPr>
          <p:spPr>
            <a:xfrm>
              <a:off x="8189976" y="364233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7160B76A-5D35-45BD-B559-8AF45A358DD9}"/>
                </a:ext>
              </a:extLst>
            </p:cNvPr>
            <p:cNvSpPr txBox="1"/>
            <p:nvPr/>
          </p:nvSpPr>
          <p:spPr>
            <a:xfrm>
              <a:off x="8838230" y="362328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8467DF4D-8C1A-4C85-9565-363F9789427B}"/>
                </a:ext>
              </a:extLst>
            </p:cNvPr>
            <p:cNvCxnSpPr>
              <a:cxnSpLocks/>
            </p:cNvCxnSpPr>
            <p:nvPr/>
          </p:nvCxnSpPr>
          <p:spPr>
            <a:xfrm>
              <a:off x="8894657" y="3704536"/>
              <a:ext cx="526735" cy="360002"/>
            </a:xfrm>
            <a:prstGeom prst="bentConnector3">
              <a:avLst>
                <a:gd name="adj1" fmla="val 162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2157EBD-0DF8-434E-B33E-0655AC4E104F}"/>
                </a:ext>
              </a:extLst>
            </p:cNvPr>
            <p:cNvSpPr txBox="1"/>
            <p:nvPr/>
          </p:nvSpPr>
          <p:spPr>
            <a:xfrm>
              <a:off x="8364038" y="3999292"/>
              <a:ext cx="538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08E66B34-EC2D-4E42-8DE0-7C272293B4E4}"/>
                </a:ext>
              </a:extLst>
            </p:cNvPr>
            <p:cNvSpPr txBox="1"/>
            <p:nvPr/>
          </p:nvSpPr>
          <p:spPr>
            <a:xfrm>
              <a:off x="8856557" y="399929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B6AF15B-C88D-458A-9DD5-CED52EAFFD1F}"/>
                </a:ext>
              </a:extLst>
            </p:cNvPr>
            <p:cNvSpPr txBox="1"/>
            <p:nvPr/>
          </p:nvSpPr>
          <p:spPr>
            <a:xfrm>
              <a:off x="9357928" y="400865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1EB28A92-CA74-4986-AE7A-45938507E79B}"/>
                </a:ext>
              </a:extLst>
            </p:cNvPr>
            <p:cNvCxnSpPr>
              <a:cxnSpLocks/>
            </p:cNvCxnSpPr>
            <p:nvPr/>
          </p:nvCxnSpPr>
          <p:spPr>
            <a:xfrm>
              <a:off x="9414355" y="4067053"/>
              <a:ext cx="641183" cy="360186"/>
            </a:xfrm>
            <a:prstGeom prst="bentConnector3">
              <a:avLst>
                <a:gd name="adj1" fmla="val 4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EA244AB6-5B8E-4FBF-A7FE-57348D53F70D}"/>
                </a:ext>
              </a:extLst>
            </p:cNvPr>
            <p:cNvSpPr txBox="1"/>
            <p:nvPr/>
          </p:nvSpPr>
          <p:spPr>
            <a:xfrm>
              <a:off x="8868496" y="4361809"/>
              <a:ext cx="538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EC82AFB-D067-4DB7-A065-DAEBDA47A4C2}"/>
                </a:ext>
              </a:extLst>
            </p:cNvPr>
            <p:cNvSpPr txBox="1"/>
            <p:nvPr/>
          </p:nvSpPr>
          <p:spPr>
            <a:xfrm>
              <a:off x="9376255" y="436180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C46BF92-C271-485B-890B-00907AED1800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41545844"/>
      </p:ext>
    </p:extLst>
  </p:cSld>
  <p:clrMapOvr>
    <a:masterClrMapping/>
  </p:clrMapOvr>
  <p:transition spd="slow">
    <p:split orient="vert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306F9D6D-D267-4B12-A037-4A668B9F01AF}"/>
              </a:ext>
            </a:extLst>
          </p:cNvPr>
          <p:cNvSpPr txBox="1"/>
          <p:nvPr/>
        </p:nvSpPr>
        <p:spPr>
          <a:xfrm>
            <a:off x="6272312" y="4454179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131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C4D73D28-3B5B-4AC5-92B8-3D3E70AF9414}"/>
              </a:ext>
            </a:extLst>
          </p:cNvPr>
          <p:cNvCxnSpPr>
            <a:cxnSpLocks/>
          </p:cNvCxnSpPr>
          <p:nvPr/>
        </p:nvCxnSpPr>
        <p:spPr>
          <a:xfrm flipH="1" flipV="1">
            <a:off x="6414033" y="3481228"/>
            <a:ext cx="2366141" cy="1403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EF9D76A-ED6A-4081-981C-A74D042198F8}"/>
              </a:ext>
            </a:extLst>
          </p:cNvPr>
          <p:cNvGrpSpPr/>
          <p:nvPr/>
        </p:nvGrpSpPr>
        <p:grpSpPr>
          <a:xfrm>
            <a:off x="6556607" y="2789365"/>
            <a:ext cx="3646175" cy="2095664"/>
            <a:chOff x="6614663" y="2789365"/>
            <a:chExt cx="3646175" cy="2095664"/>
          </a:xfrm>
        </p:grpSpPr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B03A80B9-AFC3-4040-A4F3-9095E7677146}"/>
                </a:ext>
              </a:extLst>
            </p:cNvPr>
            <p:cNvSpPr txBox="1"/>
            <p:nvPr/>
          </p:nvSpPr>
          <p:spPr>
            <a:xfrm>
              <a:off x="6614663" y="2789365"/>
              <a:ext cx="1065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715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FC1818E1-5B11-43C8-A477-139FE971C00B}"/>
                </a:ext>
              </a:extLst>
            </p:cNvPr>
            <p:cNvSpPr txBox="1"/>
            <p:nvPr/>
          </p:nvSpPr>
          <p:spPr>
            <a:xfrm>
              <a:off x="7492090" y="278936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Conector: Angulado 87">
              <a:extLst>
                <a:ext uri="{FF2B5EF4-FFF2-40B4-BE49-F238E27FC236}">
                  <a16:creationId xmlns:a16="http://schemas.microsoft.com/office/drawing/2014/main" id="{FA27138E-BCCF-4E8E-9B7B-CA566E2E405F}"/>
                </a:ext>
              </a:extLst>
            </p:cNvPr>
            <p:cNvCxnSpPr>
              <a:cxnSpLocks/>
            </p:cNvCxnSpPr>
            <p:nvPr/>
          </p:nvCxnSpPr>
          <p:spPr>
            <a:xfrm>
              <a:off x="7505342" y="2898487"/>
              <a:ext cx="759569" cy="359431"/>
            </a:xfrm>
            <a:prstGeom prst="bentConnector3">
              <a:avLst>
                <a:gd name="adj1" fmla="val 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7732E696-111B-4699-9F02-BF661D84ADE5}"/>
                </a:ext>
              </a:extLst>
            </p:cNvPr>
            <p:cNvSpPr txBox="1"/>
            <p:nvPr/>
          </p:nvSpPr>
          <p:spPr>
            <a:xfrm>
              <a:off x="6966104" y="32376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pt-BR" sz="28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25E9E77-C9ED-4799-A843-32719F01CE56}"/>
                </a:ext>
              </a:extLst>
            </p:cNvPr>
            <p:cNvSpPr txBox="1"/>
            <p:nvPr/>
          </p:nvSpPr>
          <p:spPr>
            <a:xfrm>
              <a:off x="7489379" y="32376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B41CB766-C301-44C5-8A96-136DF8B0C690}"/>
                </a:ext>
              </a:extLst>
            </p:cNvPr>
            <p:cNvSpPr txBox="1"/>
            <p:nvPr/>
          </p:nvSpPr>
          <p:spPr>
            <a:xfrm>
              <a:off x="8200859" y="32630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Conector: Angulado 91">
              <a:extLst>
                <a:ext uri="{FF2B5EF4-FFF2-40B4-BE49-F238E27FC236}">
                  <a16:creationId xmlns:a16="http://schemas.microsoft.com/office/drawing/2014/main" id="{95854EDC-3FC3-4436-BBF8-77FE7E5486C3}"/>
                </a:ext>
              </a:extLst>
            </p:cNvPr>
            <p:cNvCxnSpPr>
              <a:cxnSpLocks/>
            </p:cNvCxnSpPr>
            <p:nvPr/>
          </p:nvCxnSpPr>
          <p:spPr>
            <a:xfrm>
              <a:off x="8264911" y="3257918"/>
              <a:ext cx="637748" cy="446618"/>
            </a:xfrm>
            <a:prstGeom prst="bentConnector3">
              <a:avLst>
                <a:gd name="adj1" fmla="val -2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6A4C5585-A705-417C-9A8E-2B5770A61519}"/>
                </a:ext>
              </a:extLst>
            </p:cNvPr>
            <p:cNvSpPr txBox="1"/>
            <p:nvPr/>
          </p:nvSpPr>
          <p:spPr>
            <a:xfrm>
              <a:off x="7663223" y="3642332"/>
              <a:ext cx="5604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ACF88773-30B4-4FCA-BC19-D5BAC63FC4EC}"/>
                </a:ext>
              </a:extLst>
            </p:cNvPr>
            <p:cNvSpPr txBox="1"/>
            <p:nvPr/>
          </p:nvSpPr>
          <p:spPr>
            <a:xfrm>
              <a:off x="8189976" y="364233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7160B76A-5D35-45BD-B559-8AF45A358DD9}"/>
                </a:ext>
              </a:extLst>
            </p:cNvPr>
            <p:cNvSpPr txBox="1"/>
            <p:nvPr/>
          </p:nvSpPr>
          <p:spPr>
            <a:xfrm>
              <a:off x="8838230" y="362328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8467DF4D-8C1A-4C85-9565-363F9789427B}"/>
                </a:ext>
              </a:extLst>
            </p:cNvPr>
            <p:cNvCxnSpPr>
              <a:cxnSpLocks/>
            </p:cNvCxnSpPr>
            <p:nvPr/>
          </p:nvCxnSpPr>
          <p:spPr>
            <a:xfrm>
              <a:off x="8894657" y="3704536"/>
              <a:ext cx="526735" cy="360002"/>
            </a:xfrm>
            <a:prstGeom prst="bentConnector3">
              <a:avLst>
                <a:gd name="adj1" fmla="val 162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2157EBD-0DF8-434E-B33E-0655AC4E104F}"/>
                </a:ext>
              </a:extLst>
            </p:cNvPr>
            <p:cNvSpPr txBox="1"/>
            <p:nvPr/>
          </p:nvSpPr>
          <p:spPr>
            <a:xfrm>
              <a:off x="8364038" y="3999292"/>
              <a:ext cx="538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08E66B34-EC2D-4E42-8DE0-7C272293B4E4}"/>
                </a:ext>
              </a:extLst>
            </p:cNvPr>
            <p:cNvSpPr txBox="1"/>
            <p:nvPr/>
          </p:nvSpPr>
          <p:spPr>
            <a:xfrm>
              <a:off x="8856557" y="399929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B6AF15B-C88D-458A-9DD5-CED52EAFFD1F}"/>
                </a:ext>
              </a:extLst>
            </p:cNvPr>
            <p:cNvSpPr txBox="1"/>
            <p:nvPr/>
          </p:nvSpPr>
          <p:spPr>
            <a:xfrm>
              <a:off x="9357928" y="400865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1EB28A92-CA74-4986-AE7A-45938507E79B}"/>
                </a:ext>
              </a:extLst>
            </p:cNvPr>
            <p:cNvCxnSpPr>
              <a:cxnSpLocks/>
            </p:cNvCxnSpPr>
            <p:nvPr/>
          </p:nvCxnSpPr>
          <p:spPr>
            <a:xfrm>
              <a:off x="9414355" y="4067053"/>
              <a:ext cx="641183" cy="360186"/>
            </a:xfrm>
            <a:prstGeom prst="bentConnector3">
              <a:avLst>
                <a:gd name="adj1" fmla="val 4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EA244AB6-5B8E-4FBF-A7FE-57348D53F70D}"/>
                </a:ext>
              </a:extLst>
            </p:cNvPr>
            <p:cNvSpPr txBox="1"/>
            <p:nvPr/>
          </p:nvSpPr>
          <p:spPr>
            <a:xfrm>
              <a:off x="8868496" y="4361809"/>
              <a:ext cx="538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EC82AFB-D067-4DB7-A065-DAEBDA47A4C2}"/>
                </a:ext>
              </a:extLst>
            </p:cNvPr>
            <p:cNvSpPr txBox="1"/>
            <p:nvPr/>
          </p:nvSpPr>
          <p:spPr>
            <a:xfrm>
              <a:off x="9376255" y="436180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E03CF3D-FBB4-417E-BEDC-23AF3E3E6C47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1590935"/>
      </p:ext>
    </p:extLst>
  </p:cSld>
  <p:clrMapOvr>
    <a:masterClrMapping/>
  </p:clrMapOvr>
  <p:transition spd="slow">
    <p:split orient="vert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E90CF7C-06A5-4735-83A7-EC4E65358ECE}"/>
              </a:ext>
            </a:extLst>
          </p:cNvPr>
          <p:cNvGrpSpPr/>
          <p:nvPr/>
        </p:nvGrpSpPr>
        <p:grpSpPr>
          <a:xfrm>
            <a:off x="3213097" y="3078202"/>
            <a:ext cx="2190044" cy="1366406"/>
            <a:chOff x="2542096" y="1902397"/>
            <a:chExt cx="2190044" cy="136640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43C0D4F3-32DB-4E3D-B428-79C17E0558DD}"/>
                </a:ext>
              </a:extLst>
            </p:cNvPr>
            <p:cNvSpPr txBox="1"/>
            <p:nvPr/>
          </p:nvSpPr>
          <p:spPr>
            <a:xfrm>
              <a:off x="275095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5BEA2CF4-E573-4607-9184-07A039F1C835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C84F17-BC72-45C8-8E45-07993206B960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011C927-7B90-4BF2-8959-6D7ED89B8DF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5472A6CC-3D22-4BFD-9A19-294FCC76B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9749741-5597-4EAA-A155-C98D43E91286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8A3DE76-E0EB-4A68-823F-5B1C84537B6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505ABD9A-FAA2-40C8-B501-7DE0F001BF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B4B91D0-DE68-4C8F-850C-D9A727BCC345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8B611441-0826-405E-BFCC-E907D41EC480}"/>
              </a:ext>
            </a:extLst>
          </p:cNvPr>
          <p:cNvCxnSpPr>
            <a:cxnSpLocks/>
          </p:cNvCxnSpPr>
          <p:nvPr/>
        </p:nvCxnSpPr>
        <p:spPr>
          <a:xfrm flipH="1" flipV="1">
            <a:off x="2952318" y="36975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306F9D6D-D267-4B12-A037-4A668B9F01AF}"/>
              </a:ext>
            </a:extLst>
          </p:cNvPr>
          <p:cNvSpPr txBox="1"/>
          <p:nvPr/>
        </p:nvSpPr>
        <p:spPr>
          <a:xfrm>
            <a:off x="6272312" y="4454179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1313</a:t>
            </a:r>
            <a:r>
              <a:rPr lang="pt-BR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C4D73D28-3B5B-4AC5-92B8-3D3E70AF9414}"/>
              </a:ext>
            </a:extLst>
          </p:cNvPr>
          <p:cNvCxnSpPr>
            <a:cxnSpLocks/>
          </p:cNvCxnSpPr>
          <p:nvPr/>
        </p:nvCxnSpPr>
        <p:spPr>
          <a:xfrm flipH="1" flipV="1">
            <a:off x="6414033" y="3481228"/>
            <a:ext cx="2366141" cy="1403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EF9D76A-ED6A-4081-981C-A74D042198F8}"/>
              </a:ext>
            </a:extLst>
          </p:cNvPr>
          <p:cNvGrpSpPr/>
          <p:nvPr/>
        </p:nvGrpSpPr>
        <p:grpSpPr>
          <a:xfrm>
            <a:off x="6556607" y="2789365"/>
            <a:ext cx="3646175" cy="2095664"/>
            <a:chOff x="6614663" y="2789365"/>
            <a:chExt cx="3646175" cy="2095664"/>
          </a:xfrm>
        </p:grpSpPr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B03A80B9-AFC3-4040-A4F3-9095E7677146}"/>
                </a:ext>
              </a:extLst>
            </p:cNvPr>
            <p:cNvSpPr txBox="1"/>
            <p:nvPr/>
          </p:nvSpPr>
          <p:spPr>
            <a:xfrm>
              <a:off x="6614663" y="2789365"/>
              <a:ext cx="1065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715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FC1818E1-5B11-43C8-A477-139FE971C00B}"/>
                </a:ext>
              </a:extLst>
            </p:cNvPr>
            <p:cNvSpPr txBox="1"/>
            <p:nvPr/>
          </p:nvSpPr>
          <p:spPr>
            <a:xfrm>
              <a:off x="7492090" y="278936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Conector: Angulado 87">
              <a:extLst>
                <a:ext uri="{FF2B5EF4-FFF2-40B4-BE49-F238E27FC236}">
                  <a16:creationId xmlns:a16="http://schemas.microsoft.com/office/drawing/2014/main" id="{FA27138E-BCCF-4E8E-9B7B-CA566E2E405F}"/>
                </a:ext>
              </a:extLst>
            </p:cNvPr>
            <p:cNvCxnSpPr>
              <a:cxnSpLocks/>
            </p:cNvCxnSpPr>
            <p:nvPr/>
          </p:nvCxnSpPr>
          <p:spPr>
            <a:xfrm>
              <a:off x="7505342" y="2898487"/>
              <a:ext cx="759569" cy="359431"/>
            </a:xfrm>
            <a:prstGeom prst="bentConnector3">
              <a:avLst>
                <a:gd name="adj1" fmla="val 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7732E696-111B-4699-9F02-BF661D84ADE5}"/>
                </a:ext>
              </a:extLst>
            </p:cNvPr>
            <p:cNvSpPr txBox="1"/>
            <p:nvPr/>
          </p:nvSpPr>
          <p:spPr>
            <a:xfrm>
              <a:off x="6966104" y="32376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25E9E77-C9ED-4799-A843-32719F01CE56}"/>
                </a:ext>
              </a:extLst>
            </p:cNvPr>
            <p:cNvSpPr txBox="1"/>
            <p:nvPr/>
          </p:nvSpPr>
          <p:spPr>
            <a:xfrm>
              <a:off x="7489379" y="32376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B41CB766-C301-44C5-8A96-136DF8B0C690}"/>
                </a:ext>
              </a:extLst>
            </p:cNvPr>
            <p:cNvSpPr txBox="1"/>
            <p:nvPr/>
          </p:nvSpPr>
          <p:spPr>
            <a:xfrm>
              <a:off x="8200859" y="3263096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Conector: Angulado 91">
              <a:extLst>
                <a:ext uri="{FF2B5EF4-FFF2-40B4-BE49-F238E27FC236}">
                  <a16:creationId xmlns:a16="http://schemas.microsoft.com/office/drawing/2014/main" id="{95854EDC-3FC3-4436-BBF8-77FE7E5486C3}"/>
                </a:ext>
              </a:extLst>
            </p:cNvPr>
            <p:cNvCxnSpPr>
              <a:cxnSpLocks/>
            </p:cNvCxnSpPr>
            <p:nvPr/>
          </p:nvCxnSpPr>
          <p:spPr>
            <a:xfrm>
              <a:off x="8264911" y="3257918"/>
              <a:ext cx="637748" cy="446618"/>
            </a:xfrm>
            <a:prstGeom prst="bentConnector3">
              <a:avLst>
                <a:gd name="adj1" fmla="val -2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6A4C5585-A705-417C-9A8E-2B5770A61519}"/>
                </a:ext>
              </a:extLst>
            </p:cNvPr>
            <p:cNvSpPr txBox="1"/>
            <p:nvPr/>
          </p:nvSpPr>
          <p:spPr>
            <a:xfrm>
              <a:off x="7663223" y="3642332"/>
              <a:ext cx="5604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ACF88773-30B4-4FCA-BC19-D5BAC63FC4EC}"/>
                </a:ext>
              </a:extLst>
            </p:cNvPr>
            <p:cNvSpPr txBox="1"/>
            <p:nvPr/>
          </p:nvSpPr>
          <p:spPr>
            <a:xfrm>
              <a:off x="8189976" y="364233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7160B76A-5D35-45BD-B559-8AF45A358DD9}"/>
                </a:ext>
              </a:extLst>
            </p:cNvPr>
            <p:cNvSpPr txBox="1"/>
            <p:nvPr/>
          </p:nvSpPr>
          <p:spPr>
            <a:xfrm>
              <a:off x="8838230" y="362328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8467DF4D-8C1A-4C85-9565-363F9789427B}"/>
                </a:ext>
              </a:extLst>
            </p:cNvPr>
            <p:cNvCxnSpPr>
              <a:cxnSpLocks/>
            </p:cNvCxnSpPr>
            <p:nvPr/>
          </p:nvCxnSpPr>
          <p:spPr>
            <a:xfrm>
              <a:off x="8894657" y="3704536"/>
              <a:ext cx="526735" cy="360002"/>
            </a:xfrm>
            <a:prstGeom prst="bentConnector3">
              <a:avLst>
                <a:gd name="adj1" fmla="val 162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2157EBD-0DF8-434E-B33E-0655AC4E104F}"/>
                </a:ext>
              </a:extLst>
            </p:cNvPr>
            <p:cNvSpPr txBox="1"/>
            <p:nvPr/>
          </p:nvSpPr>
          <p:spPr>
            <a:xfrm>
              <a:off x="8364038" y="3999292"/>
              <a:ext cx="538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08E66B34-EC2D-4E42-8DE0-7C272293B4E4}"/>
                </a:ext>
              </a:extLst>
            </p:cNvPr>
            <p:cNvSpPr txBox="1"/>
            <p:nvPr/>
          </p:nvSpPr>
          <p:spPr>
            <a:xfrm>
              <a:off x="8856557" y="3999292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B6AF15B-C88D-458A-9DD5-CED52EAFFD1F}"/>
                </a:ext>
              </a:extLst>
            </p:cNvPr>
            <p:cNvSpPr txBox="1"/>
            <p:nvPr/>
          </p:nvSpPr>
          <p:spPr>
            <a:xfrm>
              <a:off x="9357928" y="400865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1EB28A92-CA74-4986-AE7A-45938507E79B}"/>
                </a:ext>
              </a:extLst>
            </p:cNvPr>
            <p:cNvCxnSpPr>
              <a:cxnSpLocks/>
            </p:cNvCxnSpPr>
            <p:nvPr/>
          </p:nvCxnSpPr>
          <p:spPr>
            <a:xfrm>
              <a:off x="9414355" y="4067053"/>
              <a:ext cx="641183" cy="360186"/>
            </a:xfrm>
            <a:prstGeom prst="bentConnector3">
              <a:avLst>
                <a:gd name="adj1" fmla="val 4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EA244AB6-5B8E-4FBF-A7FE-57348D53F70D}"/>
                </a:ext>
              </a:extLst>
            </p:cNvPr>
            <p:cNvSpPr txBox="1"/>
            <p:nvPr/>
          </p:nvSpPr>
          <p:spPr>
            <a:xfrm>
              <a:off x="8868496" y="4361809"/>
              <a:ext cx="538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EC82AFB-D067-4DB7-A065-DAEBDA47A4C2}"/>
                </a:ext>
              </a:extLst>
            </p:cNvPr>
            <p:cNvSpPr txBox="1"/>
            <p:nvPr/>
          </p:nvSpPr>
          <p:spPr>
            <a:xfrm>
              <a:off x="9376255" y="436180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A23C0BD-767B-4A8F-A547-7DE442394DAA}"/>
              </a:ext>
            </a:extLst>
          </p:cNvPr>
          <p:cNvSpPr txBox="1"/>
          <p:nvPr/>
        </p:nvSpPr>
        <p:spPr>
          <a:xfrm>
            <a:off x="2703335" y="4119064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13343845"/>
      </p:ext>
    </p:extLst>
  </p:cSld>
  <p:clrMapOvr>
    <a:masterClrMapping/>
  </p:clrMapOvr>
  <p:transition spd="slow">
    <p:split orient="vert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3038929" y="3117958"/>
            <a:ext cx="109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43082546"/>
      </p:ext>
    </p:extLst>
  </p:cSld>
  <p:clrMapOvr>
    <a:masterClrMapping/>
  </p:clrMapOvr>
  <p:transition spd="slow">
    <p:cover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8F0297-C3CA-4591-B6A0-5FC05403A968}"/>
              </a:ext>
            </a:extLst>
          </p:cNvPr>
          <p:cNvSpPr txBox="1"/>
          <p:nvPr/>
        </p:nvSpPr>
        <p:spPr>
          <a:xfrm>
            <a:off x="3111499" y="311795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B7A27F-94E1-4ADE-969F-1598EA8AB455}"/>
              </a:ext>
            </a:extLst>
          </p:cNvPr>
          <p:cNvSpPr txBox="1"/>
          <p:nvPr/>
        </p:nvSpPr>
        <p:spPr>
          <a:xfrm>
            <a:off x="3845476" y="307820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58CAC6B2-D674-4E15-BEC9-28959D218B45}"/>
              </a:ext>
            </a:extLst>
          </p:cNvPr>
          <p:cNvCxnSpPr>
            <a:cxnSpLocks/>
          </p:cNvCxnSpPr>
          <p:nvPr/>
        </p:nvCxnSpPr>
        <p:spPr>
          <a:xfrm>
            <a:off x="3858728" y="3169930"/>
            <a:ext cx="614822" cy="373573"/>
          </a:xfrm>
          <a:prstGeom prst="bentConnector3">
            <a:avLst>
              <a:gd name="adj1" fmla="val 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19836"/>
      </p:ext>
    </p:extLst>
  </p:cSld>
  <p:clrMapOvr>
    <a:masterClrMapping/>
  </p:clrMapOvr>
  <p:transition spd="slow">
    <p:split orient="vert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6F5890-62C8-4A85-AA9E-E82D22C09B66}"/>
              </a:ext>
            </a:extLst>
          </p:cNvPr>
          <p:cNvSpPr txBox="1"/>
          <p:nvPr/>
        </p:nvSpPr>
        <p:spPr>
          <a:xfrm>
            <a:off x="3121581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C5F496-A9DB-4A89-97B0-B07D9E2C0061}"/>
              </a:ext>
            </a:extLst>
          </p:cNvPr>
          <p:cNvSpPr txBox="1"/>
          <p:nvPr/>
        </p:nvSpPr>
        <p:spPr>
          <a:xfrm>
            <a:off x="3111499" y="311795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DC3D48-162E-42F8-9D9B-235469DBC0A1}"/>
              </a:ext>
            </a:extLst>
          </p:cNvPr>
          <p:cNvSpPr txBox="1"/>
          <p:nvPr/>
        </p:nvSpPr>
        <p:spPr>
          <a:xfrm>
            <a:off x="3845476" y="307820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A468DC3-E6B1-4CA3-8C35-05E503BC0418}"/>
              </a:ext>
            </a:extLst>
          </p:cNvPr>
          <p:cNvCxnSpPr>
            <a:cxnSpLocks/>
          </p:cNvCxnSpPr>
          <p:nvPr/>
        </p:nvCxnSpPr>
        <p:spPr>
          <a:xfrm>
            <a:off x="3858728" y="3169930"/>
            <a:ext cx="614822" cy="373573"/>
          </a:xfrm>
          <a:prstGeom prst="bentConnector3">
            <a:avLst>
              <a:gd name="adj1" fmla="val 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04B71A7-E7CE-4B7F-8839-D92726B41328}"/>
              </a:ext>
            </a:extLst>
          </p:cNvPr>
          <p:cNvSpPr txBox="1"/>
          <p:nvPr/>
        </p:nvSpPr>
        <p:spPr>
          <a:xfrm>
            <a:off x="3839126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8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Exemplos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55A340-1667-40B5-85B0-68143A39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FEC033-1FF2-4E78-AB86-BE4C3AC90DCA}"/>
              </a:ext>
            </a:extLst>
          </p:cNvPr>
          <p:cNvSpPr txBox="1"/>
          <p:nvPr/>
        </p:nvSpPr>
        <p:spPr>
          <a:xfrm>
            <a:off x="860653" y="2067858"/>
            <a:ext cx="4216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8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73D55E-1ECB-4417-B2C3-89FFBDCC95CB}"/>
              </a:ext>
            </a:extLst>
          </p:cNvPr>
          <p:cNvSpPr txBox="1"/>
          <p:nvPr/>
        </p:nvSpPr>
        <p:spPr>
          <a:xfrm>
            <a:off x="860653" y="2729295"/>
            <a:ext cx="407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27EFBC-6A3A-48C3-8CD5-0916BA63770E}"/>
              </a:ext>
            </a:extLst>
          </p:cNvPr>
          <p:cNvSpPr txBox="1"/>
          <p:nvPr/>
        </p:nvSpPr>
        <p:spPr>
          <a:xfrm>
            <a:off x="5730888" y="2067858"/>
            <a:ext cx="594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009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C1F3CC-9E41-44BA-8487-411131D83233}"/>
              </a:ext>
            </a:extLst>
          </p:cNvPr>
          <p:cNvSpPr txBox="1"/>
          <p:nvPr/>
        </p:nvSpPr>
        <p:spPr>
          <a:xfrm>
            <a:off x="5724941" y="2729295"/>
            <a:ext cx="592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A10E28-EDFB-4009-8A10-AD36D21A1A9C}"/>
              </a:ext>
            </a:extLst>
          </p:cNvPr>
          <p:cNvSpPr txBox="1"/>
          <p:nvPr/>
        </p:nvSpPr>
        <p:spPr>
          <a:xfrm>
            <a:off x="480817" y="4242838"/>
            <a:ext cx="5584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011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9D500D7-0174-4E2A-ACA9-8816BCD57B7E}"/>
              </a:ext>
            </a:extLst>
          </p:cNvPr>
          <p:cNvSpPr txBox="1"/>
          <p:nvPr/>
        </p:nvSpPr>
        <p:spPr>
          <a:xfrm>
            <a:off x="3121581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01B41A-EDB8-499C-8B5E-8E0639B567FA}"/>
              </a:ext>
            </a:extLst>
          </p:cNvPr>
          <p:cNvSpPr txBox="1"/>
          <p:nvPr/>
        </p:nvSpPr>
        <p:spPr>
          <a:xfrm>
            <a:off x="3111499" y="311795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AB78F89-891B-443A-A0F0-65F8B22F41E3}"/>
              </a:ext>
            </a:extLst>
          </p:cNvPr>
          <p:cNvSpPr txBox="1"/>
          <p:nvPr/>
        </p:nvSpPr>
        <p:spPr>
          <a:xfrm>
            <a:off x="3845476" y="307820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0E2690A4-97C6-4B90-B220-D3DC6C4FC7AD}"/>
              </a:ext>
            </a:extLst>
          </p:cNvPr>
          <p:cNvCxnSpPr>
            <a:cxnSpLocks/>
          </p:cNvCxnSpPr>
          <p:nvPr/>
        </p:nvCxnSpPr>
        <p:spPr>
          <a:xfrm>
            <a:off x="3858728" y="3169930"/>
            <a:ext cx="614822" cy="373573"/>
          </a:xfrm>
          <a:prstGeom prst="bentConnector3">
            <a:avLst>
              <a:gd name="adj1" fmla="val 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BE0FF51-BEFE-4CC4-9670-F4EA9104908E}"/>
              </a:ext>
            </a:extLst>
          </p:cNvPr>
          <p:cNvSpPr txBox="1"/>
          <p:nvPr/>
        </p:nvSpPr>
        <p:spPr>
          <a:xfrm>
            <a:off x="3839126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8AB46B8-6CBD-4492-8CAF-E1F18CE88E11}"/>
              </a:ext>
            </a:extLst>
          </p:cNvPr>
          <p:cNvSpPr txBox="1"/>
          <p:nvPr/>
        </p:nvSpPr>
        <p:spPr>
          <a:xfrm>
            <a:off x="4408139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4CACE209-79DB-4970-88DB-AFF443B0579A}"/>
              </a:ext>
            </a:extLst>
          </p:cNvPr>
          <p:cNvCxnSpPr>
            <a:cxnSpLocks/>
          </p:cNvCxnSpPr>
          <p:nvPr/>
        </p:nvCxnSpPr>
        <p:spPr>
          <a:xfrm>
            <a:off x="4473550" y="3543294"/>
            <a:ext cx="712026" cy="434510"/>
          </a:xfrm>
          <a:prstGeom prst="bentConnector3">
            <a:avLst>
              <a:gd name="adj1" fmla="val -8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36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53B37F1-0336-4604-B8F2-665294A758DD}"/>
              </a:ext>
            </a:extLst>
          </p:cNvPr>
          <p:cNvSpPr txBox="1"/>
          <p:nvPr/>
        </p:nvSpPr>
        <p:spPr>
          <a:xfrm>
            <a:off x="3121581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9996752-3849-4EF0-A4A4-B6E35DB31ECD}"/>
              </a:ext>
            </a:extLst>
          </p:cNvPr>
          <p:cNvSpPr txBox="1"/>
          <p:nvPr/>
        </p:nvSpPr>
        <p:spPr>
          <a:xfrm>
            <a:off x="3846028" y="392138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6D7F39-A4D8-4608-B3A8-226686CEA451}"/>
              </a:ext>
            </a:extLst>
          </p:cNvPr>
          <p:cNvSpPr txBox="1"/>
          <p:nvPr/>
        </p:nvSpPr>
        <p:spPr>
          <a:xfrm>
            <a:off x="3111499" y="311795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933E20-703A-4A20-A194-A264F3384817}"/>
              </a:ext>
            </a:extLst>
          </p:cNvPr>
          <p:cNvSpPr txBox="1"/>
          <p:nvPr/>
        </p:nvSpPr>
        <p:spPr>
          <a:xfrm>
            <a:off x="3845476" y="307820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289F3422-940F-4D11-880C-08ECD11313DB}"/>
              </a:ext>
            </a:extLst>
          </p:cNvPr>
          <p:cNvCxnSpPr>
            <a:cxnSpLocks/>
          </p:cNvCxnSpPr>
          <p:nvPr/>
        </p:nvCxnSpPr>
        <p:spPr>
          <a:xfrm>
            <a:off x="3858728" y="3169930"/>
            <a:ext cx="614822" cy="373573"/>
          </a:xfrm>
          <a:prstGeom prst="bentConnector3">
            <a:avLst>
              <a:gd name="adj1" fmla="val 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EFBA9EB-D183-409A-A7CC-6A2E8C32AD1B}"/>
              </a:ext>
            </a:extLst>
          </p:cNvPr>
          <p:cNvSpPr txBox="1"/>
          <p:nvPr/>
        </p:nvSpPr>
        <p:spPr>
          <a:xfrm>
            <a:off x="3839126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0B0E34-2E10-4830-8F47-3FD72E86097A}"/>
              </a:ext>
            </a:extLst>
          </p:cNvPr>
          <p:cNvSpPr txBox="1"/>
          <p:nvPr/>
        </p:nvSpPr>
        <p:spPr>
          <a:xfrm>
            <a:off x="4408139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CB8CBFC2-39EF-4B42-A626-E39EB3F92E81}"/>
              </a:ext>
            </a:extLst>
          </p:cNvPr>
          <p:cNvCxnSpPr>
            <a:cxnSpLocks/>
          </p:cNvCxnSpPr>
          <p:nvPr/>
        </p:nvCxnSpPr>
        <p:spPr>
          <a:xfrm>
            <a:off x="4473550" y="3543294"/>
            <a:ext cx="712026" cy="434510"/>
          </a:xfrm>
          <a:prstGeom prst="bentConnector3">
            <a:avLst>
              <a:gd name="adj1" fmla="val -8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80A91A4-8491-4C6D-B572-CBAF36894EDE}"/>
              </a:ext>
            </a:extLst>
          </p:cNvPr>
          <p:cNvSpPr txBox="1"/>
          <p:nvPr/>
        </p:nvSpPr>
        <p:spPr>
          <a:xfrm>
            <a:off x="4416960" y="392138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2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95BEBB-3C97-4555-9A29-AF5206BB596A}"/>
              </a:ext>
            </a:extLst>
          </p:cNvPr>
          <p:cNvSpPr txBox="1"/>
          <p:nvPr/>
        </p:nvSpPr>
        <p:spPr>
          <a:xfrm>
            <a:off x="3121581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809AADE-F177-42C2-8100-B39857C023BC}"/>
              </a:ext>
            </a:extLst>
          </p:cNvPr>
          <p:cNvSpPr txBox="1"/>
          <p:nvPr/>
        </p:nvSpPr>
        <p:spPr>
          <a:xfrm>
            <a:off x="3846028" y="392138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097F77-BE93-4965-9C46-FA9773772926}"/>
              </a:ext>
            </a:extLst>
          </p:cNvPr>
          <p:cNvSpPr txBox="1"/>
          <p:nvPr/>
        </p:nvSpPr>
        <p:spPr>
          <a:xfrm>
            <a:off x="3111499" y="311795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109D68B-C37A-4209-ACF8-8C5934110D21}"/>
              </a:ext>
            </a:extLst>
          </p:cNvPr>
          <p:cNvSpPr txBox="1"/>
          <p:nvPr/>
        </p:nvSpPr>
        <p:spPr>
          <a:xfrm>
            <a:off x="3845476" y="307820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C13C1183-980A-40D8-A10A-8FCBCF5B4AC6}"/>
              </a:ext>
            </a:extLst>
          </p:cNvPr>
          <p:cNvCxnSpPr>
            <a:cxnSpLocks/>
          </p:cNvCxnSpPr>
          <p:nvPr/>
        </p:nvCxnSpPr>
        <p:spPr>
          <a:xfrm>
            <a:off x="3858728" y="3169930"/>
            <a:ext cx="614822" cy="373573"/>
          </a:xfrm>
          <a:prstGeom prst="bentConnector3">
            <a:avLst>
              <a:gd name="adj1" fmla="val 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FCD095B-6324-4DA7-8D5E-6093D9FDF488}"/>
              </a:ext>
            </a:extLst>
          </p:cNvPr>
          <p:cNvSpPr txBox="1"/>
          <p:nvPr/>
        </p:nvSpPr>
        <p:spPr>
          <a:xfrm>
            <a:off x="3839126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711A8FB-26EA-4A5F-B1F8-214592556E41}"/>
              </a:ext>
            </a:extLst>
          </p:cNvPr>
          <p:cNvSpPr txBox="1"/>
          <p:nvPr/>
        </p:nvSpPr>
        <p:spPr>
          <a:xfrm>
            <a:off x="4408139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041AAFE5-AD73-430D-A892-F267881485BD}"/>
              </a:ext>
            </a:extLst>
          </p:cNvPr>
          <p:cNvCxnSpPr>
            <a:cxnSpLocks/>
          </p:cNvCxnSpPr>
          <p:nvPr/>
        </p:nvCxnSpPr>
        <p:spPr>
          <a:xfrm>
            <a:off x="4473550" y="3543294"/>
            <a:ext cx="712026" cy="434510"/>
          </a:xfrm>
          <a:prstGeom prst="bentConnector3">
            <a:avLst>
              <a:gd name="adj1" fmla="val -8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26126C8-8C64-44D9-B095-6BABF2A17B9B}"/>
              </a:ext>
            </a:extLst>
          </p:cNvPr>
          <p:cNvSpPr txBox="1"/>
          <p:nvPr/>
        </p:nvSpPr>
        <p:spPr>
          <a:xfrm>
            <a:off x="4416960" y="392138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229EC11-6A3D-45BC-B212-8F1B5EAABFD3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4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26DC05D-C441-494C-8621-FD193FAC0383}"/>
              </a:ext>
            </a:extLst>
          </p:cNvPr>
          <p:cNvGrpSpPr/>
          <p:nvPr/>
        </p:nvGrpSpPr>
        <p:grpSpPr>
          <a:xfrm>
            <a:off x="3111499" y="3078202"/>
            <a:ext cx="2190044" cy="1366406"/>
            <a:chOff x="2542096" y="1902397"/>
            <a:chExt cx="2190044" cy="1366406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C795580-D8CF-47D2-AF21-87D154014437}"/>
                </a:ext>
              </a:extLst>
            </p:cNvPr>
            <p:cNvSpPr txBox="1"/>
            <p:nvPr/>
          </p:nvSpPr>
          <p:spPr>
            <a:xfrm>
              <a:off x="255217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1C60020-7E5B-40D2-BA17-10F888C5DDB2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F35CC73-947B-487D-AB41-633BA22EB0DC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F010512-EFB3-40EA-92C9-AE2D6C0A466B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1477409E-68A6-4E19-B564-B66C3A02F2BE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41BC6FB-A5C0-4E8C-B8AF-5E8F140597AB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C3832DF2-2344-4B44-9E2A-EC2AA3F9A2FA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AC964353-ECD8-4A6D-99F0-FD5758B1D547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3F9CEDF-CFA0-4621-B8A2-03214B1B7012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A1CAE764-E10B-4CD4-9D31-7D631C218790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68EE20B-7695-436F-9625-81048F04D7A7}"/>
              </a:ext>
            </a:extLst>
          </p:cNvPr>
          <p:cNvSpPr txBox="1"/>
          <p:nvPr/>
        </p:nvSpPr>
        <p:spPr>
          <a:xfrm>
            <a:off x="2645279" y="4061008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597399966"/>
      </p:ext>
    </p:extLst>
  </p:cSld>
  <p:clrMapOvr>
    <a:masterClrMapping/>
  </p:clrMapOvr>
  <p:transition spd="slow">
    <p:split orient="vert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588B828-036F-480F-ACA6-AB2F198319E4}"/>
              </a:ext>
            </a:extLst>
          </p:cNvPr>
          <p:cNvGrpSpPr/>
          <p:nvPr/>
        </p:nvGrpSpPr>
        <p:grpSpPr>
          <a:xfrm>
            <a:off x="3111499" y="3078202"/>
            <a:ext cx="2190044" cy="1366406"/>
            <a:chOff x="2542096" y="1902397"/>
            <a:chExt cx="2190044" cy="1366406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FBFD1FA-DF9E-493E-AD5A-A5A4B5FD5817}"/>
                </a:ext>
              </a:extLst>
            </p:cNvPr>
            <p:cNvSpPr txBox="1"/>
            <p:nvPr/>
          </p:nvSpPr>
          <p:spPr>
            <a:xfrm>
              <a:off x="255217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pt-BR" sz="28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F01280C-8DEE-454A-9B87-CB4D8A5BFE28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B4BDFBC-8BF5-4A6D-AC34-1925A9DB3311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A530E46-8C8E-4219-B6EF-559E10075C05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C9C916FF-A923-4E50-962A-C7B40C3CA4C9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5D4A5596-47CD-472F-82EC-6AB3FC23228F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55DB103-DB2B-4D39-8DAC-ABB7DD5A1C67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5454691C-F66A-4F95-9D40-D68F6BEAFE23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5C634BD-3E1E-4A45-8553-FBAD42213ED4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8065CBF-4F66-4C03-B732-20E53427A999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27CF538-598E-467F-BA38-CA42B75B447A}"/>
              </a:ext>
            </a:extLst>
          </p:cNvPr>
          <p:cNvSpPr txBox="1"/>
          <p:nvPr/>
        </p:nvSpPr>
        <p:spPr>
          <a:xfrm>
            <a:off x="2645279" y="4061008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55738043"/>
      </p:ext>
    </p:extLst>
  </p:cSld>
  <p:clrMapOvr>
    <a:masterClrMapping/>
  </p:clrMapOvr>
  <p:transition spd="slow">
    <p:split orient="vert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D4DE16E-D9C7-424B-A903-B175E2EF0D83}"/>
              </a:ext>
            </a:extLst>
          </p:cNvPr>
          <p:cNvGrpSpPr/>
          <p:nvPr/>
        </p:nvGrpSpPr>
        <p:grpSpPr>
          <a:xfrm>
            <a:off x="3111499" y="3078202"/>
            <a:ext cx="2190044" cy="1366406"/>
            <a:chOff x="2542096" y="1902397"/>
            <a:chExt cx="2190044" cy="1366406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C4F69DD-F740-48CA-B7E4-3D518A379525}"/>
                </a:ext>
              </a:extLst>
            </p:cNvPr>
            <p:cNvSpPr txBox="1"/>
            <p:nvPr/>
          </p:nvSpPr>
          <p:spPr>
            <a:xfrm>
              <a:off x="255217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D5AC937-1E48-436A-B350-DE7B22835FEB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DC6D39B-ECB5-4120-82C0-D6963283F13F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4E7A94D-365B-4F7E-B76C-C5261F072EC3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245CE2AB-02DB-4D82-AB77-82A240076EE0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C26C998D-FB42-44AA-B750-19E8667887B7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27D07D4-EB66-49C4-8A00-FFC3D28E82E9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83980FE0-9E92-4370-A448-344199E0FD7F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C5AEB93-7485-4A7C-9D86-9B73541B50F3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CDC0DDF-72CE-4DC7-9BBB-EE2DD665E2A0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329C9BC-ECE6-4710-A2DC-C9D0A5AA5D0C}"/>
              </a:ext>
            </a:extLst>
          </p:cNvPr>
          <p:cNvSpPr txBox="1"/>
          <p:nvPr/>
        </p:nvSpPr>
        <p:spPr>
          <a:xfrm>
            <a:off x="2645279" y="4061008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pt-BR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519098074"/>
      </p:ext>
    </p:extLst>
  </p:cSld>
  <p:clrMapOvr>
    <a:masterClrMapping/>
  </p:clrMapOvr>
  <p:transition spd="slow">
    <p:split orient="vert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5564009-8EC5-42B2-9446-5D33743CA291}"/>
              </a:ext>
            </a:extLst>
          </p:cNvPr>
          <p:cNvSpPr txBox="1"/>
          <p:nvPr/>
        </p:nvSpPr>
        <p:spPr>
          <a:xfrm>
            <a:off x="6400800" y="2789365"/>
            <a:ext cx="127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FB704B4-5EED-4062-9797-7EC670E74FC2}"/>
              </a:ext>
            </a:extLst>
          </p:cNvPr>
          <p:cNvGrpSpPr/>
          <p:nvPr/>
        </p:nvGrpSpPr>
        <p:grpSpPr>
          <a:xfrm>
            <a:off x="3111499" y="3078202"/>
            <a:ext cx="2190044" cy="1366406"/>
            <a:chOff x="2542096" y="1902397"/>
            <a:chExt cx="2190044" cy="1366406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F2F6126-00E7-45E0-9FA7-9D177312AEF1}"/>
                </a:ext>
              </a:extLst>
            </p:cNvPr>
            <p:cNvSpPr txBox="1"/>
            <p:nvPr/>
          </p:nvSpPr>
          <p:spPr>
            <a:xfrm>
              <a:off x="255217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C2D89DE-B6E6-4AFF-998D-4D5E30C01AAF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8EBB5DD-89C9-4114-BCB6-C3BA23CD01B2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59E3F20-C314-4FC4-A410-2042E4D4AC26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A686484C-A1B7-4FFD-9C5E-B14D03E1224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58EC357-CF52-466A-BBE1-8EE2082A32AF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0AD1367-749D-45FA-B051-96B118EF94A0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164FE624-04F3-42D1-973D-B66879246144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65D8544E-43BA-4E08-97F0-7BEF1273CE1B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3E6DDD2-07A2-4F43-A8DF-5ED4EC039C50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E249D55-EC47-4239-BFF6-6151B0DFE55A}"/>
              </a:ext>
            </a:extLst>
          </p:cNvPr>
          <p:cNvSpPr txBox="1"/>
          <p:nvPr/>
        </p:nvSpPr>
        <p:spPr>
          <a:xfrm>
            <a:off x="2645279" y="4061008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04304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5564009-8EC5-42B2-9446-5D33743CA291}"/>
              </a:ext>
            </a:extLst>
          </p:cNvPr>
          <p:cNvSpPr txBox="1"/>
          <p:nvPr/>
        </p:nvSpPr>
        <p:spPr>
          <a:xfrm>
            <a:off x="6614663" y="2789365"/>
            <a:ext cx="10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34BB7D5-BB6A-4CC9-8E23-28AA35F16C90}"/>
              </a:ext>
            </a:extLst>
          </p:cNvPr>
          <p:cNvSpPr txBox="1"/>
          <p:nvPr/>
        </p:nvSpPr>
        <p:spPr>
          <a:xfrm>
            <a:off x="7492090" y="2789365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275A8394-8285-4F03-901E-FAC06FC6BB2C}"/>
              </a:ext>
            </a:extLst>
          </p:cNvPr>
          <p:cNvCxnSpPr>
            <a:cxnSpLocks/>
          </p:cNvCxnSpPr>
          <p:nvPr/>
        </p:nvCxnSpPr>
        <p:spPr>
          <a:xfrm>
            <a:off x="7505342" y="2898487"/>
            <a:ext cx="759569" cy="359431"/>
          </a:xfrm>
          <a:prstGeom prst="bentConnector3">
            <a:avLst>
              <a:gd name="adj1" fmla="val 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C9B598F-F788-4CE0-ACF4-C51366D2D0AE}"/>
              </a:ext>
            </a:extLst>
          </p:cNvPr>
          <p:cNvGrpSpPr/>
          <p:nvPr/>
        </p:nvGrpSpPr>
        <p:grpSpPr>
          <a:xfrm>
            <a:off x="3111499" y="3078202"/>
            <a:ext cx="2190044" cy="1366406"/>
            <a:chOff x="2542096" y="1902397"/>
            <a:chExt cx="2190044" cy="1366406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8925673-B069-428D-A57D-9F7CCBC3E42F}"/>
                </a:ext>
              </a:extLst>
            </p:cNvPr>
            <p:cNvSpPr txBox="1"/>
            <p:nvPr/>
          </p:nvSpPr>
          <p:spPr>
            <a:xfrm>
              <a:off x="255217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3175A505-5197-474A-99F7-283FCB1CB50E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691A95B-FD2C-4D7A-9975-C59F1BC11EAA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2F2F5AF-C8BB-47D1-AAA9-311C3C983885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5F794D97-D539-4196-B24E-96C78C6A5F60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CA2E3561-65AA-41A1-8D43-FD9147A300BA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B61E904-E686-48D0-A02A-E3F7430D20F4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ECD07FCC-0F72-48BA-9209-4C288AB14EC0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0B8CD77-241A-42CE-839A-0A0110CFA06B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1C9285F-AB86-4A19-BD12-F53B4E63F7F6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7483ED8-A71F-4C04-A679-34ED274144A2}"/>
              </a:ext>
            </a:extLst>
          </p:cNvPr>
          <p:cNvSpPr txBox="1"/>
          <p:nvPr/>
        </p:nvSpPr>
        <p:spPr>
          <a:xfrm>
            <a:off x="2645279" y="4061008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29432247"/>
      </p:ext>
    </p:extLst>
  </p:cSld>
  <p:clrMapOvr>
    <a:masterClrMapping/>
  </p:clrMapOvr>
  <p:transition spd="slow">
    <p:split orient="vert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5564009-8EC5-42B2-9446-5D33743CA291}"/>
              </a:ext>
            </a:extLst>
          </p:cNvPr>
          <p:cNvSpPr txBox="1"/>
          <p:nvPr/>
        </p:nvSpPr>
        <p:spPr>
          <a:xfrm>
            <a:off x="6614663" y="2789365"/>
            <a:ext cx="10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34BB7D5-BB6A-4CC9-8E23-28AA35F16C90}"/>
              </a:ext>
            </a:extLst>
          </p:cNvPr>
          <p:cNvSpPr txBox="1"/>
          <p:nvPr/>
        </p:nvSpPr>
        <p:spPr>
          <a:xfrm>
            <a:off x="7492090" y="2789365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275A8394-8285-4F03-901E-FAC06FC6BB2C}"/>
              </a:ext>
            </a:extLst>
          </p:cNvPr>
          <p:cNvCxnSpPr>
            <a:cxnSpLocks/>
          </p:cNvCxnSpPr>
          <p:nvPr/>
        </p:nvCxnSpPr>
        <p:spPr>
          <a:xfrm>
            <a:off x="7505342" y="2898487"/>
            <a:ext cx="759569" cy="359431"/>
          </a:xfrm>
          <a:prstGeom prst="bentConnector3">
            <a:avLst>
              <a:gd name="adj1" fmla="val 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70E5B50-507F-4CE8-AF4A-7FE0FEDEFC87}"/>
              </a:ext>
            </a:extLst>
          </p:cNvPr>
          <p:cNvSpPr txBox="1"/>
          <p:nvPr/>
        </p:nvSpPr>
        <p:spPr>
          <a:xfrm>
            <a:off x="6966104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0B354AB-3891-4816-ABFD-BFD6F23FC998}"/>
              </a:ext>
            </a:extLst>
          </p:cNvPr>
          <p:cNvSpPr txBox="1"/>
          <p:nvPr/>
        </p:nvSpPr>
        <p:spPr>
          <a:xfrm>
            <a:off x="7489379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52AC97C-7880-4E4F-BBC8-9F54E7F8B3A0}"/>
              </a:ext>
            </a:extLst>
          </p:cNvPr>
          <p:cNvGrpSpPr/>
          <p:nvPr/>
        </p:nvGrpSpPr>
        <p:grpSpPr>
          <a:xfrm>
            <a:off x="3111499" y="3078202"/>
            <a:ext cx="2190044" cy="1366406"/>
            <a:chOff x="2542096" y="1902397"/>
            <a:chExt cx="2190044" cy="1366406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F90EF1E-4A7B-43D7-8513-FD9CF1A4310B}"/>
                </a:ext>
              </a:extLst>
            </p:cNvPr>
            <p:cNvSpPr txBox="1"/>
            <p:nvPr/>
          </p:nvSpPr>
          <p:spPr>
            <a:xfrm>
              <a:off x="255217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615D92F-12D1-4072-8F03-0C250574128E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DF886E1-FFC7-4980-B2E3-E6E9E19A7847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0293E48-B961-476D-9269-AC2E503CA6D5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84D36D95-5880-4DFF-9B77-95BAB4D88F46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01339F1-343F-4624-B53E-030E47A2D517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9DD6654-04F9-4B20-991D-FA961B1592A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2C8FC408-F932-4537-AA93-23A21593476A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A31DD77-D2A2-4C46-AC25-FCF3B0D04389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2772DF2-72DB-405B-8211-FB7EAED02525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5BC29-1DCC-4340-90AA-67A958016819}"/>
              </a:ext>
            </a:extLst>
          </p:cNvPr>
          <p:cNvSpPr txBox="1"/>
          <p:nvPr/>
        </p:nvSpPr>
        <p:spPr>
          <a:xfrm>
            <a:off x="2645279" y="4061008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68703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5564009-8EC5-42B2-9446-5D33743CA291}"/>
              </a:ext>
            </a:extLst>
          </p:cNvPr>
          <p:cNvSpPr txBox="1"/>
          <p:nvPr/>
        </p:nvSpPr>
        <p:spPr>
          <a:xfrm>
            <a:off x="6614663" y="2789365"/>
            <a:ext cx="10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34BB7D5-BB6A-4CC9-8E23-28AA35F16C90}"/>
              </a:ext>
            </a:extLst>
          </p:cNvPr>
          <p:cNvSpPr txBox="1"/>
          <p:nvPr/>
        </p:nvSpPr>
        <p:spPr>
          <a:xfrm>
            <a:off x="7492090" y="2789365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275A8394-8285-4F03-901E-FAC06FC6BB2C}"/>
              </a:ext>
            </a:extLst>
          </p:cNvPr>
          <p:cNvCxnSpPr>
            <a:cxnSpLocks/>
          </p:cNvCxnSpPr>
          <p:nvPr/>
        </p:nvCxnSpPr>
        <p:spPr>
          <a:xfrm>
            <a:off x="7505342" y="2898487"/>
            <a:ext cx="759569" cy="359431"/>
          </a:xfrm>
          <a:prstGeom prst="bentConnector3">
            <a:avLst>
              <a:gd name="adj1" fmla="val 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70E5B50-507F-4CE8-AF4A-7FE0FEDEFC87}"/>
              </a:ext>
            </a:extLst>
          </p:cNvPr>
          <p:cNvSpPr txBox="1"/>
          <p:nvPr/>
        </p:nvSpPr>
        <p:spPr>
          <a:xfrm>
            <a:off x="6966104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0B354AB-3891-4816-ABFD-BFD6F23FC998}"/>
              </a:ext>
            </a:extLst>
          </p:cNvPr>
          <p:cNvSpPr txBox="1"/>
          <p:nvPr/>
        </p:nvSpPr>
        <p:spPr>
          <a:xfrm>
            <a:off x="7489379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A1632BA-38DA-449E-91EA-B33D665B56DB}"/>
              </a:ext>
            </a:extLst>
          </p:cNvPr>
          <p:cNvSpPr txBox="1"/>
          <p:nvPr/>
        </p:nvSpPr>
        <p:spPr>
          <a:xfrm>
            <a:off x="8200859" y="32630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id="{C471D938-A486-4AC9-97EB-EB0559618F74}"/>
              </a:ext>
            </a:extLst>
          </p:cNvPr>
          <p:cNvCxnSpPr>
            <a:cxnSpLocks/>
          </p:cNvCxnSpPr>
          <p:nvPr/>
        </p:nvCxnSpPr>
        <p:spPr>
          <a:xfrm>
            <a:off x="8264911" y="3257918"/>
            <a:ext cx="637748" cy="446618"/>
          </a:xfrm>
          <a:prstGeom prst="bentConnector3">
            <a:avLst>
              <a:gd name="adj1" fmla="val -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30A4BF8-38DC-4C13-916F-A7F3F65D3E6A}"/>
              </a:ext>
            </a:extLst>
          </p:cNvPr>
          <p:cNvGrpSpPr/>
          <p:nvPr/>
        </p:nvGrpSpPr>
        <p:grpSpPr>
          <a:xfrm>
            <a:off x="3111499" y="3078202"/>
            <a:ext cx="2190044" cy="1366406"/>
            <a:chOff x="2542096" y="1902397"/>
            <a:chExt cx="2190044" cy="1366406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9769811-AB8E-49A1-BADF-05E3F0EFC028}"/>
                </a:ext>
              </a:extLst>
            </p:cNvPr>
            <p:cNvSpPr txBox="1"/>
            <p:nvPr/>
          </p:nvSpPr>
          <p:spPr>
            <a:xfrm>
              <a:off x="255217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1D8BD71-557C-40A3-AA42-6AF049D64E80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95373E8-ACDA-4A9F-8884-105612B37F3F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1BAB123-6057-4427-B634-8E2FAAB8D813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AFC13D38-EE35-4039-9634-F193899C2D0D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EDE454F-D4D7-4CD0-BF13-4E62967AF047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40643F1-25EE-4FE4-B003-D1098DFF46C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Conector: Angulado 30">
              <a:extLst>
                <a:ext uri="{FF2B5EF4-FFF2-40B4-BE49-F238E27FC236}">
                  <a16:creationId xmlns:a16="http://schemas.microsoft.com/office/drawing/2014/main" id="{9805E06E-F756-4E53-8717-AE67298DC7D1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5EF8CE4-A623-4934-9C37-78EF65FFA779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0E1C867-C65D-4E7B-A7DD-5C623BA2804F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A95509-D38F-4369-8F82-88471308C7FC}"/>
              </a:ext>
            </a:extLst>
          </p:cNvPr>
          <p:cNvSpPr txBox="1"/>
          <p:nvPr/>
        </p:nvSpPr>
        <p:spPr>
          <a:xfrm>
            <a:off x="2645279" y="4061008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95283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Exemplos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E5B791-0F03-4B20-9C1B-94F8C99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28197F-5E73-45CB-BBC3-836AF46644AD}"/>
              </a:ext>
            </a:extLst>
          </p:cNvPr>
          <p:cNvSpPr txBox="1"/>
          <p:nvPr/>
        </p:nvSpPr>
        <p:spPr>
          <a:xfrm>
            <a:off x="860653" y="2067858"/>
            <a:ext cx="4216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8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B04666-83DA-4435-9018-1175F2F97CE7}"/>
              </a:ext>
            </a:extLst>
          </p:cNvPr>
          <p:cNvSpPr txBox="1"/>
          <p:nvPr/>
        </p:nvSpPr>
        <p:spPr>
          <a:xfrm>
            <a:off x="860653" y="2729295"/>
            <a:ext cx="407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3E36BBF-2147-43B7-B9CE-156162759F85}"/>
              </a:ext>
            </a:extLst>
          </p:cNvPr>
          <p:cNvSpPr txBox="1"/>
          <p:nvPr/>
        </p:nvSpPr>
        <p:spPr>
          <a:xfrm>
            <a:off x="5730888" y="2067858"/>
            <a:ext cx="594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009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D1E0262-E822-43A8-814D-0FE031874CD9}"/>
              </a:ext>
            </a:extLst>
          </p:cNvPr>
          <p:cNvSpPr txBox="1"/>
          <p:nvPr/>
        </p:nvSpPr>
        <p:spPr>
          <a:xfrm>
            <a:off x="5724941" y="2729295"/>
            <a:ext cx="592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6361D9-72E0-48EF-B480-4DDE44A56A4D}"/>
              </a:ext>
            </a:extLst>
          </p:cNvPr>
          <p:cNvSpPr txBox="1"/>
          <p:nvPr/>
        </p:nvSpPr>
        <p:spPr>
          <a:xfrm>
            <a:off x="480817" y="4242838"/>
            <a:ext cx="5584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011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2FFFE3-9B7C-4B98-BB89-787E4BC8D2E8}"/>
              </a:ext>
            </a:extLst>
          </p:cNvPr>
          <p:cNvSpPr txBox="1"/>
          <p:nvPr/>
        </p:nvSpPr>
        <p:spPr>
          <a:xfrm>
            <a:off x="474870" y="5094775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100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415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28A4ACB-8D4D-4BD3-AC46-72CDC7708F63}"/>
              </a:ext>
            </a:extLst>
          </p:cNvPr>
          <p:cNvGrpSpPr/>
          <p:nvPr/>
        </p:nvGrpSpPr>
        <p:grpSpPr>
          <a:xfrm>
            <a:off x="3111499" y="3078202"/>
            <a:ext cx="2190044" cy="1366406"/>
            <a:chOff x="2542096" y="1902397"/>
            <a:chExt cx="2190044" cy="1366406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255217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2645279" y="4061008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5564009-8EC5-42B2-9446-5D33743CA291}"/>
              </a:ext>
            </a:extLst>
          </p:cNvPr>
          <p:cNvSpPr txBox="1"/>
          <p:nvPr/>
        </p:nvSpPr>
        <p:spPr>
          <a:xfrm>
            <a:off x="6614663" y="2789365"/>
            <a:ext cx="10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34BB7D5-BB6A-4CC9-8E23-28AA35F16C90}"/>
              </a:ext>
            </a:extLst>
          </p:cNvPr>
          <p:cNvSpPr txBox="1"/>
          <p:nvPr/>
        </p:nvSpPr>
        <p:spPr>
          <a:xfrm>
            <a:off x="7492090" y="2789365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275A8394-8285-4F03-901E-FAC06FC6BB2C}"/>
              </a:ext>
            </a:extLst>
          </p:cNvPr>
          <p:cNvCxnSpPr>
            <a:cxnSpLocks/>
          </p:cNvCxnSpPr>
          <p:nvPr/>
        </p:nvCxnSpPr>
        <p:spPr>
          <a:xfrm>
            <a:off x="7505342" y="2898487"/>
            <a:ext cx="759569" cy="359431"/>
          </a:xfrm>
          <a:prstGeom prst="bentConnector3">
            <a:avLst>
              <a:gd name="adj1" fmla="val 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70E5B50-507F-4CE8-AF4A-7FE0FEDEFC87}"/>
              </a:ext>
            </a:extLst>
          </p:cNvPr>
          <p:cNvSpPr txBox="1"/>
          <p:nvPr/>
        </p:nvSpPr>
        <p:spPr>
          <a:xfrm>
            <a:off x="6966104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0B354AB-3891-4816-ABFD-BFD6F23FC998}"/>
              </a:ext>
            </a:extLst>
          </p:cNvPr>
          <p:cNvSpPr txBox="1"/>
          <p:nvPr/>
        </p:nvSpPr>
        <p:spPr>
          <a:xfrm>
            <a:off x="7489379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A1632BA-38DA-449E-91EA-B33D665B56DB}"/>
              </a:ext>
            </a:extLst>
          </p:cNvPr>
          <p:cNvSpPr txBox="1"/>
          <p:nvPr/>
        </p:nvSpPr>
        <p:spPr>
          <a:xfrm>
            <a:off x="8200859" y="32630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id="{C471D938-A486-4AC9-97EB-EB0559618F74}"/>
              </a:ext>
            </a:extLst>
          </p:cNvPr>
          <p:cNvCxnSpPr>
            <a:cxnSpLocks/>
          </p:cNvCxnSpPr>
          <p:nvPr/>
        </p:nvCxnSpPr>
        <p:spPr>
          <a:xfrm>
            <a:off x="8264911" y="3257918"/>
            <a:ext cx="637748" cy="446618"/>
          </a:xfrm>
          <a:prstGeom prst="bentConnector3">
            <a:avLst>
              <a:gd name="adj1" fmla="val -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38E2D7D7-16B5-4C60-AA3E-9F30082B7D12}"/>
              </a:ext>
            </a:extLst>
          </p:cNvPr>
          <p:cNvSpPr txBox="1"/>
          <p:nvPr/>
        </p:nvSpPr>
        <p:spPr>
          <a:xfrm>
            <a:off x="7517451" y="364233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C3A19A9E-11E4-4940-836E-B163E0F87B7A}"/>
              </a:ext>
            </a:extLst>
          </p:cNvPr>
          <p:cNvSpPr txBox="1"/>
          <p:nvPr/>
        </p:nvSpPr>
        <p:spPr>
          <a:xfrm>
            <a:off x="8189976" y="364233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9604AB91-5FD4-49B0-9ED4-38EDA8EC5494}"/>
              </a:ext>
            </a:extLst>
          </p:cNvPr>
          <p:cNvSpPr txBox="1"/>
          <p:nvPr/>
        </p:nvSpPr>
        <p:spPr>
          <a:xfrm>
            <a:off x="8838230" y="362328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4F2AF068-5712-45AF-992A-B7DE23120D9F}"/>
              </a:ext>
            </a:extLst>
          </p:cNvPr>
          <p:cNvCxnSpPr>
            <a:cxnSpLocks/>
          </p:cNvCxnSpPr>
          <p:nvPr/>
        </p:nvCxnSpPr>
        <p:spPr>
          <a:xfrm>
            <a:off x="8894657" y="3704536"/>
            <a:ext cx="641183" cy="360186"/>
          </a:xfrm>
          <a:prstGeom prst="bentConnector3">
            <a:avLst>
              <a:gd name="adj1" fmla="val 4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948774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5564009-8EC5-42B2-9446-5D33743CA291}"/>
              </a:ext>
            </a:extLst>
          </p:cNvPr>
          <p:cNvSpPr txBox="1"/>
          <p:nvPr/>
        </p:nvSpPr>
        <p:spPr>
          <a:xfrm>
            <a:off x="6614663" y="2789365"/>
            <a:ext cx="10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34BB7D5-BB6A-4CC9-8E23-28AA35F16C90}"/>
              </a:ext>
            </a:extLst>
          </p:cNvPr>
          <p:cNvSpPr txBox="1"/>
          <p:nvPr/>
        </p:nvSpPr>
        <p:spPr>
          <a:xfrm>
            <a:off x="7492090" y="2789365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275A8394-8285-4F03-901E-FAC06FC6BB2C}"/>
              </a:ext>
            </a:extLst>
          </p:cNvPr>
          <p:cNvCxnSpPr>
            <a:cxnSpLocks/>
          </p:cNvCxnSpPr>
          <p:nvPr/>
        </p:nvCxnSpPr>
        <p:spPr>
          <a:xfrm>
            <a:off x="7505342" y="2898487"/>
            <a:ext cx="759569" cy="359431"/>
          </a:xfrm>
          <a:prstGeom prst="bentConnector3">
            <a:avLst>
              <a:gd name="adj1" fmla="val 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70E5B50-507F-4CE8-AF4A-7FE0FEDEFC87}"/>
              </a:ext>
            </a:extLst>
          </p:cNvPr>
          <p:cNvSpPr txBox="1"/>
          <p:nvPr/>
        </p:nvSpPr>
        <p:spPr>
          <a:xfrm>
            <a:off x="6966104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0B354AB-3891-4816-ABFD-BFD6F23FC998}"/>
              </a:ext>
            </a:extLst>
          </p:cNvPr>
          <p:cNvSpPr txBox="1"/>
          <p:nvPr/>
        </p:nvSpPr>
        <p:spPr>
          <a:xfrm>
            <a:off x="7489379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A1632BA-38DA-449E-91EA-B33D665B56DB}"/>
              </a:ext>
            </a:extLst>
          </p:cNvPr>
          <p:cNvSpPr txBox="1"/>
          <p:nvPr/>
        </p:nvSpPr>
        <p:spPr>
          <a:xfrm>
            <a:off x="8200859" y="32630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id="{C471D938-A486-4AC9-97EB-EB0559618F74}"/>
              </a:ext>
            </a:extLst>
          </p:cNvPr>
          <p:cNvCxnSpPr>
            <a:cxnSpLocks/>
          </p:cNvCxnSpPr>
          <p:nvPr/>
        </p:nvCxnSpPr>
        <p:spPr>
          <a:xfrm>
            <a:off x="8264911" y="3257918"/>
            <a:ext cx="637748" cy="446618"/>
          </a:xfrm>
          <a:prstGeom prst="bentConnector3">
            <a:avLst>
              <a:gd name="adj1" fmla="val -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38E2D7D7-16B5-4C60-AA3E-9F30082B7D12}"/>
              </a:ext>
            </a:extLst>
          </p:cNvPr>
          <p:cNvSpPr txBox="1"/>
          <p:nvPr/>
        </p:nvSpPr>
        <p:spPr>
          <a:xfrm>
            <a:off x="7517451" y="364233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C3A19A9E-11E4-4940-836E-B163E0F87B7A}"/>
              </a:ext>
            </a:extLst>
          </p:cNvPr>
          <p:cNvSpPr txBox="1"/>
          <p:nvPr/>
        </p:nvSpPr>
        <p:spPr>
          <a:xfrm>
            <a:off x="8189976" y="364233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9604AB91-5FD4-49B0-9ED4-38EDA8EC5494}"/>
              </a:ext>
            </a:extLst>
          </p:cNvPr>
          <p:cNvSpPr txBox="1"/>
          <p:nvPr/>
        </p:nvSpPr>
        <p:spPr>
          <a:xfrm>
            <a:off x="8838230" y="362328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4F2AF068-5712-45AF-992A-B7DE23120D9F}"/>
              </a:ext>
            </a:extLst>
          </p:cNvPr>
          <p:cNvCxnSpPr>
            <a:cxnSpLocks/>
          </p:cNvCxnSpPr>
          <p:nvPr/>
        </p:nvCxnSpPr>
        <p:spPr>
          <a:xfrm>
            <a:off x="8894657" y="3704536"/>
            <a:ext cx="641183" cy="360186"/>
          </a:xfrm>
          <a:prstGeom prst="bentConnector3">
            <a:avLst>
              <a:gd name="adj1" fmla="val 4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FF52292F-8E21-43FD-8277-8EE9FAA3BE84}"/>
              </a:ext>
            </a:extLst>
          </p:cNvPr>
          <p:cNvSpPr txBox="1"/>
          <p:nvPr/>
        </p:nvSpPr>
        <p:spPr>
          <a:xfrm>
            <a:off x="8205014" y="399929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1DFD8B0-7802-4D83-8B0E-FFDF16FDC2AE}"/>
              </a:ext>
            </a:extLst>
          </p:cNvPr>
          <p:cNvSpPr txBox="1"/>
          <p:nvPr/>
        </p:nvSpPr>
        <p:spPr>
          <a:xfrm>
            <a:off x="8856557" y="399929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E631DA4-9DB7-4373-833F-A5224FF8157A}"/>
              </a:ext>
            </a:extLst>
          </p:cNvPr>
          <p:cNvGrpSpPr/>
          <p:nvPr/>
        </p:nvGrpSpPr>
        <p:grpSpPr>
          <a:xfrm>
            <a:off x="3111499" y="3078202"/>
            <a:ext cx="2190044" cy="1366406"/>
            <a:chOff x="2542096" y="1902397"/>
            <a:chExt cx="2190044" cy="1366406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ECE476F-199C-4891-88CE-F785D7655DFE}"/>
                </a:ext>
              </a:extLst>
            </p:cNvPr>
            <p:cNvSpPr txBox="1"/>
            <p:nvPr/>
          </p:nvSpPr>
          <p:spPr>
            <a:xfrm>
              <a:off x="255217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4663DF3-14A1-4B9F-9B69-098331C82A71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C124D10-B779-476B-9A19-4B45831D87BB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162E8D5-BBB1-4460-9CEB-CAFA9BCD7F00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Conector: Angulado 35">
              <a:extLst>
                <a:ext uri="{FF2B5EF4-FFF2-40B4-BE49-F238E27FC236}">
                  <a16:creationId xmlns:a16="http://schemas.microsoft.com/office/drawing/2014/main" id="{A5F1B50B-5543-4ABD-8E31-F732C030600A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18736CD-5C48-4399-BC18-161882E8B85E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ECED654-DE7B-4A1A-8C48-E3F2636A3F64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Conector: Angulado 40">
              <a:extLst>
                <a:ext uri="{FF2B5EF4-FFF2-40B4-BE49-F238E27FC236}">
                  <a16:creationId xmlns:a16="http://schemas.microsoft.com/office/drawing/2014/main" id="{D42D5D72-987B-45EC-A205-48A7F732CC8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E435368-DCEE-4CB7-88B5-A8421BD2ED00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0E021D8-930E-441E-BA3A-1BF3F0AC2D7F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8C25A17-D01E-4126-A6EB-459700AF6F9E}"/>
              </a:ext>
            </a:extLst>
          </p:cNvPr>
          <p:cNvSpPr txBox="1"/>
          <p:nvPr/>
        </p:nvSpPr>
        <p:spPr>
          <a:xfrm>
            <a:off x="2645279" y="4061008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65094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5564009-8EC5-42B2-9446-5D33743CA291}"/>
              </a:ext>
            </a:extLst>
          </p:cNvPr>
          <p:cNvSpPr txBox="1"/>
          <p:nvPr/>
        </p:nvSpPr>
        <p:spPr>
          <a:xfrm>
            <a:off x="6614663" y="2789365"/>
            <a:ext cx="10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715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34BB7D5-BB6A-4CC9-8E23-28AA35F16C90}"/>
              </a:ext>
            </a:extLst>
          </p:cNvPr>
          <p:cNvSpPr txBox="1"/>
          <p:nvPr/>
        </p:nvSpPr>
        <p:spPr>
          <a:xfrm>
            <a:off x="7492090" y="2789365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275A8394-8285-4F03-901E-FAC06FC6BB2C}"/>
              </a:ext>
            </a:extLst>
          </p:cNvPr>
          <p:cNvCxnSpPr>
            <a:cxnSpLocks/>
          </p:cNvCxnSpPr>
          <p:nvPr/>
        </p:nvCxnSpPr>
        <p:spPr>
          <a:xfrm>
            <a:off x="7505342" y="2898487"/>
            <a:ext cx="759569" cy="359431"/>
          </a:xfrm>
          <a:prstGeom prst="bentConnector3">
            <a:avLst>
              <a:gd name="adj1" fmla="val 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70E5B50-507F-4CE8-AF4A-7FE0FEDEFC87}"/>
              </a:ext>
            </a:extLst>
          </p:cNvPr>
          <p:cNvSpPr txBox="1"/>
          <p:nvPr/>
        </p:nvSpPr>
        <p:spPr>
          <a:xfrm>
            <a:off x="6966104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0B354AB-3891-4816-ABFD-BFD6F23FC998}"/>
              </a:ext>
            </a:extLst>
          </p:cNvPr>
          <p:cNvSpPr txBox="1"/>
          <p:nvPr/>
        </p:nvSpPr>
        <p:spPr>
          <a:xfrm>
            <a:off x="7489379" y="32376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A1632BA-38DA-449E-91EA-B33D665B56DB}"/>
              </a:ext>
            </a:extLst>
          </p:cNvPr>
          <p:cNvSpPr txBox="1"/>
          <p:nvPr/>
        </p:nvSpPr>
        <p:spPr>
          <a:xfrm>
            <a:off x="8200859" y="326309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id="{C471D938-A486-4AC9-97EB-EB0559618F74}"/>
              </a:ext>
            </a:extLst>
          </p:cNvPr>
          <p:cNvCxnSpPr>
            <a:cxnSpLocks/>
          </p:cNvCxnSpPr>
          <p:nvPr/>
        </p:nvCxnSpPr>
        <p:spPr>
          <a:xfrm>
            <a:off x="8264911" y="3257918"/>
            <a:ext cx="637748" cy="446618"/>
          </a:xfrm>
          <a:prstGeom prst="bentConnector3">
            <a:avLst>
              <a:gd name="adj1" fmla="val -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38E2D7D7-16B5-4C60-AA3E-9F30082B7D12}"/>
              </a:ext>
            </a:extLst>
          </p:cNvPr>
          <p:cNvSpPr txBox="1"/>
          <p:nvPr/>
        </p:nvSpPr>
        <p:spPr>
          <a:xfrm>
            <a:off x="7517451" y="364233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C3A19A9E-11E4-4940-836E-B163E0F87B7A}"/>
              </a:ext>
            </a:extLst>
          </p:cNvPr>
          <p:cNvSpPr txBox="1"/>
          <p:nvPr/>
        </p:nvSpPr>
        <p:spPr>
          <a:xfrm>
            <a:off x="8189976" y="364233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9604AB91-5FD4-49B0-9ED4-38EDA8EC5494}"/>
              </a:ext>
            </a:extLst>
          </p:cNvPr>
          <p:cNvSpPr txBox="1"/>
          <p:nvPr/>
        </p:nvSpPr>
        <p:spPr>
          <a:xfrm>
            <a:off x="8838230" y="362328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4F2AF068-5712-45AF-992A-B7DE23120D9F}"/>
              </a:ext>
            </a:extLst>
          </p:cNvPr>
          <p:cNvCxnSpPr>
            <a:cxnSpLocks/>
          </p:cNvCxnSpPr>
          <p:nvPr/>
        </p:nvCxnSpPr>
        <p:spPr>
          <a:xfrm>
            <a:off x="8894657" y="3704536"/>
            <a:ext cx="641183" cy="360186"/>
          </a:xfrm>
          <a:prstGeom prst="bentConnector3">
            <a:avLst>
              <a:gd name="adj1" fmla="val 4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FF52292F-8E21-43FD-8277-8EE9FAA3BE84}"/>
              </a:ext>
            </a:extLst>
          </p:cNvPr>
          <p:cNvSpPr txBox="1"/>
          <p:nvPr/>
        </p:nvSpPr>
        <p:spPr>
          <a:xfrm>
            <a:off x="8205014" y="399929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1DFD8B0-7802-4D83-8B0E-FFDF16FDC2AE}"/>
              </a:ext>
            </a:extLst>
          </p:cNvPr>
          <p:cNvSpPr txBox="1"/>
          <p:nvPr/>
        </p:nvSpPr>
        <p:spPr>
          <a:xfrm>
            <a:off x="8856557" y="399929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5C43D451-436C-4225-B9C1-CE9DF785379D}"/>
              </a:ext>
            </a:extLst>
          </p:cNvPr>
          <p:cNvCxnSpPr>
            <a:cxnSpLocks/>
          </p:cNvCxnSpPr>
          <p:nvPr/>
        </p:nvCxnSpPr>
        <p:spPr>
          <a:xfrm flipH="1" flipV="1">
            <a:off x="6472088" y="3481227"/>
            <a:ext cx="1846813" cy="1149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8575119-F32D-4A68-AF7E-38E8779B74F3}"/>
              </a:ext>
            </a:extLst>
          </p:cNvPr>
          <p:cNvGrpSpPr/>
          <p:nvPr/>
        </p:nvGrpSpPr>
        <p:grpSpPr>
          <a:xfrm>
            <a:off x="3111499" y="3078202"/>
            <a:ext cx="2190044" cy="1366406"/>
            <a:chOff x="2542096" y="1902397"/>
            <a:chExt cx="2190044" cy="136640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B85FBDD-FE77-4FAE-952F-B7F93072C121}"/>
                </a:ext>
              </a:extLst>
            </p:cNvPr>
            <p:cNvSpPr txBox="1"/>
            <p:nvPr/>
          </p:nvSpPr>
          <p:spPr>
            <a:xfrm>
              <a:off x="255217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44544BD-76AD-45F4-BC07-97F5CF382003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9EBD33D-1AC4-48F9-90B6-E2D877FBE641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7AC3F15-5C29-4BA3-91ED-83EF40D0ED9F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A54FAA58-9D1F-41D7-A698-0A16CB351851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FBC74F5-20FB-4479-B83A-35BF41DF5F72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EDFF8C7-406D-4C76-9A2A-BD9295436003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Conector: Angulado 41">
              <a:extLst>
                <a:ext uri="{FF2B5EF4-FFF2-40B4-BE49-F238E27FC236}">
                  <a16:creationId xmlns:a16="http://schemas.microsoft.com/office/drawing/2014/main" id="{A8FCA640-5DF0-483F-B955-2240493E515C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8257B9D-02C1-4A60-AEAF-BE9EC73D9AAF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DE20785-5771-4C16-9C0B-AC656ECFC844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4026940-C24B-4DB1-8EEA-DA12A18893AD}"/>
              </a:ext>
            </a:extLst>
          </p:cNvPr>
          <p:cNvSpPr txBox="1"/>
          <p:nvPr/>
        </p:nvSpPr>
        <p:spPr>
          <a:xfrm>
            <a:off x="2645279" y="4061008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9474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0472C29-520A-4D66-A510-28B6CC9F9930}"/>
              </a:ext>
            </a:extLst>
          </p:cNvPr>
          <p:cNvGrpSpPr/>
          <p:nvPr/>
        </p:nvGrpSpPr>
        <p:grpSpPr>
          <a:xfrm>
            <a:off x="6614663" y="2789365"/>
            <a:ext cx="3126477" cy="1733147"/>
            <a:chOff x="2051731" y="4093108"/>
            <a:chExt cx="3126477" cy="1733147"/>
          </a:xfrm>
        </p:grpSpPr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5564009-8EC5-42B2-9446-5D33743CA291}"/>
                </a:ext>
              </a:extLst>
            </p:cNvPr>
            <p:cNvSpPr txBox="1"/>
            <p:nvPr/>
          </p:nvSpPr>
          <p:spPr>
            <a:xfrm>
              <a:off x="2051731" y="4093108"/>
              <a:ext cx="1065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715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534BB7D5-BB6A-4CC9-8E23-28AA35F16C90}"/>
                </a:ext>
              </a:extLst>
            </p:cNvPr>
            <p:cNvSpPr txBox="1"/>
            <p:nvPr/>
          </p:nvSpPr>
          <p:spPr>
            <a:xfrm>
              <a:off x="2929158" y="4093108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Conector: Angulado 101">
              <a:extLst>
                <a:ext uri="{FF2B5EF4-FFF2-40B4-BE49-F238E27FC236}">
                  <a16:creationId xmlns:a16="http://schemas.microsoft.com/office/drawing/2014/main" id="{275A8394-8285-4F03-901E-FAC06FC6BB2C}"/>
                </a:ext>
              </a:extLst>
            </p:cNvPr>
            <p:cNvCxnSpPr>
              <a:cxnSpLocks/>
            </p:cNvCxnSpPr>
            <p:nvPr/>
          </p:nvCxnSpPr>
          <p:spPr>
            <a:xfrm>
              <a:off x="2942410" y="4202230"/>
              <a:ext cx="759569" cy="359431"/>
            </a:xfrm>
            <a:prstGeom prst="bentConnector3">
              <a:avLst>
                <a:gd name="adj1" fmla="val 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C70E5B50-507F-4CE8-AF4A-7FE0FEDEFC87}"/>
                </a:ext>
              </a:extLst>
            </p:cNvPr>
            <p:cNvSpPr txBox="1"/>
            <p:nvPr/>
          </p:nvSpPr>
          <p:spPr>
            <a:xfrm>
              <a:off x="2403172" y="454143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B0B354AB-3891-4816-ABFD-BFD6F23FC998}"/>
                </a:ext>
              </a:extLst>
            </p:cNvPr>
            <p:cNvSpPr txBox="1"/>
            <p:nvPr/>
          </p:nvSpPr>
          <p:spPr>
            <a:xfrm>
              <a:off x="2926447" y="454143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6A1632BA-38DA-449E-91EA-B33D665B56DB}"/>
                </a:ext>
              </a:extLst>
            </p:cNvPr>
            <p:cNvSpPr txBox="1"/>
            <p:nvPr/>
          </p:nvSpPr>
          <p:spPr>
            <a:xfrm>
              <a:off x="3637927" y="456683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Conector: Angulado 106">
              <a:extLst>
                <a:ext uri="{FF2B5EF4-FFF2-40B4-BE49-F238E27FC236}">
                  <a16:creationId xmlns:a16="http://schemas.microsoft.com/office/drawing/2014/main" id="{C471D938-A486-4AC9-97EB-EB0559618F74}"/>
                </a:ext>
              </a:extLst>
            </p:cNvPr>
            <p:cNvCxnSpPr>
              <a:cxnSpLocks/>
            </p:cNvCxnSpPr>
            <p:nvPr/>
          </p:nvCxnSpPr>
          <p:spPr>
            <a:xfrm>
              <a:off x="3701979" y="4561661"/>
              <a:ext cx="637748" cy="446618"/>
            </a:xfrm>
            <a:prstGeom prst="bentConnector3">
              <a:avLst>
                <a:gd name="adj1" fmla="val -2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38E2D7D7-16B5-4C60-AA3E-9F30082B7D12}"/>
                </a:ext>
              </a:extLst>
            </p:cNvPr>
            <p:cNvSpPr txBox="1"/>
            <p:nvPr/>
          </p:nvSpPr>
          <p:spPr>
            <a:xfrm>
              <a:off x="2954519" y="494607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C3A19A9E-11E4-4940-836E-B163E0F87B7A}"/>
                </a:ext>
              </a:extLst>
            </p:cNvPr>
            <p:cNvSpPr txBox="1"/>
            <p:nvPr/>
          </p:nvSpPr>
          <p:spPr>
            <a:xfrm>
              <a:off x="3627044" y="494607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9604AB91-5FD4-49B0-9ED4-38EDA8EC5494}"/>
                </a:ext>
              </a:extLst>
            </p:cNvPr>
            <p:cNvSpPr txBox="1"/>
            <p:nvPr/>
          </p:nvSpPr>
          <p:spPr>
            <a:xfrm>
              <a:off x="4275298" y="492702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Conector: Angulado 111">
              <a:extLst>
                <a:ext uri="{FF2B5EF4-FFF2-40B4-BE49-F238E27FC236}">
                  <a16:creationId xmlns:a16="http://schemas.microsoft.com/office/drawing/2014/main" id="{4F2AF068-5712-45AF-992A-B7DE23120D9F}"/>
                </a:ext>
              </a:extLst>
            </p:cNvPr>
            <p:cNvCxnSpPr>
              <a:cxnSpLocks/>
            </p:cNvCxnSpPr>
            <p:nvPr/>
          </p:nvCxnSpPr>
          <p:spPr>
            <a:xfrm>
              <a:off x="4331725" y="5008279"/>
              <a:ext cx="641183" cy="360186"/>
            </a:xfrm>
            <a:prstGeom prst="bentConnector3">
              <a:avLst>
                <a:gd name="adj1" fmla="val 4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FF52292F-8E21-43FD-8277-8EE9FAA3BE84}"/>
                </a:ext>
              </a:extLst>
            </p:cNvPr>
            <p:cNvSpPr txBox="1"/>
            <p:nvPr/>
          </p:nvSpPr>
          <p:spPr>
            <a:xfrm>
              <a:off x="3642082" y="530303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61DFD8B0-7802-4D83-8B0E-FFDF16FDC2AE}"/>
                </a:ext>
              </a:extLst>
            </p:cNvPr>
            <p:cNvSpPr txBox="1"/>
            <p:nvPr/>
          </p:nvSpPr>
          <p:spPr>
            <a:xfrm>
              <a:off x="4293625" y="530303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ACED9527-F3E5-480E-BBAE-C50FA0C3F2F6}"/>
              </a:ext>
            </a:extLst>
          </p:cNvPr>
          <p:cNvSpPr txBox="1"/>
          <p:nvPr/>
        </p:nvSpPr>
        <p:spPr>
          <a:xfrm>
            <a:off x="6272312" y="425098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5C43D451-436C-4225-B9C1-CE9DF785379D}"/>
              </a:ext>
            </a:extLst>
          </p:cNvPr>
          <p:cNvCxnSpPr>
            <a:cxnSpLocks/>
          </p:cNvCxnSpPr>
          <p:nvPr/>
        </p:nvCxnSpPr>
        <p:spPr>
          <a:xfrm flipH="1" flipV="1">
            <a:off x="6472088" y="3481227"/>
            <a:ext cx="1846813" cy="1149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EDFE523-470C-4473-BE3E-9D74848B6954}"/>
              </a:ext>
            </a:extLst>
          </p:cNvPr>
          <p:cNvGrpSpPr/>
          <p:nvPr/>
        </p:nvGrpSpPr>
        <p:grpSpPr>
          <a:xfrm>
            <a:off x="3111499" y="3078202"/>
            <a:ext cx="2190044" cy="1366406"/>
            <a:chOff x="2542096" y="1902397"/>
            <a:chExt cx="2190044" cy="1366406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23B020C0-A84D-4F98-B1AA-C5DA8CECCB81}"/>
                </a:ext>
              </a:extLst>
            </p:cNvPr>
            <p:cNvSpPr txBox="1"/>
            <p:nvPr/>
          </p:nvSpPr>
          <p:spPr>
            <a:xfrm>
              <a:off x="255217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FCB51580-4760-4DAD-94C0-CFE7F18B116F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CE773A8-876B-4A4B-BB8A-36BC7AB4E2A8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DDD239D-16EE-40E1-95CB-EBAFB29CF9E2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Conector: Angulado 39">
              <a:extLst>
                <a:ext uri="{FF2B5EF4-FFF2-40B4-BE49-F238E27FC236}">
                  <a16:creationId xmlns:a16="http://schemas.microsoft.com/office/drawing/2014/main" id="{36D316CB-2ECA-4883-9CAF-F7333F8D23B5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CE9E98AF-8D10-4294-BFFC-058F721A03B5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465EA56-242D-40B0-9FA1-4D0E97772BD4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Conector: Angulado 42">
              <a:extLst>
                <a:ext uri="{FF2B5EF4-FFF2-40B4-BE49-F238E27FC236}">
                  <a16:creationId xmlns:a16="http://schemas.microsoft.com/office/drawing/2014/main" id="{82DF4A45-859E-4CC8-ADFB-9609AF328967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2A1D58E-4FB2-4E5C-A1A9-4161CC533E10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7535FDC9-033E-42B9-B132-88E903F48FF6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20B9AD7-BB95-43BE-8014-41D13EC8966E}"/>
              </a:ext>
            </a:extLst>
          </p:cNvPr>
          <p:cNvSpPr txBox="1"/>
          <p:nvPr/>
        </p:nvSpPr>
        <p:spPr>
          <a:xfrm>
            <a:off x="2645279" y="4061008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840205507"/>
      </p:ext>
    </p:extLst>
  </p:cSld>
  <p:clrMapOvr>
    <a:masterClrMapping/>
  </p:clrMapOvr>
  <p:transition spd="slow">
    <p:split orient="vert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0472C29-520A-4D66-A510-28B6CC9F9930}"/>
              </a:ext>
            </a:extLst>
          </p:cNvPr>
          <p:cNvGrpSpPr/>
          <p:nvPr/>
        </p:nvGrpSpPr>
        <p:grpSpPr>
          <a:xfrm>
            <a:off x="6614663" y="2789365"/>
            <a:ext cx="3126477" cy="1733147"/>
            <a:chOff x="2051731" y="4093108"/>
            <a:chExt cx="3126477" cy="1733147"/>
          </a:xfrm>
        </p:grpSpPr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5564009-8EC5-42B2-9446-5D33743CA291}"/>
                </a:ext>
              </a:extLst>
            </p:cNvPr>
            <p:cNvSpPr txBox="1"/>
            <p:nvPr/>
          </p:nvSpPr>
          <p:spPr>
            <a:xfrm>
              <a:off x="2051731" y="4093108"/>
              <a:ext cx="1065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715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534BB7D5-BB6A-4CC9-8E23-28AA35F16C90}"/>
                </a:ext>
              </a:extLst>
            </p:cNvPr>
            <p:cNvSpPr txBox="1"/>
            <p:nvPr/>
          </p:nvSpPr>
          <p:spPr>
            <a:xfrm>
              <a:off x="2929158" y="4093108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Conector: Angulado 101">
              <a:extLst>
                <a:ext uri="{FF2B5EF4-FFF2-40B4-BE49-F238E27FC236}">
                  <a16:creationId xmlns:a16="http://schemas.microsoft.com/office/drawing/2014/main" id="{275A8394-8285-4F03-901E-FAC06FC6BB2C}"/>
                </a:ext>
              </a:extLst>
            </p:cNvPr>
            <p:cNvCxnSpPr>
              <a:cxnSpLocks/>
            </p:cNvCxnSpPr>
            <p:nvPr/>
          </p:nvCxnSpPr>
          <p:spPr>
            <a:xfrm>
              <a:off x="2942410" y="4202230"/>
              <a:ext cx="759569" cy="359431"/>
            </a:xfrm>
            <a:prstGeom prst="bentConnector3">
              <a:avLst>
                <a:gd name="adj1" fmla="val 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C70E5B50-507F-4CE8-AF4A-7FE0FEDEFC87}"/>
                </a:ext>
              </a:extLst>
            </p:cNvPr>
            <p:cNvSpPr txBox="1"/>
            <p:nvPr/>
          </p:nvSpPr>
          <p:spPr>
            <a:xfrm>
              <a:off x="2403172" y="454143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B0B354AB-3891-4816-ABFD-BFD6F23FC998}"/>
                </a:ext>
              </a:extLst>
            </p:cNvPr>
            <p:cNvSpPr txBox="1"/>
            <p:nvPr/>
          </p:nvSpPr>
          <p:spPr>
            <a:xfrm>
              <a:off x="2926447" y="454143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6A1632BA-38DA-449E-91EA-B33D665B56DB}"/>
                </a:ext>
              </a:extLst>
            </p:cNvPr>
            <p:cNvSpPr txBox="1"/>
            <p:nvPr/>
          </p:nvSpPr>
          <p:spPr>
            <a:xfrm>
              <a:off x="3637927" y="456683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Conector: Angulado 106">
              <a:extLst>
                <a:ext uri="{FF2B5EF4-FFF2-40B4-BE49-F238E27FC236}">
                  <a16:creationId xmlns:a16="http://schemas.microsoft.com/office/drawing/2014/main" id="{C471D938-A486-4AC9-97EB-EB0559618F74}"/>
                </a:ext>
              </a:extLst>
            </p:cNvPr>
            <p:cNvCxnSpPr>
              <a:cxnSpLocks/>
            </p:cNvCxnSpPr>
            <p:nvPr/>
          </p:nvCxnSpPr>
          <p:spPr>
            <a:xfrm>
              <a:off x="3701979" y="4561661"/>
              <a:ext cx="637748" cy="446618"/>
            </a:xfrm>
            <a:prstGeom prst="bentConnector3">
              <a:avLst>
                <a:gd name="adj1" fmla="val -2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38E2D7D7-16B5-4C60-AA3E-9F30082B7D12}"/>
                </a:ext>
              </a:extLst>
            </p:cNvPr>
            <p:cNvSpPr txBox="1"/>
            <p:nvPr/>
          </p:nvSpPr>
          <p:spPr>
            <a:xfrm>
              <a:off x="2954519" y="494607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pt-BR" sz="28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C3A19A9E-11E4-4940-836E-B163E0F87B7A}"/>
                </a:ext>
              </a:extLst>
            </p:cNvPr>
            <p:cNvSpPr txBox="1"/>
            <p:nvPr/>
          </p:nvSpPr>
          <p:spPr>
            <a:xfrm>
              <a:off x="3627044" y="494607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9604AB91-5FD4-49B0-9ED4-38EDA8EC5494}"/>
                </a:ext>
              </a:extLst>
            </p:cNvPr>
            <p:cNvSpPr txBox="1"/>
            <p:nvPr/>
          </p:nvSpPr>
          <p:spPr>
            <a:xfrm>
              <a:off x="4275298" y="492702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Conector: Angulado 111">
              <a:extLst>
                <a:ext uri="{FF2B5EF4-FFF2-40B4-BE49-F238E27FC236}">
                  <a16:creationId xmlns:a16="http://schemas.microsoft.com/office/drawing/2014/main" id="{4F2AF068-5712-45AF-992A-B7DE23120D9F}"/>
                </a:ext>
              </a:extLst>
            </p:cNvPr>
            <p:cNvCxnSpPr>
              <a:cxnSpLocks/>
            </p:cNvCxnSpPr>
            <p:nvPr/>
          </p:nvCxnSpPr>
          <p:spPr>
            <a:xfrm>
              <a:off x="4331725" y="5008279"/>
              <a:ext cx="641183" cy="360186"/>
            </a:xfrm>
            <a:prstGeom prst="bentConnector3">
              <a:avLst>
                <a:gd name="adj1" fmla="val 4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FF52292F-8E21-43FD-8277-8EE9FAA3BE84}"/>
                </a:ext>
              </a:extLst>
            </p:cNvPr>
            <p:cNvSpPr txBox="1"/>
            <p:nvPr/>
          </p:nvSpPr>
          <p:spPr>
            <a:xfrm>
              <a:off x="3642082" y="530303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61DFD8B0-7802-4D83-8B0E-FFDF16FDC2AE}"/>
                </a:ext>
              </a:extLst>
            </p:cNvPr>
            <p:cNvSpPr txBox="1"/>
            <p:nvPr/>
          </p:nvSpPr>
          <p:spPr>
            <a:xfrm>
              <a:off x="4293625" y="530303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ACED9527-F3E5-480E-BBAE-C50FA0C3F2F6}"/>
              </a:ext>
            </a:extLst>
          </p:cNvPr>
          <p:cNvSpPr txBox="1"/>
          <p:nvPr/>
        </p:nvSpPr>
        <p:spPr>
          <a:xfrm>
            <a:off x="6272312" y="425098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5C43D451-436C-4225-B9C1-CE9DF785379D}"/>
              </a:ext>
            </a:extLst>
          </p:cNvPr>
          <p:cNvCxnSpPr>
            <a:cxnSpLocks/>
          </p:cNvCxnSpPr>
          <p:nvPr/>
        </p:nvCxnSpPr>
        <p:spPr>
          <a:xfrm flipH="1" flipV="1">
            <a:off x="6472088" y="3481227"/>
            <a:ext cx="1846813" cy="1149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D1B53A0-13CD-41E8-9EDD-AD2EB0C88BB2}"/>
              </a:ext>
            </a:extLst>
          </p:cNvPr>
          <p:cNvGrpSpPr/>
          <p:nvPr/>
        </p:nvGrpSpPr>
        <p:grpSpPr>
          <a:xfrm>
            <a:off x="3111499" y="3078202"/>
            <a:ext cx="2190044" cy="1366406"/>
            <a:chOff x="2542096" y="1902397"/>
            <a:chExt cx="2190044" cy="1366406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C1CFE71-EDA2-4CC4-9644-364F71794E5C}"/>
                </a:ext>
              </a:extLst>
            </p:cNvPr>
            <p:cNvSpPr txBox="1"/>
            <p:nvPr/>
          </p:nvSpPr>
          <p:spPr>
            <a:xfrm>
              <a:off x="255217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EEF58A36-DFA3-4AB2-B91D-F7031CEA1B7C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1555D982-C9B3-42F5-A419-58CADFCE115F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9409EA1-3E47-48F2-BB4C-E2D77A8E4AE3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Conector: Angulado 39">
              <a:extLst>
                <a:ext uri="{FF2B5EF4-FFF2-40B4-BE49-F238E27FC236}">
                  <a16:creationId xmlns:a16="http://schemas.microsoft.com/office/drawing/2014/main" id="{DD0248DF-F504-414A-A87D-A1881E032DAE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A7A63DC-B5F0-442B-A86D-C5D790099137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9F3C980-C3A0-47F4-B862-38E5672342F5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Conector: Angulado 42">
              <a:extLst>
                <a:ext uri="{FF2B5EF4-FFF2-40B4-BE49-F238E27FC236}">
                  <a16:creationId xmlns:a16="http://schemas.microsoft.com/office/drawing/2014/main" id="{E493D223-0F58-4EBF-91EE-5C7A63B270F2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7A60FB7C-B8F1-45B4-A815-D4A9EEC97C8C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F6CECE-A8AD-47DF-B00F-87AFEECA4838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BF26DCD-2BD7-474A-B793-FE55AECD4A7B}"/>
              </a:ext>
            </a:extLst>
          </p:cNvPr>
          <p:cNvSpPr txBox="1"/>
          <p:nvPr/>
        </p:nvSpPr>
        <p:spPr>
          <a:xfrm>
            <a:off x="2645279" y="4061008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96995017"/>
      </p:ext>
    </p:extLst>
  </p:cSld>
  <p:clrMapOvr>
    <a:masterClrMapping/>
  </p:clrMapOvr>
  <p:transition spd="slow">
    <p:split orient="vert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0472C29-520A-4D66-A510-28B6CC9F9930}"/>
              </a:ext>
            </a:extLst>
          </p:cNvPr>
          <p:cNvGrpSpPr/>
          <p:nvPr/>
        </p:nvGrpSpPr>
        <p:grpSpPr>
          <a:xfrm>
            <a:off x="6614663" y="2789365"/>
            <a:ext cx="3126477" cy="1733147"/>
            <a:chOff x="2051731" y="4093108"/>
            <a:chExt cx="3126477" cy="1733147"/>
          </a:xfrm>
        </p:grpSpPr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5564009-8EC5-42B2-9446-5D33743CA291}"/>
                </a:ext>
              </a:extLst>
            </p:cNvPr>
            <p:cNvSpPr txBox="1"/>
            <p:nvPr/>
          </p:nvSpPr>
          <p:spPr>
            <a:xfrm>
              <a:off x="2051731" y="4093108"/>
              <a:ext cx="1065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715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534BB7D5-BB6A-4CC9-8E23-28AA35F16C90}"/>
                </a:ext>
              </a:extLst>
            </p:cNvPr>
            <p:cNvSpPr txBox="1"/>
            <p:nvPr/>
          </p:nvSpPr>
          <p:spPr>
            <a:xfrm>
              <a:off x="2929158" y="4093108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Conector: Angulado 101">
              <a:extLst>
                <a:ext uri="{FF2B5EF4-FFF2-40B4-BE49-F238E27FC236}">
                  <a16:creationId xmlns:a16="http://schemas.microsoft.com/office/drawing/2014/main" id="{275A8394-8285-4F03-901E-FAC06FC6BB2C}"/>
                </a:ext>
              </a:extLst>
            </p:cNvPr>
            <p:cNvCxnSpPr>
              <a:cxnSpLocks/>
            </p:cNvCxnSpPr>
            <p:nvPr/>
          </p:nvCxnSpPr>
          <p:spPr>
            <a:xfrm>
              <a:off x="2942410" y="4202230"/>
              <a:ext cx="759569" cy="359431"/>
            </a:xfrm>
            <a:prstGeom prst="bentConnector3">
              <a:avLst>
                <a:gd name="adj1" fmla="val 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C70E5B50-507F-4CE8-AF4A-7FE0FEDEFC87}"/>
                </a:ext>
              </a:extLst>
            </p:cNvPr>
            <p:cNvSpPr txBox="1"/>
            <p:nvPr/>
          </p:nvSpPr>
          <p:spPr>
            <a:xfrm>
              <a:off x="2403172" y="454143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8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B0B354AB-3891-4816-ABFD-BFD6F23FC998}"/>
                </a:ext>
              </a:extLst>
            </p:cNvPr>
            <p:cNvSpPr txBox="1"/>
            <p:nvPr/>
          </p:nvSpPr>
          <p:spPr>
            <a:xfrm>
              <a:off x="2926447" y="454143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6A1632BA-38DA-449E-91EA-B33D665B56DB}"/>
                </a:ext>
              </a:extLst>
            </p:cNvPr>
            <p:cNvSpPr txBox="1"/>
            <p:nvPr/>
          </p:nvSpPr>
          <p:spPr>
            <a:xfrm>
              <a:off x="3637927" y="456683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Conector: Angulado 106">
              <a:extLst>
                <a:ext uri="{FF2B5EF4-FFF2-40B4-BE49-F238E27FC236}">
                  <a16:creationId xmlns:a16="http://schemas.microsoft.com/office/drawing/2014/main" id="{C471D938-A486-4AC9-97EB-EB0559618F74}"/>
                </a:ext>
              </a:extLst>
            </p:cNvPr>
            <p:cNvCxnSpPr>
              <a:cxnSpLocks/>
            </p:cNvCxnSpPr>
            <p:nvPr/>
          </p:nvCxnSpPr>
          <p:spPr>
            <a:xfrm>
              <a:off x="3701979" y="4561661"/>
              <a:ext cx="637748" cy="446618"/>
            </a:xfrm>
            <a:prstGeom prst="bentConnector3">
              <a:avLst>
                <a:gd name="adj1" fmla="val -2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38E2D7D7-16B5-4C60-AA3E-9F30082B7D12}"/>
                </a:ext>
              </a:extLst>
            </p:cNvPr>
            <p:cNvSpPr txBox="1"/>
            <p:nvPr/>
          </p:nvSpPr>
          <p:spPr>
            <a:xfrm>
              <a:off x="2954519" y="494607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C3A19A9E-11E4-4940-836E-B163E0F87B7A}"/>
                </a:ext>
              </a:extLst>
            </p:cNvPr>
            <p:cNvSpPr txBox="1"/>
            <p:nvPr/>
          </p:nvSpPr>
          <p:spPr>
            <a:xfrm>
              <a:off x="3627044" y="494607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9604AB91-5FD4-49B0-9ED4-38EDA8EC5494}"/>
                </a:ext>
              </a:extLst>
            </p:cNvPr>
            <p:cNvSpPr txBox="1"/>
            <p:nvPr/>
          </p:nvSpPr>
          <p:spPr>
            <a:xfrm>
              <a:off x="4275298" y="492702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Conector: Angulado 111">
              <a:extLst>
                <a:ext uri="{FF2B5EF4-FFF2-40B4-BE49-F238E27FC236}">
                  <a16:creationId xmlns:a16="http://schemas.microsoft.com/office/drawing/2014/main" id="{4F2AF068-5712-45AF-992A-B7DE23120D9F}"/>
                </a:ext>
              </a:extLst>
            </p:cNvPr>
            <p:cNvCxnSpPr>
              <a:cxnSpLocks/>
            </p:cNvCxnSpPr>
            <p:nvPr/>
          </p:nvCxnSpPr>
          <p:spPr>
            <a:xfrm>
              <a:off x="4331725" y="5008279"/>
              <a:ext cx="641183" cy="360186"/>
            </a:xfrm>
            <a:prstGeom prst="bentConnector3">
              <a:avLst>
                <a:gd name="adj1" fmla="val 4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FF52292F-8E21-43FD-8277-8EE9FAA3BE84}"/>
                </a:ext>
              </a:extLst>
            </p:cNvPr>
            <p:cNvSpPr txBox="1"/>
            <p:nvPr/>
          </p:nvSpPr>
          <p:spPr>
            <a:xfrm>
              <a:off x="3642082" y="530303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61DFD8B0-7802-4D83-8B0E-FFDF16FDC2AE}"/>
                </a:ext>
              </a:extLst>
            </p:cNvPr>
            <p:cNvSpPr txBox="1"/>
            <p:nvPr/>
          </p:nvSpPr>
          <p:spPr>
            <a:xfrm>
              <a:off x="4293625" y="530303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ACED9527-F3E5-480E-BBAE-C50FA0C3F2F6}"/>
              </a:ext>
            </a:extLst>
          </p:cNvPr>
          <p:cNvSpPr txBox="1"/>
          <p:nvPr/>
        </p:nvSpPr>
        <p:spPr>
          <a:xfrm>
            <a:off x="6272312" y="425098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2C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5C43D451-436C-4225-B9C1-CE9DF785379D}"/>
              </a:ext>
            </a:extLst>
          </p:cNvPr>
          <p:cNvCxnSpPr>
            <a:cxnSpLocks/>
          </p:cNvCxnSpPr>
          <p:nvPr/>
        </p:nvCxnSpPr>
        <p:spPr>
          <a:xfrm flipH="1" flipV="1">
            <a:off x="6472088" y="3481227"/>
            <a:ext cx="1846813" cy="1149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C385423-E7CE-4655-B76D-50F1D4DCB804}"/>
              </a:ext>
            </a:extLst>
          </p:cNvPr>
          <p:cNvGrpSpPr/>
          <p:nvPr/>
        </p:nvGrpSpPr>
        <p:grpSpPr>
          <a:xfrm>
            <a:off x="3111499" y="3078202"/>
            <a:ext cx="2190044" cy="1366406"/>
            <a:chOff x="2542096" y="1902397"/>
            <a:chExt cx="2190044" cy="1366406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8748FD1-2B53-45BA-97F3-9DDC3E6D16BD}"/>
                </a:ext>
              </a:extLst>
            </p:cNvPr>
            <p:cNvSpPr txBox="1"/>
            <p:nvPr/>
          </p:nvSpPr>
          <p:spPr>
            <a:xfrm>
              <a:off x="255217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B347BAB-92AC-49A5-ADD1-D18E92D60458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98EF1BD-5F83-414C-B1B2-7404BAE1D5B7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3CDE837-956B-444A-B535-D978B40D461A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Conector: Angulado 39">
              <a:extLst>
                <a:ext uri="{FF2B5EF4-FFF2-40B4-BE49-F238E27FC236}">
                  <a16:creationId xmlns:a16="http://schemas.microsoft.com/office/drawing/2014/main" id="{3246691C-45E8-4E73-BDD9-83B02FD8392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E24120CA-47F1-4CDA-A9C2-E74689A99A2F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4E87C458-9D73-4B5C-8E39-319BCA052B18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Conector: Angulado 42">
              <a:extLst>
                <a:ext uri="{FF2B5EF4-FFF2-40B4-BE49-F238E27FC236}">
                  <a16:creationId xmlns:a16="http://schemas.microsoft.com/office/drawing/2014/main" id="{4045A5AA-0BBF-4A9D-B59D-B9F22E54429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905DD42E-225C-4481-83D7-6E18904F7C18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1C6D2C3-1B6D-4D99-8B51-5F06CDCF6BA5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3E854B6-F492-4F9C-AD99-CD6C87E35C41}"/>
              </a:ext>
            </a:extLst>
          </p:cNvPr>
          <p:cNvSpPr txBox="1"/>
          <p:nvPr/>
        </p:nvSpPr>
        <p:spPr>
          <a:xfrm>
            <a:off x="2645279" y="4061008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99010962"/>
      </p:ext>
    </p:extLst>
  </p:cSld>
  <p:clrMapOvr>
    <a:masterClrMapping/>
  </p:clrMapOvr>
  <p:transition spd="slow">
    <p:split orient="vert"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Hexadecimal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0472C29-520A-4D66-A510-28B6CC9F9930}"/>
              </a:ext>
            </a:extLst>
          </p:cNvPr>
          <p:cNvGrpSpPr/>
          <p:nvPr/>
        </p:nvGrpSpPr>
        <p:grpSpPr>
          <a:xfrm>
            <a:off x="6614663" y="2789365"/>
            <a:ext cx="3126477" cy="1733147"/>
            <a:chOff x="2051731" y="4093108"/>
            <a:chExt cx="3126477" cy="1733147"/>
          </a:xfrm>
        </p:grpSpPr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5564009-8EC5-42B2-9446-5D33743CA291}"/>
                </a:ext>
              </a:extLst>
            </p:cNvPr>
            <p:cNvSpPr txBox="1"/>
            <p:nvPr/>
          </p:nvSpPr>
          <p:spPr>
            <a:xfrm>
              <a:off x="2051731" y="4093108"/>
              <a:ext cx="1065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715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534BB7D5-BB6A-4CC9-8E23-28AA35F16C90}"/>
                </a:ext>
              </a:extLst>
            </p:cNvPr>
            <p:cNvSpPr txBox="1"/>
            <p:nvPr/>
          </p:nvSpPr>
          <p:spPr>
            <a:xfrm>
              <a:off x="2929158" y="4093108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Conector: Angulado 101">
              <a:extLst>
                <a:ext uri="{FF2B5EF4-FFF2-40B4-BE49-F238E27FC236}">
                  <a16:creationId xmlns:a16="http://schemas.microsoft.com/office/drawing/2014/main" id="{275A8394-8285-4F03-901E-FAC06FC6BB2C}"/>
                </a:ext>
              </a:extLst>
            </p:cNvPr>
            <p:cNvCxnSpPr>
              <a:cxnSpLocks/>
            </p:cNvCxnSpPr>
            <p:nvPr/>
          </p:nvCxnSpPr>
          <p:spPr>
            <a:xfrm>
              <a:off x="2942410" y="4202230"/>
              <a:ext cx="759569" cy="359431"/>
            </a:xfrm>
            <a:prstGeom prst="bentConnector3">
              <a:avLst>
                <a:gd name="adj1" fmla="val 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C70E5B50-507F-4CE8-AF4A-7FE0FEDEFC87}"/>
                </a:ext>
              </a:extLst>
            </p:cNvPr>
            <p:cNvSpPr txBox="1"/>
            <p:nvPr/>
          </p:nvSpPr>
          <p:spPr>
            <a:xfrm>
              <a:off x="2403172" y="454143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B0B354AB-3891-4816-ABFD-BFD6F23FC998}"/>
                </a:ext>
              </a:extLst>
            </p:cNvPr>
            <p:cNvSpPr txBox="1"/>
            <p:nvPr/>
          </p:nvSpPr>
          <p:spPr>
            <a:xfrm>
              <a:off x="2926447" y="454143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6A1632BA-38DA-449E-91EA-B33D665B56DB}"/>
                </a:ext>
              </a:extLst>
            </p:cNvPr>
            <p:cNvSpPr txBox="1"/>
            <p:nvPr/>
          </p:nvSpPr>
          <p:spPr>
            <a:xfrm>
              <a:off x="3637927" y="4566839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Conector: Angulado 106">
              <a:extLst>
                <a:ext uri="{FF2B5EF4-FFF2-40B4-BE49-F238E27FC236}">
                  <a16:creationId xmlns:a16="http://schemas.microsoft.com/office/drawing/2014/main" id="{C471D938-A486-4AC9-97EB-EB0559618F74}"/>
                </a:ext>
              </a:extLst>
            </p:cNvPr>
            <p:cNvCxnSpPr>
              <a:cxnSpLocks/>
            </p:cNvCxnSpPr>
            <p:nvPr/>
          </p:nvCxnSpPr>
          <p:spPr>
            <a:xfrm>
              <a:off x="3701979" y="4561661"/>
              <a:ext cx="637748" cy="446618"/>
            </a:xfrm>
            <a:prstGeom prst="bentConnector3">
              <a:avLst>
                <a:gd name="adj1" fmla="val -2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38E2D7D7-16B5-4C60-AA3E-9F30082B7D12}"/>
                </a:ext>
              </a:extLst>
            </p:cNvPr>
            <p:cNvSpPr txBox="1"/>
            <p:nvPr/>
          </p:nvSpPr>
          <p:spPr>
            <a:xfrm>
              <a:off x="2954519" y="494607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C3A19A9E-11E4-4940-836E-B163E0F87B7A}"/>
                </a:ext>
              </a:extLst>
            </p:cNvPr>
            <p:cNvSpPr txBox="1"/>
            <p:nvPr/>
          </p:nvSpPr>
          <p:spPr>
            <a:xfrm>
              <a:off x="3627044" y="494607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9604AB91-5FD4-49B0-9ED4-38EDA8EC5494}"/>
                </a:ext>
              </a:extLst>
            </p:cNvPr>
            <p:cNvSpPr txBox="1"/>
            <p:nvPr/>
          </p:nvSpPr>
          <p:spPr>
            <a:xfrm>
              <a:off x="4275298" y="492702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Conector: Angulado 111">
              <a:extLst>
                <a:ext uri="{FF2B5EF4-FFF2-40B4-BE49-F238E27FC236}">
                  <a16:creationId xmlns:a16="http://schemas.microsoft.com/office/drawing/2014/main" id="{4F2AF068-5712-45AF-992A-B7DE23120D9F}"/>
                </a:ext>
              </a:extLst>
            </p:cNvPr>
            <p:cNvCxnSpPr>
              <a:cxnSpLocks/>
            </p:cNvCxnSpPr>
            <p:nvPr/>
          </p:nvCxnSpPr>
          <p:spPr>
            <a:xfrm>
              <a:off x="4331725" y="5008279"/>
              <a:ext cx="641183" cy="360186"/>
            </a:xfrm>
            <a:prstGeom prst="bentConnector3">
              <a:avLst>
                <a:gd name="adj1" fmla="val 4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FF52292F-8E21-43FD-8277-8EE9FAA3BE84}"/>
                </a:ext>
              </a:extLst>
            </p:cNvPr>
            <p:cNvSpPr txBox="1"/>
            <p:nvPr/>
          </p:nvSpPr>
          <p:spPr>
            <a:xfrm>
              <a:off x="3642082" y="530303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61DFD8B0-7802-4D83-8B0E-FFDF16FDC2AE}"/>
                </a:ext>
              </a:extLst>
            </p:cNvPr>
            <p:cNvSpPr txBox="1"/>
            <p:nvPr/>
          </p:nvSpPr>
          <p:spPr>
            <a:xfrm>
              <a:off x="4293625" y="5303035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ACED9527-F3E5-480E-BBAE-C50FA0C3F2F6}"/>
              </a:ext>
            </a:extLst>
          </p:cNvPr>
          <p:cNvSpPr txBox="1"/>
          <p:nvPr/>
        </p:nvSpPr>
        <p:spPr>
          <a:xfrm>
            <a:off x="6272312" y="425098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2CB</a:t>
            </a:r>
            <a:r>
              <a:rPr lang="pt-BR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5C43D451-436C-4225-B9C1-CE9DF785379D}"/>
              </a:ext>
            </a:extLst>
          </p:cNvPr>
          <p:cNvCxnSpPr>
            <a:cxnSpLocks/>
          </p:cNvCxnSpPr>
          <p:nvPr/>
        </p:nvCxnSpPr>
        <p:spPr>
          <a:xfrm flipH="1" flipV="1">
            <a:off x="6472088" y="3481227"/>
            <a:ext cx="1846813" cy="1149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FDFDE7-66CB-42AF-93D0-B93C084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9806DCA-4590-4B70-9E53-2B767097CE71}"/>
              </a:ext>
            </a:extLst>
          </p:cNvPr>
          <p:cNvGrpSpPr/>
          <p:nvPr/>
        </p:nvGrpSpPr>
        <p:grpSpPr>
          <a:xfrm>
            <a:off x="3111499" y="3078202"/>
            <a:ext cx="2190044" cy="1366406"/>
            <a:chOff x="2542096" y="1902397"/>
            <a:chExt cx="2190044" cy="1366406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42B7342-EC60-46DB-BE5D-6097BEED6612}"/>
                </a:ext>
              </a:extLst>
            </p:cNvPr>
            <p:cNvSpPr txBox="1"/>
            <p:nvPr/>
          </p:nvSpPr>
          <p:spPr>
            <a:xfrm>
              <a:off x="2552178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13395DE-8536-46AC-AEFB-49AE82D54C81}"/>
                </a:ext>
              </a:extLst>
            </p:cNvPr>
            <p:cNvSpPr txBox="1"/>
            <p:nvPr/>
          </p:nvSpPr>
          <p:spPr>
            <a:xfrm>
              <a:off x="3276625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465595ED-D24E-4EBC-BEFF-814F4199C9F1}"/>
                </a:ext>
              </a:extLst>
            </p:cNvPr>
            <p:cNvSpPr txBox="1"/>
            <p:nvPr/>
          </p:nvSpPr>
          <p:spPr>
            <a:xfrm>
              <a:off x="2542096" y="194215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B0AA1BD5-14DE-4AB8-AFEF-67E329D95729}"/>
                </a:ext>
              </a:extLst>
            </p:cNvPr>
            <p:cNvSpPr txBox="1"/>
            <p:nvPr/>
          </p:nvSpPr>
          <p:spPr>
            <a:xfrm>
              <a:off x="3276073" y="1902397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Conector: Angulado 51">
              <a:extLst>
                <a:ext uri="{FF2B5EF4-FFF2-40B4-BE49-F238E27FC236}">
                  <a16:creationId xmlns:a16="http://schemas.microsoft.com/office/drawing/2014/main" id="{C5806A16-9453-404C-97C8-0DC4D5430C1F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25" y="1994125"/>
              <a:ext cx="614822" cy="373573"/>
            </a:xfrm>
            <a:prstGeom prst="bentConnector3">
              <a:avLst>
                <a:gd name="adj1" fmla="val 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097491F-6465-4F68-86D8-10DD9E499481}"/>
                </a:ext>
              </a:extLst>
            </p:cNvPr>
            <p:cNvSpPr txBox="1"/>
            <p:nvPr/>
          </p:nvSpPr>
          <p:spPr>
            <a:xfrm>
              <a:off x="3269723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D934E955-DA3A-4A5A-AD4A-81CBE4C6A9B0}"/>
                </a:ext>
              </a:extLst>
            </p:cNvPr>
            <p:cNvSpPr txBox="1"/>
            <p:nvPr/>
          </p:nvSpPr>
          <p:spPr>
            <a:xfrm>
              <a:off x="3838736" y="2330751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Conector: Angulado 54">
              <a:extLst>
                <a:ext uri="{FF2B5EF4-FFF2-40B4-BE49-F238E27FC236}">
                  <a16:creationId xmlns:a16="http://schemas.microsoft.com/office/drawing/2014/main" id="{7453E327-6675-484A-AA5F-ECE9D87B1D8F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47" y="2367489"/>
              <a:ext cx="712026" cy="434510"/>
            </a:xfrm>
            <a:prstGeom prst="bentConnector3">
              <a:avLst>
                <a:gd name="adj1" fmla="val -8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2C889CE-20BB-4133-8419-EC0EB50D55F7}"/>
                </a:ext>
              </a:extLst>
            </p:cNvPr>
            <p:cNvSpPr txBox="1"/>
            <p:nvPr/>
          </p:nvSpPr>
          <p:spPr>
            <a:xfrm>
              <a:off x="3847557" y="2745583"/>
              <a:ext cx="884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4201BBF-F635-4EC7-90B0-C119DFB6B780}"/>
              </a:ext>
            </a:extLst>
          </p:cNvPr>
          <p:cNvCxnSpPr>
            <a:cxnSpLocks/>
          </p:cNvCxnSpPr>
          <p:nvPr/>
        </p:nvCxnSpPr>
        <p:spPr>
          <a:xfrm flipH="1" flipV="1">
            <a:off x="2828002" y="3679221"/>
            <a:ext cx="1130687" cy="881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1E8456C-6F1A-4236-AB6B-F107AB308133}"/>
              </a:ext>
            </a:extLst>
          </p:cNvPr>
          <p:cNvSpPr txBox="1"/>
          <p:nvPr/>
        </p:nvSpPr>
        <p:spPr>
          <a:xfrm>
            <a:off x="2645279" y="4061008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pt-B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40448443"/>
      </p:ext>
    </p:extLst>
  </p:cSld>
  <p:clrMapOvr>
    <a:masterClrMapping/>
  </p:clrMapOvr>
  <p:transition spd="slow">
    <p:split orient="vert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878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09722" y="4955556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12670" y="483628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4449B9-24A6-4FD1-BAD5-3D55D5E9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A716733-0F9D-41F7-B286-6A9B978CF319}"/>
              </a:ext>
            </a:extLst>
          </p:cNvPr>
          <p:cNvSpPr txBox="1"/>
          <p:nvPr/>
        </p:nvSpPr>
        <p:spPr>
          <a:xfrm>
            <a:off x="5146520" y="202840"/>
            <a:ext cx="208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1010 0011 0001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41676836"/>
      </p:ext>
    </p:extLst>
  </p:cSld>
  <p:clrMapOvr>
    <a:masterClrMapping/>
  </p:clrMapOvr>
  <p:transition spd="slow">
    <p:cover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01" b="26820"/>
          <a:stretch/>
        </p:blipFill>
        <p:spPr>
          <a:xfrm>
            <a:off x="2579180" y="1395"/>
            <a:ext cx="4127571" cy="523500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878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09722" y="4955556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12670" y="483628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54D8C9-FECC-4FDD-AC3F-BEDF093E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F30D1A-69D2-4786-B0D5-FE60354641FC}"/>
              </a:ext>
            </a:extLst>
          </p:cNvPr>
          <p:cNvSpPr txBox="1"/>
          <p:nvPr/>
        </p:nvSpPr>
        <p:spPr>
          <a:xfrm>
            <a:off x="5146520" y="202840"/>
            <a:ext cx="208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1010 0011 0001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52903646"/>
      </p:ext>
    </p:extLst>
  </p:cSld>
  <p:clrMapOvr>
    <a:masterClrMapping/>
  </p:clrMapOvr>
  <p:transition>
    <p:fade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01" b="26820"/>
          <a:stretch/>
        </p:blipFill>
        <p:spPr>
          <a:xfrm>
            <a:off x="2579180" y="1395"/>
            <a:ext cx="4127571" cy="523500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878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09722" y="4955556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12670" y="483628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2859820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1010.0011.0001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128D2-315A-47AF-9603-EEE622F3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FB9874-D3FF-4DA2-ACA0-C203DB833F30}"/>
              </a:ext>
            </a:extLst>
          </p:cNvPr>
          <p:cNvSpPr txBox="1"/>
          <p:nvPr/>
        </p:nvSpPr>
        <p:spPr>
          <a:xfrm>
            <a:off x="5146520" y="202840"/>
            <a:ext cx="208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1010 0011 0001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21082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Exemplos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D33E99-0F25-4089-8DC3-3BA13581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9570A8-086E-4783-A7AE-9C69D99C95BB}"/>
              </a:ext>
            </a:extLst>
          </p:cNvPr>
          <p:cNvSpPr txBox="1"/>
          <p:nvPr/>
        </p:nvSpPr>
        <p:spPr>
          <a:xfrm>
            <a:off x="860653" y="2067858"/>
            <a:ext cx="4216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8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AC4D7D-F9F6-4E16-922D-16A6E38A8C5E}"/>
              </a:ext>
            </a:extLst>
          </p:cNvPr>
          <p:cNvSpPr txBox="1"/>
          <p:nvPr/>
        </p:nvSpPr>
        <p:spPr>
          <a:xfrm>
            <a:off x="860653" y="2729295"/>
            <a:ext cx="407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5C65C2B-E3F1-4222-B7DB-7D42B47CD4F7}"/>
              </a:ext>
            </a:extLst>
          </p:cNvPr>
          <p:cNvSpPr txBox="1"/>
          <p:nvPr/>
        </p:nvSpPr>
        <p:spPr>
          <a:xfrm>
            <a:off x="5730888" y="2067858"/>
            <a:ext cx="594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009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BB157C-06F5-4DEF-BCB3-BEE042632D6B}"/>
              </a:ext>
            </a:extLst>
          </p:cNvPr>
          <p:cNvSpPr txBox="1"/>
          <p:nvPr/>
        </p:nvSpPr>
        <p:spPr>
          <a:xfrm>
            <a:off x="5724941" y="2729295"/>
            <a:ext cx="592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36E56C1-817F-47F1-B5AF-ABE8A8F21340}"/>
              </a:ext>
            </a:extLst>
          </p:cNvPr>
          <p:cNvSpPr txBox="1"/>
          <p:nvPr/>
        </p:nvSpPr>
        <p:spPr>
          <a:xfrm>
            <a:off x="480817" y="4242838"/>
            <a:ext cx="5584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011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7EE7B56-07BE-45A4-84B2-58D2409DC83B}"/>
              </a:ext>
            </a:extLst>
          </p:cNvPr>
          <p:cNvSpPr txBox="1"/>
          <p:nvPr/>
        </p:nvSpPr>
        <p:spPr>
          <a:xfrm>
            <a:off x="474870" y="5094775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100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45C7B13-EF3C-4F1F-9753-0D875410C7AB}"/>
              </a:ext>
            </a:extLst>
          </p:cNvPr>
          <p:cNvSpPr txBox="1"/>
          <p:nvPr/>
        </p:nvSpPr>
        <p:spPr>
          <a:xfrm>
            <a:off x="6330095" y="4242838"/>
            <a:ext cx="558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101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68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01" b="26820"/>
          <a:stretch/>
        </p:blipFill>
        <p:spPr>
          <a:xfrm>
            <a:off x="2579180" y="1395"/>
            <a:ext cx="4127571" cy="523500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878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09722" y="4955556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12670" y="483628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2982410" y="2821907"/>
            <a:ext cx="1199033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3  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2859820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1010.0011.0001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C3B54A-69CF-4BD5-86B8-2E672EE0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5A6CA1-D82F-4424-A38A-24094A17E55D}"/>
              </a:ext>
            </a:extLst>
          </p:cNvPr>
          <p:cNvSpPr txBox="1"/>
          <p:nvPr/>
        </p:nvSpPr>
        <p:spPr>
          <a:xfrm>
            <a:off x="5146520" y="202840"/>
            <a:ext cx="208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1010 0011 0001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2659344"/>
      </p:ext>
    </p:extLst>
  </p:cSld>
  <p:clrMapOvr>
    <a:masterClrMapping/>
  </p:clrMapOvr>
  <p:transition>
    <p:fade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01" b="26820"/>
          <a:stretch/>
        </p:blipFill>
        <p:spPr>
          <a:xfrm>
            <a:off x="2579180" y="1395"/>
            <a:ext cx="4127571" cy="523500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878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09722" y="4955556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12670" y="483628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141087" y="3865201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2982410" y="2821907"/>
            <a:ext cx="1199033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3  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2859820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1010.0011.0001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139449-FE5C-41EA-9300-4CCBE819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33F27ED-F7A5-4E46-98B8-72A65130BBD4}"/>
              </a:ext>
            </a:extLst>
          </p:cNvPr>
          <p:cNvSpPr txBox="1"/>
          <p:nvPr/>
        </p:nvSpPr>
        <p:spPr>
          <a:xfrm>
            <a:off x="5146520" y="202840"/>
            <a:ext cx="208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1010 0011 0001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8427775"/>
      </p:ext>
    </p:extLst>
  </p:cSld>
  <p:clrMapOvr>
    <a:masterClrMapping/>
  </p:clrMapOvr>
  <p:transition>
    <p:fade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0"/>
          <a:stretch/>
        </p:blipFill>
        <p:spPr>
          <a:xfrm>
            <a:off x="2579180" y="1395"/>
            <a:ext cx="7153633" cy="523500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878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09722" y="4955556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12670" y="483628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454662" y="3865200"/>
            <a:ext cx="94104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141087" y="3865201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2982410" y="2821907"/>
            <a:ext cx="1199033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3  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2859820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1010.0011.0001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888075-1B94-4DD6-AAB5-98991336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A5620D-7E20-450F-B654-5FF63638706A}"/>
              </a:ext>
            </a:extLst>
          </p:cNvPr>
          <p:cNvSpPr txBox="1"/>
          <p:nvPr/>
        </p:nvSpPr>
        <p:spPr>
          <a:xfrm>
            <a:off x="5146520" y="202840"/>
            <a:ext cx="208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1010 0011 0001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69959334"/>
      </p:ext>
    </p:extLst>
  </p:cSld>
  <p:clrMapOvr>
    <a:masterClrMapping/>
  </p:clrMapOvr>
  <p:transition>
    <p:fade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0"/>
          <a:stretch/>
        </p:blipFill>
        <p:spPr>
          <a:xfrm>
            <a:off x="2579180" y="1395"/>
            <a:ext cx="7153633" cy="523500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878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09722" y="4955556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12670" y="483628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326258" y="281897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5 0 6 1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454662" y="3865200"/>
            <a:ext cx="94104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141087" y="3865201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2982410" y="2821907"/>
            <a:ext cx="1199033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3  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2859820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1010.0011.0001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7ED341-73DF-4488-9042-801C4797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1F259CE-9CCF-4568-A916-90A12FB66B33}"/>
              </a:ext>
            </a:extLst>
          </p:cNvPr>
          <p:cNvSpPr txBox="1"/>
          <p:nvPr/>
        </p:nvSpPr>
        <p:spPr>
          <a:xfrm>
            <a:off x="5146520" y="202840"/>
            <a:ext cx="208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1010 0011 0001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4232698"/>
      </p:ext>
    </p:extLst>
  </p:cSld>
  <p:clrMapOvr>
    <a:masterClrMapping/>
  </p:clrMapOvr>
  <p:transition>
    <p:fade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0"/>
          <a:stretch/>
        </p:blipFill>
        <p:spPr>
          <a:xfrm>
            <a:off x="2579180" y="1395"/>
            <a:ext cx="7153633" cy="523500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878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09722" y="4955556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12670" y="483628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184973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101.000.110.001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326258" y="281897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5 0 6 1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454662" y="3865200"/>
            <a:ext cx="94104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141087" y="3865201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2982410" y="2821907"/>
            <a:ext cx="1199033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3  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2859820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1010.0011.0001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28F7AA-309F-4167-9B80-198FE794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C6B46D-62AE-495C-9E44-6A3B1B519DC9}"/>
              </a:ext>
            </a:extLst>
          </p:cNvPr>
          <p:cNvSpPr txBox="1"/>
          <p:nvPr/>
        </p:nvSpPr>
        <p:spPr>
          <a:xfrm>
            <a:off x="5146520" y="202840"/>
            <a:ext cx="208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1010 0011 0001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1149181"/>
      </p:ext>
    </p:extLst>
  </p:cSld>
  <p:clrMapOvr>
    <a:masterClrMapping/>
  </p:clrMapOvr>
  <p:transition>
    <p:fade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80" y="1394"/>
            <a:ext cx="7153633" cy="71536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878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09722" y="4955556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12670" y="483628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184973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101.000.110.001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326258" y="281897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5 0 6 1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454662" y="3865200"/>
            <a:ext cx="94104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141087" y="3865201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2982410" y="2821907"/>
            <a:ext cx="1199033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3  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2859820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1010.0011.0001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119A65-C80A-4571-B547-665CF10E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71E315-CB68-4970-93B3-8E975D2BE144}"/>
              </a:ext>
            </a:extLst>
          </p:cNvPr>
          <p:cNvSpPr txBox="1"/>
          <p:nvPr/>
        </p:nvSpPr>
        <p:spPr>
          <a:xfrm>
            <a:off x="5146520" y="202840"/>
            <a:ext cx="208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1010 0011 0001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8041301"/>
      </p:ext>
    </p:extLst>
  </p:cSld>
  <p:clrMapOvr>
    <a:masterClrMapping/>
  </p:clrMapOvr>
  <p:transition>
    <p:fade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80" y="1394"/>
            <a:ext cx="7153633" cy="71536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878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09722" y="4955556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12670" y="483628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184973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101.000.110.001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326258" y="281897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5 0 6 1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454662" y="3865200"/>
            <a:ext cx="94104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141087" y="3865201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2982410" y="2821907"/>
            <a:ext cx="1199033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3  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2859820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1010.0011.0001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0D335FD-4365-4D94-9C29-CF3EA833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A62398-75B2-4A8F-8240-E50965A3A4BB}"/>
              </a:ext>
            </a:extLst>
          </p:cNvPr>
          <p:cNvSpPr txBox="1"/>
          <p:nvPr/>
        </p:nvSpPr>
        <p:spPr>
          <a:xfrm>
            <a:off x="5146520" y="202840"/>
            <a:ext cx="208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1010 0011 0001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1832EB5-6FC2-4312-B075-08F30F59AF71}"/>
              </a:ext>
            </a:extLst>
          </p:cNvPr>
          <p:cNvSpPr txBox="1"/>
          <p:nvPr/>
        </p:nvSpPr>
        <p:spPr>
          <a:xfrm rot="369250">
            <a:off x="5672395" y="5973354"/>
            <a:ext cx="398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DD7AD4C-A124-4A5B-99F2-FF1C27CCA9F9}"/>
              </a:ext>
            </a:extLst>
          </p:cNvPr>
          <p:cNvSpPr txBox="1"/>
          <p:nvPr/>
        </p:nvSpPr>
        <p:spPr>
          <a:xfrm>
            <a:off x="5899776" y="5993524"/>
            <a:ext cx="398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CB9C448-4203-43CE-8A89-E592F07EBD66}"/>
              </a:ext>
            </a:extLst>
          </p:cNvPr>
          <p:cNvSpPr txBox="1"/>
          <p:nvPr/>
        </p:nvSpPr>
        <p:spPr>
          <a:xfrm>
            <a:off x="6108557" y="5993524"/>
            <a:ext cx="398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4CB7338-02C8-425C-81DE-42DF571AC5B2}"/>
              </a:ext>
            </a:extLst>
          </p:cNvPr>
          <p:cNvSpPr txBox="1"/>
          <p:nvPr/>
        </p:nvSpPr>
        <p:spPr>
          <a:xfrm rot="-360000">
            <a:off x="6305269" y="5981659"/>
            <a:ext cx="398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EE5844D-1C7E-48A5-9A59-14DD484648AF}"/>
              </a:ext>
            </a:extLst>
          </p:cNvPr>
          <p:cNvGrpSpPr/>
          <p:nvPr/>
        </p:nvGrpSpPr>
        <p:grpSpPr>
          <a:xfrm rot="20386593">
            <a:off x="6567958" y="5808367"/>
            <a:ext cx="1030993" cy="604945"/>
            <a:chOff x="6630161" y="5922316"/>
            <a:chExt cx="1030993" cy="604945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9341A19-8BF4-4622-863D-469502FC6D5C}"/>
                </a:ext>
              </a:extLst>
            </p:cNvPr>
            <p:cNvSpPr txBox="1"/>
            <p:nvPr/>
          </p:nvSpPr>
          <p:spPr>
            <a:xfrm rot="369250">
              <a:off x="6630161" y="5922316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7945A85-71EE-4201-A214-948566B1B7C2}"/>
                </a:ext>
              </a:extLst>
            </p:cNvPr>
            <p:cNvSpPr txBox="1"/>
            <p:nvPr/>
          </p:nvSpPr>
          <p:spPr>
            <a:xfrm>
              <a:off x="6857542" y="5942486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669125D-DDC4-4BB4-B2E8-39ED52768998}"/>
                </a:ext>
              </a:extLst>
            </p:cNvPr>
            <p:cNvSpPr txBox="1"/>
            <p:nvPr/>
          </p:nvSpPr>
          <p:spPr>
            <a:xfrm>
              <a:off x="7066323" y="5942486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31CD6B78-BE63-41A8-9784-65880A5F8A11}"/>
                </a:ext>
              </a:extLst>
            </p:cNvPr>
            <p:cNvSpPr txBox="1"/>
            <p:nvPr/>
          </p:nvSpPr>
          <p:spPr>
            <a:xfrm rot="21240000">
              <a:off x="7263035" y="5930621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B8556A75-B65C-4356-8EC8-BB6721E6D2C4}"/>
              </a:ext>
            </a:extLst>
          </p:cNvPr>
          <p:cNvGrpSpPr/>
          <p:nvPr/>
        </p:nvGrpSpPr>
        <p:grpSpPr>
          <a:xfrm rot="1200000">
            <a:off x="4743654" y="5807598"/>
            <a:ext cx="1030994" cy="604945"/>
            <a:chOff x="6630160" y="5922316"/>
            <a:chExt cx="1030994" cy="604945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C5222C8-A1D3-401F-BC18-57D374AB41AE}"/>
                </a:ext>
              </a:extLst>
            </p:cNvPr>
            <p:cNvSpPr txBox="1"/>
            <p:nvPr/>
          </p:nvSpPr>
          <p:spPr>
            <a:xfrm rot="369250">
              <a:off x="6630160" y="5922316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1FB814E-E4E2-4798-89A2-4CBFFE037200}"/>
                </a:ext>
              </a:extLst>
            </p:cNvPr>
            <p:cNvSpPr txBox="1"/>
            <p:nvPr/>
          </p:nvSpPr>
          <p:spPr>
            <a:xfrm>
              <a:off x="6857542" y="5942486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4E42B9A-4278-469A-9E64-D3F47BC9AD36}"/>
                </a:ext>
              </a:extLst>
            </p:cNvPr>
            <p:cNvSpPr txBox="1"/>
            <p:nvPr/>
          </p:nvSpPr>
          <p:spPr>
            <a:xfrm>
              <a:off x="7066323" y="5942486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0676660-29BA-4E07-8330-75B3B98F3272}"/>
                </a:ext>
              </a:extLst>
            </p:cNvPr>
            <p:cNvSpPr txBox="1"/>
            <p:nvPr/>
          </p:nvSpPr>
          <p:spPr>
            <a:xfrm rot="21240000">
              <a:off x="7263035" y="5930621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32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80" y="1394"/>
            <a:ext cx="7153633" cy="71536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878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09722" y="4955556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12670" y="483628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184973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101.000.110.001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326258" y="281897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5 0 6 1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454662" y="3865200"/>
            <a:ext cx="94104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C187ED1-DFC4-4525-A475-239147B98DED}"/>
              </a:ext>
            </a:extLst>
          </p:cNvPr>
          <p:cNvGrpSpPr/>
          <p:nvPr/>
        </p:nvGrpSpPr>
        <p:grpSpPr>
          <a:xfrm>
            <a:off x="5036418" y="5734919"/>
            <a:ext cx="2441171" cy="871523"/>
            <a:chOff x="5196074" y="5792973"/>
            <a:chExt cx="2441171" cy="871523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CBD19F1-36B9-4D9F-B3DB-63F8D360B326}"/>
                </a:ext>
              </a:extLst>
            </p:cNvPr>
            <p:cNvSpPr txBox="1"/>
            <p:nvPr/>
          </p:nvSpPr>
          <p:spPr>
            <a:xfrm rot="1156391">
              <a:off x="5196074" y="5925825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48567A2-0CAE-4859-9285-487C20CCE334}"/>
                </a:ext>
              </a:extLst>
            </p:cNvPr>
            <p:cNvSpPr txBox="1"/>
            <p:nvPr/>
          </p:nvSpPr>
          <p:spPr>
            <a:xfrm rot="800919">
              <a:off x="5568573" y="603786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8C72D30-DD9F-4649-A5B2-DFF3D51BD4A1}"/>
                </a:ext>
              </a:extLst>
            </p:cNvPr>
            <p:cNvSpPr txBox="1"/>
            <p:nvPr/>
          </p:nvSpPr>
          <p:spPr>
            <a:xfrm rot="166921">
              <a:off x="5882564" y="606729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CC5A1F1-FA4D-42FB-87FB-58C56BBA7CEE}"/>
                </a:ext>
              </a:extLst>
            </p:cNvPr>
            <p:cNvSpPr txBox="1"/>
            <p:nvPr/>
          </p:nvSpPr>
          <p:spPr>
            <a:xfrm rot="168770">
              <a:off x="6259501" y="6079721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Á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71832EB5-6FC2-4312-B075-08F30F59AF71}"/>
                </a:ext>
              </a:extLst>
            </p:cNvPr>
            <p:cNvSpPr txBox="1"/>
            <p:nvPr/>
          </p:nvSpPr>
          <p:spPr>
            <a:xfrm rot="21295279">
              <a:off x="6624846" y="6023412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5DD7AD4C-A124-4A5B-99F2-FF1C27CCA9F9}"/>
                </a:ext>
              </a:extLst>
            </p:cNvPr>
            <p:cNvSpPr txBox="1"/>
            <p:nvPr/>
          </p:nvSpPr>
          <p:spPr>
            <a:xfrm rot="21049428">
              <a:off x="6995987" y="590451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CB9C448-4203-43CE-8A89-E592F07EBD66}"/>
                </a:ext>
              </a:extLst>
            </p:cNvPr>
            <p:cNvSpPr txBox="1"/>
            <p:nvPr/>
          </p:nvSpPr>
          <p:spPr>
            <a:xfrm rot="20642283">
              <a:off x="7239126" y="5792973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141087" y="3865201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2982410" y="2821907"/>
            <a:ext cx="1199033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3  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2859820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1010.0011.0001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0D335FD-4365-4D94-9C29-CF3EA833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A62398-75B2-4A8F-8240-E50965A3A4BB}"/>
              </a:ext>
            </a:extLst>
          </p:cNvPr>
          <p:cNvSpPr txBox="1"/>
          <p:nvPr/>
        </p:nvSpPr>
        <p:spPr>
          <a:xfrm>
            <a:off x="5146520" y="202840"/>
            <a:ext cx="208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1010 0011 0001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82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3089" flipV="1">
            <a:off x="2579180" y="1394"/>
            <a:ext cx="7153633" cy="71536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878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09722" y="4955556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12670" y="483628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184973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101.000.110.001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326258" y="281897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5 0 6 1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454662" y="3865200"/>
            <a:ext cx="94104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C187ED1-DFC4-4525-A475-239147B98DED}"/>
              </a:ext>
            </a:extLst>
          </p:cNvPr>
          <p:cNvGrpSpPr/>
          <p:nvPr/>
        </p:nvGrpSpPr>
        <p:grpSpPr>
          <a:xfrm>
            <a:off x="5036418" y="5734919"/>
            <a:ext cx="2441171" cy="871523"/>
            <a:chOff x="5196074" y="5792973"/>
            <a:chExt cx="2441171" cy="871523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CBD19F1-36B9-4D9F-B3DB-63F8D360B326}"/>
                </a:ext>
              </a:extLst>
            </p:cNvPr>
            <p:cNvSpPr txBox="1"/>
            <p:nvPr/>
          </p:nvSpPr>
          <p:spPr>
            <a:xfrm rot="1156391">
              <a:off x="5196074" y="5925825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48567A2-0CAE-4859-9285-487C20CCE334}"/>
                </a:ext>
              </a:extLst>
            </p:cNvPr>
            <p:cNvSpPr txBox="1"/>
            <p:nvPr/>
          </p:nvSpPr>
          <p:spPr>
            <a:xfrm rot="800919">
              <a:off x="5568573" y="603786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8C72D30-DD9F-4649-A5B2-DFF3D51BD4A1}"/>
                </a:ext>
              </a:extLst>
            </p:cNvPr>
            <p:cNvSpPr txBox="1"/>
            <p:nvPr/>
          </p:nvSpPr>
          <p:spPr>
            <a:xfrm rot="166921">
              <a:off x="5882564" y="606729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CC5A1F1-FA4D-42FB-87FB-58C56BBA7CEE}"/>
                </a:ext>
              </a:extLst>
            </p:cNvPr>
            <p:cNvSpPr txBox="1"/>
            <p:nvPr/>
          </p:nvSpPr>
          <p:spPr>
            <a:xfrm rot="168770">
              <a:off x="6259501" y="6079721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Á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71832EB5-6FC2-4312-B075-08F30F59AF71}"/>
                </a:ext>
              </a:extLst>
            </p:cNvPr>
            <p:cNvSpPr txBox="1"/>
            <p:nvPr/>
          </p:nvSpPr>
          <p:spPr>
            <a:xfrm rot="21295279">
              <a:off x="6624846" y="6023412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5DD7AD4C-A124-4A5B-99F2-FF1C27CCA9F9}"/>
                </a:ext>
              </a:extLst>
            </p:cNvPr>
            <p:cNvSpPr txBox="1"/>
            <p:nvPr/>
          </p:nvSpPr>
          <p:spPr>
            <a:xfrm rot="21049428">
              <a:off x="6995987" y="590451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CB9C448-4203-43CE-8A89-E592F07EBD66}"/>
                </a:ext>
              </a:extLst>
            </p:cNvPr>
            <p:cNvSpPr txBox="1"/>
            <p:nvPr/>
          </p:nvSpPr>
          <p:spPr>
            <a:xfrm rot="20642283">
              <a:off x="7239126" y="5792973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141087" y="3865201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2982410" y="2821907"/>
            <a:ext cx="1199033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3  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2859820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1010.0011.0001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96F1BCD-2F3A-4C68-9D80-A7BCC6BA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27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F6569A-BB17-4A33-8E70-E957A9234F7C}"/>
              </a:ext>
            </a:extLst>
          </p:cNvPr>
          <p:cNvSpPr txBox="1"/>
          <p:nvPr/>
        </p:nvSpPr>
        <p:spPr>
          <a:xfrm>
            <a:off x="5146520" y="202840"/>
            <a:ext cx="208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1010 0011 0001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50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9245" flipV="1">
            <a:off x="2579180" y="1394"/>
            <a:ext cx="7153633" cy="71536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09722" y="4955556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12670" y="483628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146520" y="202840"/>
            <a:ext cx="208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1010 0011 0001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184973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101.000.110.001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326258" y="281897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5 0 6 1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454662" y="3865200"/>
            <a:ext cx="94104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C187ED1-DFC4-4525-A475-239147B98DED}"/>
              </a:ext>
            </a:extLst>
          </p:cNvPr>
          <p:cNvGrpSpPr/>
          <p:nvPr/>
        </p:nvGrpSpPr>
        <p:grpSpPr>
          <a:xfrm>
            <a:off x="5036418" y="5734919"/>
            <a:ext cx="2441171" cy="871523"/>
            <a:chOff x="5196074" y="5792973"/>
            <a:chExt cx="2441171" cy="871523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CBD19F1-36B9-4D9F-B3DB-63F8D360B326}"/>
                </a:ext>
              </a:extLst>
            </p:cNvPr>
            <p:cNvSpPr txBox="1"/>
            <p:nvPr/>
          </p:nvSpPr>
          <p:spPr>
            <a:xfrm rot="1156391">
              <a:off x="5196074" y="5925825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48567A2-0CAE-4859-9285-487C20CCE334}"/>
                </a:ext>
              </a:extLst>
            </p:cNvPr>
            <p:cNvSpPr txBox="1"/>
            <p:nvPr/>
          </p:nvSpPr>
          <p:spPr>
            <a:xfrm rot="800919">
              <a:off x="5568573" y="603786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8C72D30-DD9F-4649-A5B2-DFF3D51BD4A1}"/>
                </a:ext>
              </a:extLst>
            </p:cNvPr>
            <p:cNvSpPr txBox="1"/>
            <p:nvPr/>
          </p:nvSpPr>
          <p:spPr>
            <a:xfrm rot="166921">
              <a:off x="5882564" y="606729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CC5A1F1-FA4D-42FB-87FB-58C56BBA7CEE}"/>
                </a:ext>
              </a:extLst>
            </p:cNvPr>
            <p:cNvSpPr txBox="1"/>
            <p:nvPr/>
          </p:nvSpPr>
          <p:spPr>
            <a:xfrm rot="168770">
              <a:off x="6259501" y="6079721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Á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71832EB5-6FC2-4312-B075-08F30F59AF71}"/>
                </a:ext>
              </a:extLst>
            </p:cNvPr>
            <p:cNvSpPr txBox="1"/>
            <p:nvPr/>
          </p:nvSpPr>
          <p:spPr>
            <a:xfrm rot="21295279">
              <a:off x="6624846" y="6023412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5DD7AD4C-A124-4A5B-99F2-FF1C27CCA9F9}"/>
                </a:ext>
              </a:extLst>
            </p:cNvPr>
            <p:cNvSpPr txBox="1"/>
            <p:nvPr/>
          </p:nvSpPr>
          <p:spPr>
            <a:xfrm rot="21049428">
              <a:off x="6995987" y="590451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CB9C448-4203-43CE-8A89-E592F07EBD66}"/>
                </a:ext>
              </a:extLst>
            </p:cNvPr>
            <p:cNvSpPr txBox="1"/>
            <p:nvPr/>
          </p:nvSpPr>
          <p:spPr>
            <a:xfrm rot="20642283">
              <a:off x="7239126" y="5792973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141087" y="3865201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2982410" y="2821907"/>
            <a:ext cx="1199033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3  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2859820" y="1811786"/>
            <a:ext cx="237565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1010.0011.0001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3FD89ED-FB80-452B-8469-27F38F08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4292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Exemplos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94179F-F889-4811-B970-E3BDBAC341B2}"/>
              </a:ext>
            </a:extLst>
          </p:cNvPr>
          <p:cNvSpPr txBox="1"/>
          <p:nvPr/>
        </p:nvSpPr>
        <p:spPr>
          <a:xfrm>
            <a:off x="860653" y="2067858"/>
            <a:ext cx="4216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8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60623C-EEE7-4DDB-8411-30EF0596BCAC}"/>
              </a:ext>
            </a:extLst>
          </p:cNvPr>
          <p:cNvSpPr txBox="1"/>
          <p:nvPr/>
        </p:nvSpPr>
        <p:spPr>
          <a:xfrm>
            <a:off x="860653" y="2729295"/>
            <a:ext cx="407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62DC59-3B17-4E52-B790-E40DFDC15C77}"/>
              </a:ext>
            </a:extLst>
          </p:cNvPr>
          <p:cNvSpPr txBox="1"/>
          <p:nvPr/>
        </p:nvSpPr>
        <p:spPr>
          <a:xfrm>
            <a:off x="5730888" y="2067858"/>
            <a:ext cx="594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009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097771A-47FF-4C84-A842-AD52BC98D309}"/>
              </a:ext>
            </a:extLst>
          </p:cNvPr>
          <p:cNvSpPr txBox="1"/>
          <p:nvPr/>
        </p:nvSpPr>
        <p:spPr>
          <a:xfrm>
            <a:off x="5724941" y="2729295"/>
            <a:ext cx="592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55FEE60-D4E2-40CF-BEE2-2FAA896DC614}"/>
              </a:ext>
            </a:extLst>
          </p:cNvPr>
          <p:cNvSpPr txBox="1"/>
          <p:nvPr/>
        </p:nvSpPr>
        <p:spPr>
          <a:xfrm>
            <a:off x="480817" y="4242838"/>
            <a:ext cx="5584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011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29B1286-194E-4C4B-9CF8-D69D372462AE}"/>
              </a:ext>
            </a:extLst>
          </p:cNvPr>
          <p:cNvSpPr txBox="1"/>
          <p:nvPr/>
        </p:nvSpPr>
        <p:spPr>
          <a:xfrm>
            <a:off x="474870" y="5094775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100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D11B440-1C9F-4C26-BC03-24B39D8D4146}"/>
              </a:ext>
            </a:extLst>
          </p:cNvPr>
          <p:cNvSpPr txBox="1"/>
          <p:nvPr/>
        </p:nvSpPr>
        <p:spPr>
          <a:xfrm>
            <a:off x="6330095" y="4242838"/>
            <a:ext cx="558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101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3594C6F-0691-4D7C-B3DE-CD2D8D1EF9CA}"/>
              </a:ext>
            </a:extLst>
          </p:cNvPr>
          <p:cNvSpPr txBox="1"/>
          <p:nvPr/>
        </p:nvSpPr>
        <p:spPr>
          <a:xfrm>
            <a:off x="6324150" y="5094775"/>
            <a:ext cx="578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111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+ 001</a:t>
            </a:r>
            <a:r>
              <a:rPr lang="pt-BR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3FBDA6-1810-4C6B-9476-0115F895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9752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659584" y="1134207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AD6E198-4F31-4E83-8DCE-B5306E57EC57}"/>
              </a:ext>
            </a:extLst>
          </p:cNvPr>
          <p:cNvSpPr txBox="1">
            <a:spLocks/>
          </p:cNvSpPr>
          <p:nvPr/>
        </p:nvSpPr>
        <p:spPr>
          <a:xfrm>
            <a:off x="5443229" y="3088127"/>
            <a:ext cx="143239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3DC12-119E-488A-9F87-19436BE2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96789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659584" y="1134207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AD6E198-4F31-4E83-8DCE-B5306E57EC57}"/>
              </a:ext>
            </a:extLst>
          </p:cNvPr>
          <p:cNvSpPr txBox="1">
            <a:spLocks/>
          </p:cNvSpPr>
          <p:nvPr/>
        </p:nvSpPr>
        <p:spPr>
          <a:xfrm>
            <a:off x="5443229" y="3088127"/>
            <a:ext cx="143239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3DC12-119E-488A-9F87-19436BE2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30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A1CE034-DDC8-490E-A725-B21E85A0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61" y="518028"/>
            <a:ext cx="4409661" cy="373170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o sistema 3³ existem 27 dígitos, sendo composto pelo intervalo [0-9] seguido pelo intervalo [A-Q], onde A e Q representa respectivamente 10</a:t>
            </a:r>
            <a:r>
              <a:rPr lang="pt-BR" baseline="-25000" dirty="0"/>
              <a:t>10</a:t>
            </a:r>
            <a:r>
              <a:rPr lang="pt-BR" dirty="0"/>
              <a:t> e 26</a:t>
            </a:r>
            <a:r>
              <a:rPr lang="pt-BR" baseline="-25000" dirty="0"/>
              <a:t>10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04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667" b="26797"/>
          <a:stretch/>
        </p:blipFill>
        <p:spPr>
          <a:xfrm rot="10639245" flipV="1">
            <a:off x="5656363" y="-70565"/>
            <a:ext cx="4029935" cy="52366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659584" y="1134207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AD6E198-4F31-4E83-8DCE-B5306E57EC57}"/>
              </a:ext>
            </a:extLst>
          </p:cNvPr>
          <p:cNvSpPr txBox="1">
            <a:spLocks/>
          </p:cNvSpPr>
          <p:nvPr/>
        </p:nvSpPr>
        <p:spPr>
          <a:xfrm>
            <a:off x="5443229" y="3088127"/>
            <a:ext cx="143239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2D36F-B41A-40CA-8711-D558A6F7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329473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92" b="26797"/>
          <a:stretch/>
        </p:blipFill>
        <p:spPr>
          <a:xfrm rot="10639245" flipV="1">
            <a:off x="5658221" y="-70608"/>
            <a:ext cx="4028076" cy="52366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659584" y="1134207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691413" y="1811786"/>
            <a:ext cx="126968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01.02.01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AD6E198-4F31-4E83-8DCE-B5306E57EC57}"/>
              </a:ext>
            </a:extLst>
          </p:cNvPr>
          <p:cNvSpPr txBox="1">
            <a:spLocks/>
          </p:cNvSpPr>
          <p:nvPr/>
        </p:nvSpPr>
        <p:spPr>
          <a:xfrm>
            <a:off x="5443229" y="3088127"/>
            <a:ext cx="143239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1950FD3E-7EB9-47F6-AEFC-1A3E40D8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802629143"/>
      </p:ext>
    </p:extLst>
  </p:cSld>
  <p:clrMapOvr>
    <a:masterClrMapping/>
  </p:clrMapOvr>
  <p:transition>
    <p:fade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013" b="26797"/>
          <a:stretch/>
        </p:blipFill>
        <p:spPr>
          <a:xfrm rot="10639245" flipV="1">
            <a:off x="5538145" y="-67800"/>
            <a:ext cx="4148218" cy="52366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659584" y="1134207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691413" y="1811786"/>
            <a:ext cx="126968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01.02.01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423589" y="282190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1 2 1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AD6E198-4F31-4E83-8DCE-B5306E57EC57}"/>
              </a:ext>
            </a:extLst>
          </p:cNvPr>
          <p:cNvSpPr txBox="1">
            <a:spLocks/>
          </p:cNvSpPr>
          <p:nvPr/>
        </p:nvSpPr>
        <p:spPr>
          <a:xfrm>
            <a:off x="5443229" y="3088127"/>
            <a:ext cx="143239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6FC000DF-E0F9-4568-BEAA-9E641F2D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441508978"/>
      </p:ext>
    </p:extLst>
  </p:cSld>
  <p:clrMapOvr>
    <a:masterClrMapping/>
  </p:clrMapOvr>
  <p:transition>
    <p:fade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58" b="26797"/>
          <a:stretch/>
        </p:blipFill>
        <p:spPr>
          <a:xfrm rot="10639245" flipV="1">
            <a:off x="5655745" y="-70550"/>
            <a:ext cx="4030554" cy="52366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659584" y="1134207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691413" y="1811786"/>
            <a:ext cx="126968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01.02.01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423589" y="282190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521132" y="3829157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AD6E198-4F31-4E83-8DCE-B5306E57EC57}"/>
              </a:ext>
            </a:extLst>
          </p:cNvPr>
          <p:cNvSpPr txBox="1">
            <a:spLocks/>
          </p:cNvSpPr>
          <p:nvPr/>
        </p:nvSpPr>
        <p:spPr>
          <a:xfrm>
            <a:off x="5443229" y="3088127"/>
            <a:ext cx="143239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Espaço Reservado para Número de Slide 3">
            <a:extLst>
              <a:ext uri="{FF2B5EF4-FFF2-40B4-BE49-F238E27FC236}">
                <a16:creationId xmlns:a16="http://schemas.microsoft.com/office/drawing/2014/main" id="{35E2D9BE-725C-482D-B449-1B650BE4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147958652"/>
      </p:ext>
    </p:extLst>
  </p:cSld>
  <p:clrMapOvr>
    <a:masterClrMapping/>
  </p:clrMapOvr>
  <p:transition>
    <p:fade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1" b="26797"/>
          <a:stretch/>
        </p:blipFill>
        <p:spPr>
          <a:xfrm rot="10639245" flipV="1">
            <a:off x="5525180" y="-67497"/>
            <a:ext cx="4161191" cy="52366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422156" y="4955556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3J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70840" y="483187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659584" y="1134207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691413" y="1811786"/>
            <a:ext cx="126968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01.02.01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423589" y="282190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521132" y="3829157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AD6E198-4F31-4E83-8DCE-B5306E57EC57}"/>
              </a:ext>
            </a:extLst>
          </p:cNvPr>
          <p:cNvSpPr txBox="1">
            <a:spLocks/>
          </p:cNvSpPr>
          <p:nvPr/>
        </p:nvSpPr>
        <p:spPr>
          <a:xfrm>
            <a:off x="5443229" y="3088127"/>
            <a:ext cx="143239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5" name="Espaço Reservado para Número de Slide 3">
            <a:extLst>
              <a:ext uri="{FF2B5EF4-FFF2-40B4-BE49-F238E27FC236}">
                <a16:creationId xmlns:a16="http://schemas.microsoft.com/office/drawing/2014/main" id="{65E16686-79CF-4B51-84FF-5E6C05C9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671347210"/>
      </p:ext>
    </p:extLst>
  </p:cSld>
  <p:clrMapOvr>
    <a:masterClrMapping/>
  </p:clrMapOvr>
  <p:transition>
    <p:fade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97"/>
          <a:stretch/>
        </p:blipFill>
        <p:spPr>
          <a:xfrm rot="10639245" flipV="1">
            <a:off x="2534375" y="2443"/>
            <a:ext cx="7153633" cy="52366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422156" y="4955556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3J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70840" y="483187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659584" y="1134207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691413" y="1811786"/>
            <a:ext cx="126968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01.02.01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423589" y="282190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521132" y="3829157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205120" y="3840846"/>
            <a:ext cx="529782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3J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AD6E198-4F31-4E83-8DCE-B5306E57EC57}"/>
              </a:ext>
            </a:extLst>
          </p:cNvPr>
          <p:cNvSpPr txBox="1">
            <a:spLocks/>
          </p:cNvSpPr>
          <p:nvPr/>
        </p:nvSpPr>
        <p:spPr>
          <a:xfrm>
            <a:off x="5443229" y="3088127"/>
            <a:ext cx="143239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5" name="Espaço Reservado para Número de Slide 3">
            <a:extLst>
              <a:ext uri="{FF2B5EF4-FFF2-40B4-BE49-F238E27FC236}">
                <a16:creationId xmlns:a16="http://schemas.microsoft.com/office/drawing/2014/main" id="{6CCD1ED8-391F-4153-9D8C-A83E8D66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948077932"/>
      </p:ext>
    </p:extLst>
  </p:cSld>
  <p:clrMapOvr>
    <a:masterClrMapping/>
  </p:clrMapOvr>
  <p:transition>
    <p:fade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97"/>
          <a:stretch/>
        </p:blipFill>
        <p:spPr>
          <a:xfrm rot="10639245" flipV="1">
            <a:off x="2534375" y="2443"/>
            <a:ext cx="7153633" cy="52366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422156" y="4955556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3J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70840" y="483187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659584" y="1134207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691413" y="1811786"/>
            <a:ext cx="126968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01.02.01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423589" y="282190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521132" y="3829157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205120" y="3840846"/>
            <a:ext cx="529782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3J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3197995" y="2821906"/>
            <a:ext cx="752492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J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AD6E198-4F31-4E83-8DCE-B5306E57EC57}"/>
              </a:ext>
            </a:extLst>
          </p:cNvPr>
          <p:cNvSpPr txBox="1">
            <a:spLocks/>
          </p:cNvSpPr>
          <p:nvPr/>
        </p:nvSpPr>
        <p:spPr>
          <a:xfrm>
            <a:off x="5443229" y="3088127"/>
            <a:ext cx="143239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6" name="Espaço Reservado para Número de Slide 3">
            <a:extLst>
              <a:ext uri="{FF2B5EF4-FFF2-40B4-BE49-F238E27FC236}">
                <a16:creationId xmlns:a16="http://schemas.microsoft.com/office/drawing/2014/main" id="{534BD9FC-8412-495A-B93B-BABDB807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620489957"/>
      </p:ext>
    </p:extLst>
  </p:cSld>
  <p:clrMapOvr>
    <a:masterClrMapping/>
  </p:clrMapOvr>
  <p:transition>
    <p:fade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97"/>
          <a:stretch/>
        </p:blipFill>
        <p:spPr>
          <a:xfrm rot="10639245" flipV="1">
            <a:off x="2534375" y="2443"/>
            <a:ext cx="7153633" cy="52366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422156" y="4955556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3J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70840" y="483187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659584" y="1134207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691413" y="1811786"/>
            <a:ext cx="126968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01.02.01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423589" y="282190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521132" y="3829157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205120" y="3840846"/>
            <a:ext cx="529782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3J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3197995" y="2821906"/>
            <a:ext cx="752492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J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3312760" y="1811786"/>
            <a:ext cx="1187828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010.201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AD6E198-4F31-4E83-8DCE-B5306E57EC57}"/>
              </a:ext>
            </a:extLst>
          </p:cNvPr>
          <p:cNvSpPr txBox="1">
            <a:spLocks/>
          </p:cNvSpPr>
          <p:nvPr/>
        </p:nvSpPr>
        <p:spPr>
          <a:xfrm>
            <a:off x="5443229" y="3088127"/>
            <a:ext cx="143239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7" name="Espaço Reservado para Número de Slide 3">
            <a:extLst>
              <a:ext uri="{FF2B5EF4-FFF2-40B4-BE49-F238E27FC236}">
                <a16:creationId xmlns:a16="http://schemas.microsoft.com/office/drawing/2014/main" id="{D8EBE382-3058-4F22-A448-DA21B031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9365409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×</a:t>
            </a:r>
            <a:r>
              <a:rPr lang="pt-BR" b="1" dirty="0"/>
              <a:t> Código Decimal</a:t>
            </a:r>
            <a:endParaRPr lang="pt-B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A176F6D-E41D-4093-B502-71D68453B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2892"/>
              </p:ext>
            </p:extLst>
          </p:nvPr>
        </p:nvGraphicFramePr>
        <p:xfrm>
          <a:off x="1130853" y="2024018"/>
          <a:ext cx="9930294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366">
                  <a:extLst>
                    <a:ext uri="{9D8B030D-6E8A-4147-A177-3AD203B41FA5}">
                      <a16:colId xmlns:a16="http://schemas.microsoft.com/office/drawing/2014/main" val="2589296542"/>
                    </a:ext>
                  </a:extLst>
                </a:gridCol>
                <a:gridCol w="1103366">
                  <a:extLst>
                    <a:ext uri="{9D8B030D-6E8A-4147-A177-3AD203B41FA5}">
                      <a16:colId xmlns:a16="http://schemas.microsoft.com/office/drawing/2014/main" val="1661850216"/>
                    </a:ext>
                  </a:extLst>
                </a:gridCol>
                <a:gridCol w="1103366">
                  <a:extLst>
                    <a:ext uri="{9D8B030D-6E8A-4147-A177-3AD203B41FA5}">
                      <a16:colId xmlns:a16="http://schemas.microsoft.com/office/drawing/2014/main" val="2017917543"/>
                    </a:ext>
                  </a:extLst>
                </a:gridCol>
                <a:gridCol w="1103366">
                  <a:extLst>
                    <a:ext uri="{9D8B030D-6E8A-4147-A177-3AD203B41FA5}">
                      <a16:colId xmlns:a16="http://schemas.microsoft.com/office/drawing/2014/main" val="344201930"/>
                    </a:ext>
                  </a:extLst>
                </a:gridCol>
                <a:gridCol w="1103366">
                  <a:extLst>
                    <a:ext uri="{9D8B030D-6E8A-4147-A177-3AD203B41FA5}">
                      <a16:colId xmlns:a16="http://schemas.microsoft.com/office/drawing/2014/main" val="1190519820"/>
                    </a:ext>
                  </a:extLst>
                </a:gridCol>
                <a:gridCol w="1103366">
                  <a:extLst>
                    <a:ext uri="{9D8B030D-6E8A-4147-A177-3AD203B41FA5}">
                      <a16:colId xmlns:a16="http://schemas.microsoft.com/office/drawing/2014/main" val="2820481478"/>
                    </a:ext>
                  </a:extLst>
                </a:gridCol>
                <a:gridCol w="1103366">
                  <a:extLst>
                    <a:ext uri="{9D8B030D-6E8A-4147-A177-3AD203B41FA5}">
                      <a16:colId xmlns:a16="http://schemas.microsoft.com/office/drawing/2014/main" val="19203805"/>
                    </a:ext>
                  </a:extLst>
                </a:gridCol>
                <a:gridCol w="1103366">
                  <a:extLst>
                    <a:ext uri="{9D8B030D-6E8A-4147-A177-3AD203B41FA5}">
                      <a16:colId xmlns:a16="http://schemas.microsoft.com/office/drawing/2014/main" val="1391777849"/>
                    </a:ext>
                  </a:extLst>
                </a:gridCol>
                <a:gridCol w="1103366">
                  <a:extLst>
                    <a:ext uri="{9D8B030D-6E8A-4147-A177-3AD203B41FA5}">
                      <a16:colId xmlns:a16="http://schemas.microsoft.com/office/drawing/2014/main" val="355524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8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00001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00010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00011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00100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00101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00110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00111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9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45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6729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13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800" b="1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n>
                          <a:noFill/>
                        </a:ln>
                        <a:noFill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28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9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10011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10100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10110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10111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705674"/>
                  </a:ext>
                </a:extLst>
              </a:tr>
            </a:tbl>
          </a:graphicData>
        </a:graphic>
      </p:graphicFrame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8F38D2-659E-40D0-B237-33583C17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05249547"/>
      </p:ext>
    </p:extLst>
  </p:cSld>
  <p:clrMapOvr>
    <a:masterClrMapping/>
  </p:clrMapOvr>
  <p:transition spd="slow">
    <p:cover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9245" flipV="1">
            <a:off x="2579180" y="1394"/>
            <a:ext cx="7153633" cy="71536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422156" y="4955556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3J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70840" y="483187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659584" y="1134207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691413" y="1811786"/>
            <a:ext cx="126968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01.02.01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423589" y="282190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521132" y="3829157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205120" y="3840846"/>
            <a:ext cx="529782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3J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3197995" y="2821906"/>
            <a:ext cx="752492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J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3312760" y="1811786"/>
            <a:ext cx="1187828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010.201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AD6E198-4F31-4E83-8DCE-B5306E57EC57}"/>
              </a:ext>
            </a:extLst>
          </p:cNvPr>
          <p:cNvSpPr txBox="1">
            <a:spLocks/>
          </p:cNvSpPr>
          <p:nvPr/>
        </p:nvSpPr>
        <p:spPr>
          <a:xfrm>
            <a:off x="5443229" y="3088127"/>
            <a:ext cx="143239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7" name="Espaço Reservado para Número de Slide 3">
            <a:extLst>
              <a:ext uri="{FF2B5EF4-FFF2-40B4-BE49-F238E27FC236}">
                <a16:creationId xmlns:a16="http://schemas.microsoft.com/office/drawing/2014/main" id="{23149E24-567D-4042-BCF7-5B20E97F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213677365"/>
      </p:ext>
    </p:extLst>
  </p:cSld>
  <p:clrMapOvr>
    <a:masterClrMapping/>
  </p:clrMapOvr>
  <p:transition>
    <p:fade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9245" flipV="1">
            <a:off x="2579180" y="1394"/>
            <a:ext cx="7153633" cy="71536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422156" y="4955556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3J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70840" y="483187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659584" y="1134207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691413" y="1811786"/>
            <a:ext cx="1269689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01.02.01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423589" y="2821906"/>
            <a:ext cx="102969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521132" y="3829157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08D970F-5802-47CC-AC4B-B7BC769402FC}"/>
              </a:ext>
            </a:extLst>
          </p:cNvPr>
          <p:cNvGrpSpPr/>
          <p:nvPr/>
        </p:nvGrpSpPr>
        <p:grpSpPr>
          <a:xfrm>
            <a:off x="5206848" y="5846456"/>
            <a:ext cx="2234120" cy="759986"/>
            <a:chOff x="5206848" y="5846456"/>
            <a:chExt cx="2234120" cy="759986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CBD19F1-36B9-4D9F-B3DB-63F8D360B326}"/>
                </a:ext>
              </a:extLst>
            </p:cNvPr>
            <p:cNvSpPr txBox="1"/>
            <p:nvPr/>
          </p:nvSpPr>
          <p:spPr>
            <a:xfrm rot="1156391">
              <a:off x="5206848" y="588682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48567A2-0CAE-4859-9285-487C20CCE334}"/>
                </a:ext>
              </a:extLst>
            </p:cNvPr>
            <p:cNvSpPr txBox="1"/>
            <p:nvPr/>
          </p:nvSpPr>
          <p:spPr>
            <a:xfrm rot="800919">
              <a:off x="5484967" y="595681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8C72D30-DD9F-4649-A5B2-DFF3D51BD4A1}"/>
                </a:ext>
              </a:extLst>
            </p:cNvPr>
            <p:cNvSpPr txBox="1"/>
            <p:nvPr/>
          </p:nvSpPr>
          <p:spPr>
            <a:xfrm rot="166921">
              <a:off x="5785445" y="600855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CC5A1F1-FA4D-42FB-87FB-58C56BBA7CEE}"/>
                </a:ext>
              </a:extLst>
            </p:cNvPr>
            <p:cNvSpPr txBox="1"/>
            <p:nvPr/>
          </p:nvSpPr>
          <p:spPr>
            <a:xfrm>
              <a:off x="6099845" y="6021667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5DD7AD4C-A124-4A5B-99F2-FF1C27CCA9F9}"/>
                </a:ext>
              </a:extLst>
            </p:cNvPr>
            <p:cNvSpPr txBox="1"/>
            <p:nvPr/>
          </p:nvSpPr>
          <p:spPr>
            <a:xfrm rot="21049428">
              <a:off x="6836331" y="5846456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CB9C448-4203-43CE-8A89-E592F07EBD66}"/>
                </a:ext>
              </a:extLst>
            </p:cNvPr>
            <p:cNvSpPr txBox="1"/>
            <p:nvPr/>
          </p:nvSpPr>
          <p:spPr>
            <a:xfrm rot="20642283">
              <a:off x="7042849" y="5899954"/>
              <a:ext cx="398119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205120" y="3840846"/>
            <a:ext cx="529782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3J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3197995" y="2821906"/>
            <a:ext cx="752492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J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3312760" y="1811786"/>
            <a:ext cx="1187828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010.201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AD6E198-4F31-4E83-8DCE-B5306E57EC57}"/>
              </a:ext>
            </a:extLst>
          </p:cNvPr>
          <p:cNvSpPr txBox="1">
            <a:spLocks/>
          </p:cNvSpPr>
          <p:nvPr/>
        </p:nvSpPr>
        <p:spPr>
          <a:xfrm>
            <a:off x="5443229" y="3088127"/>
            <a:ext cx="143239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4" name="Espaço Reservado para Número de Slide 3">
            <a:extLst>
              <a:ext uri="{FF2B5EF4-FFF2-40B4-BE49-F238E27FC236}">
                <a16:creationId xmlns:a16="http://schemas.microsoft.com/office/drawing/2014/main" id="{963233EA-9C17-41D0-A335-F145D9CF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654075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55472" y="4955556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70840" y="483187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D10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701400" y="112481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130100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9606029-FE7C-47F1-A8BD-120B3094E077}"/>
              </a:ext>
            </a:extLst>
          </p:cNvPr>
          <p:cNvSpPr txBox="1">
            <a:spLocks/>
          </p:cNvSpPr>
          <p:nvPr/>
        </p:nvSpPr>
        <p:spPr>
          <a:xfrm>
            <a:off x="5462310" y="3088715"/>
            <a:ext cx="1673188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5025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BC0DA8-C539-44D9-87E2-781824A2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6289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55472" y="4955556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70840" y="483187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D10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701400" y="112481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130100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9606029-FE7C-47F1-A8BD-120B3094E077}"/>
              </a:ext>
            </a:extLst>
          </p:cNvPr>
          <p:cNvSpPr txBox="1">
            <a:spLocks/>
          </p:cNvSpPr>
          <p:nvPr/>
        </p:nvSpPr>
        <p:spPr>
          <a:xfrm>
            <a:off x="5462310" y="3088715"/>
            <a:ext cx="1673188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5025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BC0DA8-C539-44D9-87E2-781824A2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33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AEFBE49-C346-4A4A-898F-E4058418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61" y="518028"/>
            <a:ext cx="4409661" cy="373170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o sistema 5² existem 25 dígitos, sendo composto pelo intervalo [0-9] seguido pelo intervalo [A-O], onde A e O representa respectivamente 10</a:t>
            </a:r>
            <a:r>
              <a:rPr lang="pt-BR" baseline="-25000" dirty="0"/>
              <a:t>10</a:t>
            </a:r>
            <a:r>
              <a:rPr lang="pt-BR" dirty="0"/>
              <a:t> e 24</a:t>
            </a:r>
            <a:r>
              <a:rPr lang="pt-BR" baseline="-25000" dirty="0"/>
              <a:t>10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80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55472" y="4955556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70840" y="483187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D10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701400" y="112481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130100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9606029-FE7C-47F1-A8BD-120B3094E077}"/>
              </a:ext>
            </a:extLst>
          </p:cNvPr>
          <p:cNvSpPr txBox="1">
            <a:spLocks/>
          </p:cNvSpPr>
          <p:nvPr/>
        </p:nvSpPr>
        <p:spPr>
          <a:xfrm>
            <a:off x="5462310" y="3088715"/>
            <a:ext cx="1673188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5025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BC0DA8-C539-44D9-87E2-781824A2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34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AEFBE49-C346-4A4A-898F-E4058418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61" y="518027"/>
            <a:ext cx="4409661" cy="519365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o sistema fictício 5³, que tem 125 dígitos, foi adotada um padrão em que apenas os primeiros 62 símbolos foram definidos, de forma que a demonstração de conversão fosse simplificada. </a:t>
            </a:r>
            <a:endParaRPr lang="pt-BR" baseline="-25000" dirty="0"/>
          </a:p>
        </p:txBody>
      </p:sp>
    </p:spTree>
    <p:extLst>
      <p:ext uri="{BB962C8B-B14F-4D97-AF65-F5344CB8AC3E}">
        <p14:creationId xmlns:p14="http://schemas.microsoft.com/office/powerpoint/2010/main" val="135091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55472" y="4955556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70840" y="483187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D10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701400" y="112481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130100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9606029-FE7C-47F1-A8BD-120B3094E077}"/>
              </a:ext>
            </a:extLst>
          </p:cNvPr>
          <p:cNvSpPr txBox="1">
            <a:spLocks/>
          </p:cNvSpPr>
          <p:nvPr/>
        </p:nvSpPr>
        <p:spPr>
          <a:xfrm>
            <a:off x="5462310" y="3088715"/>
            <a:ext cx="1673188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5025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BC0DA8-C539-44D9-87E2-781824A2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34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AEFBE49-C346-4A4A-898F-E4058418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61" y="518027"/>
            <a:ext cx="4409661" cy="519365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o sistema fictício 5³, que tem 125 dígitos, foi adotada um padrão em que apenas os primeiros 62 símbolos foram definidos, de forma que a demonstração de conversão fosse simplificada. </a:t>
            </a:r>
            <a:endParaRPr lang="pt-BR" baseline="-2500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23DB896-D3B1-4CA4-8808-69F4DABD8003}"/>
              </a:ext>
            </a:extLst>
          </p:cNvPr>
          <p:cNvSpPr txBox="1">
            <a:spLocks/>
          </p:cNvSpPr>
          <p:nvPr/>
        </p:nvSpPr>
        <p:spPr>
          <a:xfrm>
            <a:off x="7421220" y="429144"/>
            <a:ext cx="4369907" cy="519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Nesse padrão os primeiros símbolos são os números de 0 à 9, em seguida as letras minúsculas de a à z, que representam 10</a:t>
            </a:r>
            <a:r>
              <a:rPr lang="pt-BR" baseline="-25000" dirty="0"/>
              <a:t>10</a:t>
            </a:r>
            <a:r>
              <a:rPr lang="pt-BR" dirty="0"/>
              <a:t> e 35</a:t>
            </a:r>
            <a:r>
              <a:rPr lang="pt-BR" baseline="-25000" dirty="0"/>
              <a:t>10</a:t>
            </a:r>
            <a:r>
              <a:rPr lang="pt-BR" dirty="0"/>
              <a:t> respectivamente, depois as letras  maiúsculas de A à Z, representando 36</a:t>
            </a:r>
            <a:r>
              <a:rPr lang="pt-BR" baseline="-25000" dirty="0"/>
              <a:t>10</a:t>
            </a:r>
            <a:r>
              <a:rPr lang="pt-BR" dirty="0"/>
              <a:t> à 61</a:t>
            </a:r>
            <a:r>
              <a:rPr lang="pt-BR" baseline="-25000" dirty="0"/>
              <a:t>10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40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06FC82-245E-4DAD-8D8E-AF09A68F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CE59F6E-CA93-4F61-8813-EBAA7C7D2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0" b="30631"/>
          <a:stretch/>
        </p:blipFill>
        <p:spPr>
          <a:xfrm rot="10639245" flipV="1">
            <a:off x="2529662" y="75140"/>
            <a:ext cx="4049640" cy="496245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87ED6BC7-F531-41A0-B6D4-B3D53E957FF0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428ACB0-DE81-4475-B972-FDEFB4A2E69D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3A5910D-34F4-463A-8887-9F11E2B0F54E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82EB867-4AA3-4F26-9A3D-7E13B8DB8A1C}"/>
              </a:ext>
            </a:extLst>
          </p:cNvPr>
          <p:cNvSpPr txBox="1"/>
          <p:nvPr/>
        </p:nvSpPr>
        <p:spPr>
          <a:xfrm>
            <a:off x="3355472" y="4955556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40FB9B9-5814-4028-98E2-C4D4BE4B9843}"/>
              </a:ext>
            </a:extLst>
          </p:cNvPr>
          <p:cNvSpPr txBox="1"/>
          <p:nvPr/>
        </p:nvSpPr>
        <p:spPr>
          <a:xfrm>
            <a:off x="8270840" y="48318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CE7CD66-F131-4908-AE20-E4AAB830E153}"/>
              </a:ext>
            </a:extLst>
          </p:cNvPr>
          <p:cNvSpPr txBox="1"/>
          <p:nvPr/>
        </p:nvSpPr>
        <p:spPr>
          <a:xfrm>
            <a:off x="5665756" y="1124816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A03AA39-ECEC-42F7-9BB4-45B72F500F46}"/>
              </a:ext>
            </a:extLst>
          </p:cNvPr>
          <p:cNvSpPr txBox="1"/>
          <p:nvPr/>
        </p:nvSpPr>
        <p:spPr>
          <a:xfrm>
            <a:off x="3231624" y="3840846"/>
            <a:ext cx="529782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D9B70982-4A43-4C01-A17D-23788729D4DD}"/>
              </a:ext>
            </a:extLst>
          </p:cNvPr>
          <p:cNvSpPr txBox="1">
            <a:spLocks/>
          </p:cNvSpPr>
          <p:nvPr/>
        </p:nvSpPr>
        <p:spPr>
          <a:xfrm>
            <a:off x="5427140" y="3088715"/>
            <a:ext cx="1673188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1801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2545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E6E9AB-CCFC-408F-8873-1C92E103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B6BFA87-08F8-41C7-8369-0554301A4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0" b="30631"/>
          <a:stretch/>
        </p:blipFill>
        <p:spPr>
          <a:xfrm rot="10639245" flipV="1">
            <a:off x="2529662" y="75140"/>
            <a:ext cx="4049640" cy="4962456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63C2923A-B272-4B4F-90F1-3618D3537D25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5BE5996-8404-45C8-B4DF-E0542B30C1BF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120B96C-69EE-4333-925C-973B7E0153D0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050EDF-BC93-41ED-AB12-AA1821F88488}"/>
              </a:ext>
            </a:extLst>
          </p:cNvPr>
          <p:cNvSpPr txBox="1"/>
          <p:nvPr/>
        </p:nvSpPr>
        <p:spPr>
          <a:xfrm>
            <a:off x="3355472" y="4955556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82A575C-F648-4FCE-8C70-6D0862914249}"/>
              </a:ext>
            </a:extLst>
          </p:cNvPr>
          <p:cNvSpPr txBox="1"/>
          <p:nvPr/>
        </p:nvSpPr>
        <p:spPr>
          <a:xfrm>
            <a:off x="8270840" y="48318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3EEB75A-94D5-48CF-87EC-7BB4FC5A4914}"/>
              </a:ext>
            </a:extLst>
          </p:cNvPr>
          <p:cNvSpPr txBox="1"/>
          <p:nvPr/>
        </p:nvSpPr>
        <p:spPr>
          <a:xfrm>
            <a:off x="5665756" y="1124816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EBBF43B-4FB1-40CE-9EC7-B12601087062}"/>
              </a:ext>
            </a:extLst>
          </p:cNvPr>
          <p:cNvSpPr txBox="1"/>
          <p:nvPr/>
        </p:nvSpPr>
        <p:spPr>
          <a:xfrm>
            <a:off x="3231624" y="3840846"/>
            <a:ext cx="529782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9DE3FB-E5AC-452A-BCAD-AB0BF3BE1D99}"/>
              </a:ext>
            </a:extLst>
          </p:cNvPr>
          <p:cNvSpPr txBox="1"/>
          <p:nvPr/>
        </p:nvSpPr>
        <p:spPr>
          <a:xfrm>
            <a:off x="3184743" y="2821906"/>
            <a:ext cx="752492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P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4F8C255-76EA-46A4-95BD-D156E093F21E}"/>
              </a:ext>
            </a:extLst>
          </p:cNvPr>
          <p:cNvSpPr txBox="1">
            <a:spLocks/>
          </p:cNvSpPr>
          <p:nvPr/>
        </p:nvSpPr>
        <p:spPr>
          <a:xfrm>
            <a:off x="5427140" y="3088715"/>
            <a:ext cx="1673188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1801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81631743"/>
      </p:ext>
    </p:extLst>
  </p:cSld>
  <p:clrMapOvr>
    <a:masterClrMapping/>
  </p:clrMapOvr>
  <p:transition>
    <p:fade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D01504-D7BE-4BAE-9AA0-DC6B7AD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4A0D565-BB8B-4204-82C1-E00C429EB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0" b="30631"/>
          <a:stretch/>
        </p:blipFill>
        <p:spPr>
          <a:xfrm rot="10639245" flipV="1">
            <a:off x="2529662" y="75140"/>
            <a:ext cx="4049640" cy="4962456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C8AA24C2-8E6D-4AA3-B95B-3A0CA08467E2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4331224-D73C-4247-A21A-02F18FAE89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E7656CD0-0BED-45B4-BD43-50BA1A23E86A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6173FA4-E904-427A-BD79-B46FEB73A990}"/>
              </a:ext>
            </a:extLst>
          </p:cNvPr>
          <p:cNvSpPr txBox="1"/>
          <p:nvPr/>
        </p:nvSpPr>
        <p:spPr>
          <a:xfrm>
            <a:off x="3355472" y="4955556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F869A86-4397-4A04-8EF0-85857B3E9720}"/>
              </a:ext>
            </a:extLst>
          </p:cNvPr>
          <p:cNvSpPr txBox="1"/>
          <p:nvPr/>
        </p:nvSpPr>
        <p:spPr>
          <a:xfrm>
            <a:off x="8270840" y="48318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E4DFF1-6059-4744-A5E5-849A147254B3}"/>
              </a:ext>
            </a:extLst>
          </p:cNvPr>
          <p:cNvSpPr txBox="1"/>
          <p:nvPr/>
        </p:nvSpPr>
        <p:spPr>
          <a:xfrm>
            <a:off x="5665756" y="1124816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4709ACE-FCEB-4AD1-865C-3AF17EA59256}"/>
              </a:ext>
            </a:extLst>
          </p:cNvPr>
          <p:cNvSpPr txBox="1"/>
          <p:nvPr/>
        </p:nvSpPr>
        <p:spPr>
          <a:xfrm>
            <a:off x="3231624" y="3840846"/>
            <a:ext cx="529782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D19F472-43C0-4E82-A3E7-67F4E371FB28}"/>
              </a:ext>
            </a:extLst>
          </p:cNvPr>
          <p:cNvSpPr txBox="1"/>
          <p:nvPr/>
        </p:nvSpPr>
        <p:spPr>
          <a:xfrm>
            <a:off x="3184743" y="2821906"/>
            <a:ext cx="752492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P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5231CF-8CFC-44FD-B0FC-2450FD4AB3EA}"/>
              </a:ext>
            </a:extLst>
          </p:cNvPr>
          <p:cNvSpPr txBox="1"/>
          <p:nvPr/>
        </p:nvSpPr>
        <p:spPr>
          <a:xfrm>
            <a:off x="3292168" y="1811786"/>
            <a:ext cx="175572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024.201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D6AD729B-B444-4E07-8B7F-A1530E2F7999}"/>
              </a:ext>
            </a:extLst>
          </p:cNvPr>
          <p:cNvSpPr txBox="1">
            <a:spLocks/>
          </p:cNvSpPr>
          <p:nvPr/>
        </p:nvSpPr>
        <p:spPr>
          <a:xfrm>
            <a:off x="5427140" y="3088715"/>
            <a:ext cx="1673188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1801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60247533"/>
      </p:ext>
    </p:extLst>
  </p:cSld>
  <p:clrMapOvr>
    <a:masterClrMapping/>
  </p:clrMapOvr>
  <p:transition>
    <p:fade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814383-AAF1-4385-8F6F-F5662CC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377EF04-E1E5-4158-B60D-C898ECAA3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31"/>
          <a:stretch/>
        </p:blipFill>
        <p:spPr>
          <a:xfrm rot="10639245" flipV="1">
            <a:off x="2527966" y="2593"/>
            <a:ext cx="7153633" cy="4962456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9714BC11-197B-4CFD-84F0-D8CA31F49C6B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6CBA3B9B-34D1-41AF-A266-9A136CEAB7F5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6FD30B3-D430-449B-A995-FD9D589C2EA8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9C079-8FF2-4F97-8A8A-AB0F25723236}"/>
              </a:ext>
            </a:extLst>
          </p:cNvPr>
          <p:cNvSpPr txBox="1"/>
          <p:nvPr/>
        </p:nvSpPr>
        <p:spPr>
          <a:xfrm>
            <a:off x="3355472" y="4955556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9FF5B6F-C122-4B46-9B97-1C9C93215C51}"/>
              </a:ext>
            </a:extLst>
          </p:cNvPr>
          <p:cNvSpPr txBox="1"/>
          <p:nvPr/>
        </p:nvSpPr>
        <p:spPr>
          <a:xfrm>
            <a:off x="8270840" y="48318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264756-B5E2-418F-9D85-48CC91BC8B40}"/>
              </a:ext>
            </a:extLst>
          </p:cNvPr>
          <p:cNvSpPr txBox="1"/>
          <p:nvPr/>
        </p:nvSpPr>
        <p:spPr>
          <a:xfrm>
            <a:off x="5665756" y="1124816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4F4E04C-CC07-45CE-9A51-EC00FAF73C4A}"/>
              </a:ext>
            </a:extLst>
          </p:cNvPr>
          <p:cNvSpPr txBox="1"/>
          <p:nvPr/>
        </p:nvSpPr>
        <p:spPr>
          <a:xfrm>
            <a:off x="7797428" y="1811786"/>
            <a:ext cx="1353595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02.42.01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92D5D24-95CF-407C-9243-D997DEECFA05}"/>
              </a:ext>
            </a:extLst>
          </p:cNvPr>
          <p:cNvSpPr txBox="1"/>
          <p:nvPr/>
        </p:nvSpPr>
        <p:spPr>
          <a:xfrm>
            <a:off x="3231624" y="3840846"/>
            <a:ext cx="529782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2BA99E6-DC1B-44ED-A897-168083B28C8A}"/>
              </a:ext>
            </a:extLst>
          </p:cNvPr>
          <p:cNvSpPr txBox="1"/>
          <p:nvPr/>
        </p:nvSpPr>
        <p:spPr>
          <a:xfrm>
            <a:off x="3184743" y="2821906"/>
            <a:ext cx="752492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P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B8B35CA-AE5D-46A4-9409-B22800762429}"/>
              </a:ext>
            </a:extLst>
          </p:cNvPr>
          <p:cNvSpPr txBox="1"/>
          <p:nvPr/>
        </p:nvSpPr>
        <p:spPr>
          <a:xfrm>
            <a:off x="3292168" y="1811786"/>
            <a:ext cx="175572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024.201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86EE3A3-E6C5-4FF1-B7A7-AC1A19ADF56C}"/>
              </a:ext>
            </a:extLst>
          </p:cNvPr>
          <p:cNvSpPr txBox="1">
            <a:spLocks/>
          </p:cNvSpPr>
          <p:nvPr/>
        </p:nvSpPr>
        <p:spPr>
          <a:xfrm>
            <a:off x="5427140" y="3088715"/>
            <a:ext cx="1673188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1801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1694556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dígito de um número representado em forma binária equivale a uma potência de dois em decimal.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para converter números binários em decimais basta multiplicar o dígito em binário pelo seu respectivo valor em decimal e,  após multiplicar todos os algarismos, soma-se os resultados.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8C411DA-CB85-4162-A8D4-4598055D8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6828"/>
              </p:ext>
            </p:extLst>
          </p:nvPr>
        </p:nvGraphicFramePr>
        <p:xfrm>
          <a:off x="3288747" y="3281049"/>
          <a:ext cx="561450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34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623834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623834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623834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623834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623834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623834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623834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23834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665F72C-755A-431C-B51A-57F9AE72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93528451"/>
      </p:ext>
    </p:extLst>
  </p:cSld>
  <p:clrMapOvr>
    <a:masterClrMapping/>
  </p:clrMapOvr>
  <p:transition spd="slow">
    <p:cover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223AF-84B5-4805-A6DD-F4A0FAA7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862A773-7C03-4348-9D20-B019F7C16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31"/>
          <a:stretch/>
        </p:blipFill>
        <p:spPr>
          <a:xfrm rot="10639245" flipV="1">
            <a:off x="2527966" y="2593"/>
            <a:ext cx="7153633" cy="4962456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CB119453-1C80-4205-B61C-07D019BB4F06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A118E7CE-DF75-4C57-B1B1-36933A671213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DBC31244-F1CB-4B84-92DC-FF1FA4D3050F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2C228F8-9FDB-437B-A024-857BA479BA03}"/>
              </a:ext>
            </a:extLst>
          </p:cNvPr>
          <p:cNvSpPr txBox="1"/>
          <p:nvPr/>
        </p:nvSpPr>
        <p:spPr>
          <a:xfrm>
            <a:off x="3355472" y="4955556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A2E72-684E-4716-84E5-4F9EE49DFA99}"/>
              </a:ext>
            </a:extLst>
          </p:cNvPr>
          <p:cNvSpPr txBox="1"/>
          <p:nvPr/>
        </p:nvSpPr>
        <p:spPr>
          <a:xfrm>
            <a:off x="8270840" y="48318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69A6F8-40CA-44F5-8235-BE4D3C2727A3}"/>
              </a:ext>
            </a:extLst>
          </p:cNvPr>
          <p:cNvSpPr txBox="1"/>
          <p:nvPr/>
        </p:nvSpPr>
        <p:spPr>
          <a:xfrm>
            <a:off x="5665756" y="1124816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B487188-E10C-4D16-8E27-B460AE19CE28}"/>
              </a:ext>
            </a:extLst>
          </p:cNvPr>
          <p:cNvSpPr txBox="1"/>
          <p:nvPr/>
        </p:nvSpPr>
        <p:spPr>
          <a:xfrm>
            <a:off x="7797428" y="1811786"/>
            <a:ext cx="1353595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02.42.01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D17FAF0-292A-4EEB-BD94-52E19E8A7F84}"/>
              </a:ext>
            </a:extLst>
          </p:cNvPr>
          <p:cNvSpPr txBox="1"/>
          <p:nvPr/>
        </p:nvSpPr>
        <p:spPr>
          <a:xfrm>
            <a:off x="8296879" y="2807847"/>
            <a:ext cx="1171161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M  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BF8B915-BCF5-4BBF-ADF1-F9CAD0A9C509}"/>
              </a:ext>
            </a:extLst>
          </p:cNvPr>
          <p:cNvSpPr txBox="1"/>
          <p:nvPr/>
        </p:nvSpPr>
        <p:spPr>
          <a:xfrm>
            <a:off x="3231624" y="3840846"/>
            <a:ext cx="529782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A89A854-A9F8-4784-8124-A14750472445}"/>
              </a:ext>
            </a:extLst>
          </p:cNvPr>
          <p:cNvSpPr txBox="1"/>
          <p:nvPr/>
        </p:nvSpPr>
        <p:spPr>
          <a:xfrm>
            <a:off x="3184743" y="2821906"/>
            <a:ext cx="752492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P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2970014-B0D2-440F-B007-39B9E26C802D}"/>
              </a:ext>
            </a:extLst>
          </p:cNvPr>
          <p:cNvSpPr txBox="1"/>
          <p:nvPr/>
        </p:nvSpPr>
        <p:spPr>
          <a:xfrm>
            <a:off x="3292168" y="1811786"/>
            <a:ext cx="175572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024.201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207F1EFA-1080-407D-98FE-0BAD897B5E51}"/>
              </a:ext>
            </a:extLst>
          </p:cNvPr>
          <p:cNvSpPr txBox="1">
            <a:spLocks/>
          </p:cNvSpPr>
          <p:nvPr/>
        </p:nvSpPr>
        <p:spPr>
          <a:xfrm>
            <a:off x="5427140" y="3088715"/>
            <a:ext cx="1673188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1801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07558588"/>
      </p:ext>
    </p:extLst>
  </p:cSld>
  <p:clrMapOvr>
    <a:masterClrMapping/>
  </p:clrMapOvr>
  <p:transition>
    <p:fade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66F63E-993A-4471-A506-2A0F540D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FD2A8416-ABA8-4588-AFBB-0C42065EE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31"/>
          <a:stretch/>
        </p:blipFill>
        <p:spPr>
          <a:xfrm rot="10639245" flipV="1">
            <a:off x="2527966" y="2593"/>
            <a:ext cx="7153633" cy="4962456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BC62D5AD-87EE-406E-9115-613D7EAFBBD9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7BF163BC-76CF-4E01-97E1-D458D056E921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3BC247C9-CFBF-4A05-9524-9ED48974862D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ED0A688-F973-4842-8C5E-97F03B88E744}"/>
              </a:ext>
            </a:extLst>
          </p:cNvPr>
          <p:cNvSpPr txBox="1"/>
          <p:nvPr/>
        </p:nvSpPr>
        <p:spPr>
          <a:xfrm>
            <a:off x="3355472" y="4955556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07BE6FF-B11E-4E1C-ABE5-25B1751F252A}"/>
              </a:ext>
            </a:extLst>
          </p:cNvPr>
          <p:cNvSpPr txBox="1"/>
          <p:nvPr/>
        </p:nvSpPr>
        <p:spPr>
          <a:xfrm>
            <a:off x="8270840" y="48318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45857C4-203B-40C1-B363-DD4A22B49736}"/>
              </a:ext>
            </a:extLst>
          </p:cNvPr>
          <p:cNvSpPr txBox="1"/>
          <p:nvPr/>
        </p:nvSpPr>
        <p:spPr>
          <a:xfrm>
            <a:off x="5665756" y="1124816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7F63885-2ECD-4E79-B067-23129C660E0A}"/>
              </a:ext>
            </a:extLst>
          </p:cNvPr>
          <p:cNvSpPr txBox="1"/>
          <p:nvPr/>
        </p:nvSpPr>
        <p:spPr>
          <a:xfrm>
            <a:off x="7797428" y="1811786"/>
            <a:ext cx="1353595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02.42.01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88BEA87-7A05-4727-93E8-9B09058CF7F1}"/>
              </a:ext>
            </a:extLst>
          </p:cNvPr>
          <p:cNvSpPr txBox="1"/>
          <p:nvPr/>
        </p:nvSpPr>
        <p:spPr>
          <a:xfrm>
            <a:off x="8296879" y="2807847"/>
            <a:ext cx="1171161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M  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CAD0CA4-1572-4F2E-B39C-288D72602A2D}"/>
              </a:ext>
            </a:extLst>
          </p:cNvPr>
          <p:cNvSpPr txBox="1"/>
          <p:nvPr/>
        </p:nvSpPr>
        <p:spPr>
          <a:xfrm>
            <a:off x="8494628" y="3829157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2M1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C43BD6D-9E6B-45D0-883B-86321180D628}"/>
              </a:ext>
            </a:extLst>
          </p:cNvPr>
          <p:cNvSpPr txBox="1"/>
          <p:nvPr/>
        </p:nvSpPr>
        <p:spPr>
          <a:xfrm>
            <a:off x="3231624" y="3840846"/>
            <a:ext cx="529782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42260A1-5883-4A63-B397-93CDFFA52166}"/>
              </a:ext>
            </a:extLst>
          </p:cNvPr>
          <p:cNvSpPr txBox="1"/>
          <p:nvPr/>
        </p:nvSpPr>
        <p:spPr>
          <a:xfrm>
            <a:off x="3184743" y="2821906"/>
            <a:ext cx="752492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P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CCADD9C-497D-4D7C-936E-D1EE05F81A00}"/>
              </a:ext>
            </a:extLst>
          </p:cNvPr>
          <p:cNvSpPr txBox="1"/>
          <p:nvPr/>
        </p:nvSpPr>
        <p:spPr>
          <a:xfrm>
            <a:off x="3292168" y="1811786"/>
            <a:ext cx="175572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024.201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8BCDC4D6-3038-4C94-A283-EBA3B82DE89F}"/>
              </a:ext>
            </a:extLst>
          </p:cNvPr>
          <p:cNvSpPr txBox="1">
            <a:spLocks/>
          </p:cNvSpPr>
          <p:nvPr/>
        </p:nvSpPr>
        <p:spPr>
          <a:xfrm>
            <a:off x="5427140" y="3088715"/>
            <a:ext cx="1673188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1801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39518897"/>
      </p:ext>
    </p:extLst>
  </p:cSld>
  <p:clrMapOvr>
    <a:masterClrMapping/>
  </p:clrMapOvr>
  <p:transition>
    <p:fade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3E5091-79DD-438E-8D11-9C708F75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9245" flipV="1">
            <a:off x="2579180" y="1394"/>
            <a:ext cx="7153633" cy="71536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D4E220-3292-4A39-91D5-A3AC45CC2DFC}"/>
              </a:ext>
            </a:extLst>
          </p:cNvPr>
          <p:cNvSpPr txBox="1">
            <a:spLocks/>
          </p:cNvSpPr>
          <p:nvPr/>
        </p:nvSpPr>
        <p:spPr>
          <a:xfrm>
            <a:off x="3117904" y="440710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39DEF94-70F2-43D8-B12C-A8DEDA247B4A}"/>
              </a:ext>
            </a:extLst>
          </p:cNvPr>
          <p:cNvSpPr txBox="1">
            <a:spLocks/>
          </p:cNvSpPr>
          <p:nvPr/>
        </p:nvSpPr>
        <p:spPr>
          <a:xfrm>
            <a:off x="8018384" y="4249732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35590" y="434578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73B5EE-B2CF-4CD5-A34A-6929A0653B84}"/>
              </a:ext>
            </a:extLst>
          </p:cNvPr>
          <p:cNvSpPr txBox="1"/>
          <p:nvPr/>
        </p:nvSpPr>
        <p:spPr>
          <a:xfrm>
            <a:off x="3355472" y="4955556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03C99-AA32-4F97-9B03-B2CE148BC363}"/>
              </a:ext>
            </a:extLst>
          </p:cNvPr>
          <p:cNvSpPr txBox="1"/>
          <p:nvPr/>
        </p:nvSpPr>
        <p:spPr>
          <a:xfrm>
            <a:off x="8270840" y="483187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9E54B8B-9929-47D7-900C-9D082C975ACB}"/>
              </a:ext>
            </a:extLst>
          </p:cNvPr>
          <p:cNvSpPr txBox="1"/>
          <p:nvPr/>
        </p:nvSpPr>
        <p:spPr>
          <a:xfrm>
            <a:off x="5665756" y="1124816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24201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38204BF-FDA2-4BED-96A1-7E7E185672BE}"/>
              </a:ext>
            </a:extLst>
          </p:cNvPr>
          <p:cNvSpPr txBox="1"/>
          <p:nvPr/>
        </p:nvSpPr>
        <p:spPr>
          <a:xfrm>
            <a:off x="7797428" y="1811786"/>
            <a:ext cx="1353595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02.42.01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FF3C418-33E1-41C8-B65D-0E490DE64625}"/>
              </a:ext>
            </a:extLst>
          </p:cNvPr>
          <p:cNvSpPr txBox="1"/>
          <p:nvPr/>
        </p:nvSpPr>
        <p:spPr>
          <a:xfrm>
            <a:off x="8296879" y="2807847"/>
            <a:ext cx="1171161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M  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8275B01-E2D6-4BF1-A2FB-A2B3291D10E4}"/>
              </a:ext>
            </a:extLst>
          </p:cNvPr>
          <p:cNvSpPr txBox="1"/>
          <p:nvPr/>
        </p:nvSpPr>
        <p:spPr>
          <a:xfrm>
            <a:off x="8494628" y="3829157"/>
            <a:ext cx="775664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2M1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08D970F-5802-47CC-AC4B-B7BC769402FC}"/>
              </a:ext>
            </a:extLst>
          </p:cNvPr>
          <p:cNvGrpSpPr/>
          <p:nvPr/>
        </p:nvGrpSpPr>
        <p:grpSpPr>
          <a:xfrm>
            <a:off x="5206848" y="5846456"/>
            <a:ext cx="2234120" cy="759986"/>
            <a:chOff x="5206848" y="5846456"/>
            <a:chExt cx="2234120" cy="759986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CBD19F1-36B9-4D9F-B3DB-63F8D360B326}"/>
                </a:ext>
              </a:extLst>
            </p:cNvPr>
            <p:cNvSpPr txBox="1"/>
            <p:nvPr/>
          </p:nvSpPr>
          <p:spPr>
            <a:xfrm rot="1156391">
              <a:off x="5206848" y="588682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48567A2-0CAE-4859-9285-487C20CCE334}"/>
                </a:ext>
              </a:extLst>
            </p:cNvPr>
            <p:cNvSpPr txBox="1"/>
            <p:nvPr/>
          </p:nvSpPr>
          <p:spPr>
            <a:xfrm rot="800919">
              <a:off x="5484967" y="595681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8C72D30-DD9F-4649-A5B2-DFF3D51BD4A1}"/>
                </a:ext>
              </a:extLst>
            </p:cNvPr>
            <p:cNvSpPr txBox="1"/>
            <p:nvPr/>
          </p:nvSpPr>
          <p:spPr>
            <a:xfrm rot="166921">
              <a:off x="5785445" y="6008550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CC5A1F1-FA4D-42FB-87FB-58C56BBA7CEE}"/>
                </a:ext>
              </a:extLst>
            </p:cNvPr>
            <p:cNvSpPr txBox="1"/>
            <p:nvPr/>
          </p:nvSpPr>
          <p:spPr>
            <a:xfrm>
              <a:off x="6099845" y="6021667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5DD7AD4C-A124-4A5B-99F2-FF1C27CCA9F9}"/>
                </a:ext>
              </a:extLst>
            </p:cNvPr>
            <p:cNvSpPr txBox="1"/>
            <p:nvPr/>
          </p:nvSpPr>
          <p:spPr>
            <a:xfrm rot="21049428">
              <a:off x="6836331" y="5846456"/>
              <a:ext cx="398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CB9C448-4203-43CE-8A89-E592F07EBD66}"/>
                </a:ext>
              </a:extLst>
            </p:cNvPr>
            <p:cNvSpPr txBox="1"/>
            <p:nvPr/>
          </p:nvSpPr>
          <p:spPr>
            <a:xfrm rot="20642283">
              <a:off x="7042849" y="5899954"/>
              <a:ext cx="398119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C6088B-925C-4314-8F9C-79DA475384B2}"/>
              </a:ext>
            </a:extLst>
          </p:cNvPr>
          <p:cNvSpPr txBox="1"/>
          <p:nvPr/>
        </p:nvSpPr>
        <p:spPr>
          <a:xfrm>
            <a:off x="3231624" y="3840846"/>
            <a:ext cx="529782" cy="461665"/>
          </a:xfrm>
          <a:prstGeom prst="rect">
            <a:avLst/>
          </a:prstGeom>
          <a:solidFill>
            <a:schemeClr val="bg1"/>
          </a:solidFill>
          <a:effectLst>
            <a:softEdge rad="190500"/>
          </a:effectLst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FA131-F59D-4A83-AF49-C349CD5E6C4F}"/>
              </a:ext>
            </a:extLst>
          </p:cNvPr>
          <p:cNvSpPr txBox="1"/>
          <p:nvPr/>
        </p:nvSpPr>
        <p:spPr>
          <a:xfrm>
            <a:off x="3184743" y="2821906"/>
            <a:ext cx="752492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P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A31347E-5B30-455D-9B16-35699D2456E4}"/>
              </a:ext>
            </a:extLst>
          </p:cNvPr>
          <p:cNvSpPr txBox="1"/>
          <p:nvPr/>
        </p:nvSpPr>
        <p:spPr>
          <a:xfrm>
            <a:off x="3292168" y="1811786"/>
            <a:ext cx="1755727" cy="461665"/>
          </a:xfrm>
          <a:prstGeom prst="rect">
            <a:avLst/>
          </a:prstGeom>
          <a:solidFill>
            <a:schemeClr val="bg1"/>
          </a:solidFill>
          <a:effectLst>
            <a:softEdge rad="2032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024.201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9606029-FE7C-47F1-A8BD-120B3094E077}"/>
              </a:ext>
            </a:extLst>
          </p:cNvPr>
          <p:cNvSpPr txBox="1">
            <a:spLocks/>
          </p:cNvSpPr>
          <p:nvPr/>
        </p:nvSpPr>
        <p:spPr>
          <a:xfrm>
            <a:off x="5427140" y="3088715"/>
            <a:ext cx="1673188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1801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ADB2F47-9BDF-4BE4-8DA3-6B65F69C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34561472"/>
      </p:ext>
    </p:extLst>
  </p:cSld>
  <p:clrMapOvr>
    <a:masterClrMapping/>
  </p:clrMapOvr>
  <p:transition>
    <p:fade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10420" y="32923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717A9-9417-404E-A519-8ED69D3A8C5E}"/>
              </a:ext>
            </a:extLst>
          </p:cNvPr>
          <p:cNvSpPr txBox="1"/>
          <p:nvPr/>
        </p:nvSpPr>
        <p:spPr>
          <a:xfrm>
            <a:off x="5055936" y="964461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101000110001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C493081-84A9-4CAE-B0C6-B27EF0D05BB7}"/>
              </a:ext>
            </a:extLst>
          </p:cNvPr>
          <p:cNvSpPr/>
          <p:nvPr/>
        </p:nvSpPr>
        <p:spPr>
          <a:xfrm>
            <a:off x="5037537" y="329230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9F822CBB-017E-40BE-80AE-BD985B749EF8}"/>
              </a:ext>
            </a:extLst>
          </p:cNvPr>
          <p:cNvSpPr txBox="1">
            <a:spLocks/>
          </p:cNvSpPr>
          <p:nvPr/>
        </p:nvSpPr>
        <p:spPr>
          <a:xfrm>
            <a:off x="5444463" y="2880552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E19E7C4-CFB4-44C5-9DC5-D725655C5DE3}"/>
              </a:ext>
            </a:extLst>
          </p:cNvPr>
          <p:cNvSpPr txBox="1"/>
          <p:nvPr/>
        </p:nvSpPr>
        <p:spPr>
          <a:xfrm>
            <a:off x="5590629" y="346277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2609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BD540EE-7AB5-43F4-A5E7-830042EBD56E}"/>
              </a:ext>
            </a:extLst>
          </p:cNvPr>
          <p:cNvSpPr/>
          <p:nvPr/>
        </p:nvSpPr>
        <p:spPr>
          <a:xfrm>
            <a:off x="5261113" y="2880552"/>
            <a:ext cx="1669775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8F9EA1-72F4-4511-BF7D-61A4082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74743766"/>
      </p:ext>
    </p:extLst>
  </p:cSld>
  <p:clrMapOvr>
    <a:masterClrMapping/>
  </p:clrMapOvr>
  <p:transition spd="slow">
    <p:cover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10420" y="32923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717A9-9417-404E-A519-8ED69D3A8C5E}"/>
              </a:ext>
            </a:extLst>
          </p:cNvPr>
          <p:cNvSpPr txBox="1"/>
          <p:nvPr/>
        </p:nvSpPr>
        <p:spPr>
          <a:xfrm>
            <a:off x="5055936" y="964461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101000110001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C493081-84A9-4CAE-B0C6-B27EF0D05BB7}"/>
              </a:ext>
            </a:extLst>
          </p:cNvPr>
          <p:cNvSpPr/>
          <p:nvPr/>
        </p:nvSpPr>
        <p:spPr>
          <a:xfrm>
            <a:off x="5037537" y="329230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9F822CBB-017E-40BE-80AE-BD985B749EF8}"/>
              </a:ext>
            </a:extLst>
          </p:cNvPr>
          <p:cNvSpPr txBox="1">
            <a:spLocks/>
          </p:cNvSpPr>
          <p:nvPr/>
        </p:nvSpPr>
        <p:spPr>
          <a:xfrm>
            <a:off x="5444463" y="2880552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E19E7C4-CFB4-44C5-9DC5-D725655C5DE3}"/>
              </a:ext>
            </a:extLst>
          </p:cNvPr>
          <p:cNvSpPr txBox="1"/>
          <p:nvPr/>
        </p:nvSpPr>
        <p:spPr>
          <a:xfrm>
            <a:off x="5590629" y="346277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2609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BD540EE-7AB5-43F4-A5E7-830042EBD56E}"/>
              </a:ext>
            </a:extLst>
          </p:cNvPr>
          <p:cNvSpPr/>
          <p:nvPr/>
        </p:nvSpPr>
        <p:spPr>
          <a:xfrm>
            <a:off x="5261113" y="2880552"/>
            <a:ext cx="1669775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" name="Tabela 4">
            <a:extLst>
              <a:ext uri="{FF2B5EF4-FFF2-40B4-BE49-F238E27FC236}">
                <a16:creationId xmlns:a16="http://schemas.microsoft.com/office/drawing/2014/main" id="{A01AE5F6-C956-496E-A27B-593EFB469860}"/>
              </a:ext>
            </a:extLst>
          </p:cNvPr>
          <p:cNvGraphicFramePr>
            <a:graphicFrameLocks noGrp="1"/>
          </p:cNvGraphicFramePr>
          <p:nvPr/>
        </p:nvGraphicFramePr>
        <p:xfrm>
          <a:off x="1778395" y="1480144"/>
          <a:ext cx="863521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0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589563183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65088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98916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07F52F5C-35BD-489D-966B-71087388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7998352"/>
      </p:ext>
    </p:extLst>
  </p:cSld>
  <p:clrMapOvr>
    <a:masterClrMapping/>
  </p:clrMapOvr>
  <p:transition>
    <p:fade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10420" y="32923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717A9-9417-404E-A519-8ED69D3A8C5E}"/>
              </a:ext>
            </a:extLst>
          </p:cNvPr>
          <p:cNvSpPr txBox="1"/>
          <p:nvPr/>
        </p:nvSpPr>
        <p:spPr>
          <a:xfrm>
            <a:off x="5055936" y="964461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101000110001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C493081-84A9-4CAE-B0C6-B27EF0D05BB7}"/>
              </a:ext>
            </a:extLst>
          </p:cNvPr>
          <p:cNvSpPr/>
          <p:nvPr/>
        </p:nvSpPr>
        <p:spPr>
          <a:xfrm>
            <a:off x="5037537" y="329230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9F822CBB-017E-40BE-80AE-BD985B749EF8}"/>
              </a:ext>
            </a:extLst>
          </p:cNvPr>
          <p:cNvSpPr txBox="1">
            <a:spLocks/>
          </p:cNvSpPr>
          <p:nvPr/>
        </p:nvSpPr>
        <p:spPr>
          <a:xfrm>
            <a:off x="5444463" y="2880552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E19E7C4-CFB4-44C5-9DC5-D725655C5DE3}"/>
              </a:ext>
            </a:extLst>
          </p:cNvPr>
          <p:cNvSpPr txBox="1"/>
          <p:nvPr/>
        </p:nvSpPr>
        <p:spPr>
          <a:xfrm>
            <a:off x="5590629" y="346277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2609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BD540EE-7AB5-43F4-A5E7-830042EBD56E}"/>
              </a:ext>
            </a:extLst>
          </p:cNvPr>
          <p:cNvSpPr/>
          <p:nvPr/>
        </p:nvSpPr>
        <p:spPr>
          <a:xfrm>
            <a:off x="5261113" y="2880552"/>
            <a:ext cx="1669775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" name="Tabela 4">
            <a:extLst>
              <a:ext uri="{FF2B5EF4-FFF2-40B4-BE49-F238E27FC236}">
                <a16:creationId xmlns:a16="http://schemas.microsoft.com/office/drawing/2014/main" id="{A01AE5F6-C956-496E-A27B-593EFB469860}"/>
              </a:ext>
            </a:extLst>
          </p:cNvPr>
          <p:cNvGraphicFramePr>
            <a:graphicFrameLocks noGrp="1"/>
          </p:cNvGraphicFramePr>
          <p:nvPr/>
        </p:nvGraphicFramePr>
        <p:xfrm>
          <a:off x="1778395" y="1480144"/>
          <a:ext cx="8635210" cy="9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0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589563183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65088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98916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0094"/>
                  </a:ext>
                </a:extLst>
              </a:tr>
            </a:tbl>
          </a:graphicData>
        </a:graphic>
      </p:graphicFrame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D3AC7283-930F-4428-9E3C-7B1094BB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435985389"/>
      </p:ext>
    </p:extLst>
  </p:cSld>
  <p:clrMapOvr>
    <a:masterClrMapping/>
  </p:clrMapOvr>
  <p:transition>
    <p:fade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10420" y="32923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717A9-9417-404E-A519-8ED69D3A8C5E}"/>
              </a:ext>
            </a:extLst>
          </p:cNvPr>
          <p:cNvSpPr txBox="1"/>
          <p:nvPr/>
        </p:nvSpPr>
        <p:spPr>
          <a:xfrm>
            <a:off x="5055936" y="964461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101000110001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C493081-84A9-4CAE-B0C6-B27EF0D05BB7}"/>
              </a:ext>
            </a:extLst>
          </p:cNvPr>
          <p:cNvSpPr/>
          <p:nvPr/>
        </p:nvSpPr>
        <p:spPr>
          <a:xfrm>
            <a:off x="5037537" y="329230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9F822CBB-017E-40BE-80AE-BD985B749EF8}"/>
              </a:ext>
            </a:extLst>
          </p:cNvPr>
          <p:cNvSpPr txBox="1">
            <a:spLocks/>
          </p:cNvSpPr>
          <p:nvPr/>
        </p:nvSpPr>
        <p:spPr>
          <a:xfrm>
            <a:off x="5444463" y="2880552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E19E7C4-CFB4-44C5-9DC5-D725655C5DE3}"/>
              </a:ext>
            </a:extLst>
          </p:cNvPr>
          <p:cNvSpPr txBox="1"/>
          <p:nvPr/>
        </p:nvSpPr>
        <p:spPr>
          <a:xfrm>
            <a:off x="5590629" y="346277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2609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BD540EE-7AB5-43F4-A5E7-830042EBD56E}"/>
              </a:ext>
            </a:extLst>
          </p:cNvPr>
          <p:cNvSpPr/>
          <p:nvPr/>
        </p:nvSpPr>
        <p:spPr>
          <a:xfrm>
            <a:off x="5261113" y="2880552"/>
            <a:ext cx="1669775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" name="Tabela 4">
            <a:extLst>
              <a:ext uri="{FF2B5EF4-FFF2-40B4-BE49-F238E27FC236}">
                <a16:creationId xmlns:a16="http://schemas.microsoft.com/office/drawing/2014/main" id="{A01AE5F6-C956-496E-A27B-593EFB469860}"/>
              </a:ext>
            </a:extLst>
          </p:cNvPr>
          <p:cNvGraphicFramePr>
            <a:graphicFrameLocks noGrp="1"/>
          </p:cNvGraphicFramePr>
          <p:nvPr/>
        </p:nvGraphicFramePr>
        <p:xfrm>
          <a:off x="1778395" y="1480144"/>
          <a:ext cx="8635210" cy="9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0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589563183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65088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98916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0094"/>
                  </a:ext>
                </a:extLst>
              </a:tr>
            </a:tbl>
          </a:graphicData>
        </a:graphic>
      </p:graphicFrame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CE84C96C-FB3B-4E82-97E0-88159E3928FE}"/>
              </a:ext>
            </a:extLst>
          </p:cNvPr>
          <p:cNvGraphicFramePr>
            <a:graphicFrameLocks noGrp="1"/>
          </p:cNvGraphicFramePr>
          <p:nvPr/>
        </p:nvGraphicFramePr>
        <p:xfrm>
          <a:off x="4544757" y="2443482"/>
          <a:ext cx="31024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8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 + 512 + 32 + 16 + 1</a:t>
                      </a:r>
                      <a:endParaRPr kumimoji="0" lang="pt-BR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11" name="Espaço Reservado para Número de Slide 4">
            <a:extLst>
              <a:ext uri="{FF2B5EF4-FFF2-40B4-BE49-F238E27FC236}">
                <a16:creationId xmlns:a16="http://schemas.microsoft.com/office/drawing/2014/main" id="{D7BD13A2-7952-4CC5-BDA7-376BF095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350720323"/>
      </p:ext>
    </p:extLst>
  </p:cSld>
  <p:clrMapOvr>
    <a:masterClrMapping/>
  </p:clrMapOvr>
  <p:transition>
    <p:fade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10420" y="32923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717A9-9417-404E-A519-8ED69D3A8C5E}"/>
              </a:ext>
            </a:extLst>
          </p:cNvPr>
          <p:cNvSpPr txBox="1"/>
          <p:nvPr/>
        </p:nvSpPr>
        <p:spPr>
          <a:xfrm>
            <a:off x="5055936" y="964461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101000110001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C493081-84A9-4CAE-B0C6-B27EF0D05BB7}"/>
              </a:ext>
            </a:extLst>
          </p:cNvPr>
          <p:cNvSpPr/>
          <p:nvPr/>
        </p:nvSpPr>
        <p:spPr>
          <a:xfrm>
            <a:off x="5037537" y="329230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D29D0774-11DF-4F1A-A61D-0E9C72457307}"/>
              </a:ext>
            </a:extLst>
          </p:cNvPr>
          <p:cNvSpPr txBox="1">
            <a:spLocks/>
          </p:cNvSpPr>
          <p:nvPr/>
        </p:nvSpPr>
        <p:spPr>
          <a:xfrm>
            <a:off x="1228394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FE190EB-AD69-42E9-9010-F731A9DD5224}"/>
              </a:ext>
            </a:extLst>
          </p:cNvPr>
          <p:cNvSpPr txBox="1"/>
          <p:nvPr/>
        </p:nvSpPr>
        <p:spPr>
          <a:xfrm>
            <a:off x="1367901" y="5687348"/>
            <a:ext cx="10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EAC821-27EC-4CCA-B9C0-67D7DDA55313}"/>
              </a:ext>
            </a:extLst>
          </p:cNvPr>
          <p:cNvSpPr/>
          <p:nvPr/>
        </p:nvSpPr>
        <p:spPr>
          <a:xfrm>
            <a:off x="74195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9F822CBB-017E-40BE-80AE-BD985B749EF8}"/>
              </a:ext>
            </a:extLst>
          </p:cNvPr>
          <p:cNvSpPr txBox="1">
            <a:spLocks/>
          </p:cNvSpPr>
          <p:nvPr/>
        </p:nvSpPr>
        <p:spPr>
          <a:xfrm>
            <a:off x="5444463" y="2880552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E19E7C4-CFB4-44C5-9DC5-D725655C5DE3}"/>
              </a:ext>
            </a:extLst>
          </p:cNvPr>
          <p:cNvSpPr txBox="1"/>
          <p:nvPr/>
        </p:nvSpPr>
        <p:spPr>
          <a:xfrm>
            <a:off x="5590629" y="346277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2609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BD540EE-7AB5-43F4-A5E7-830042EBD56E}"/>
              </a:ext>
            </a:extLst>
          </p:cNvPr>
          <p:cNvSpPr/>
          <p:nvPr/>
        </p:nvSpPr>
        <p:spPr>
          <a:xfrm>
            <a:off x="5261113" y="2880552"/>
            <a:ext cx="1669775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" name="Tabela 4">
            <a:extLst>
              <a:ext uri="{FF2B5EF4-FFF2-40B4-BE49-F238E27FC236}">
                <a16:creationId xmlns:a16="http://schemas.microsoft.com/office/drawing/2014/main" id="{A01AE5F6-C956-496E-A27B-593EFB469860}"/>
              </a:ext>
            </a:extLst>
          </p:cNvPr>
          <p:cNvGraphicFramePr>
            <a:graphicFrameLocks noGrp="1"/>
          </p:cNvGraphicFramePr>
          <p:nvPr/>
        </p:nvGraphicFramePr>
        <p:xfrm>
          <a:off x="1778395" y="1480144"/>
          <a:ext cx="8635210" cy="9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0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589563183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65088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98916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0094"/>
                  </a:ext>
                </a:extLst>
              </a:tr>
            </a:tbl>
          </a:graphicData>
        </a:graphic>
      </p:graphicFrame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CE84C96C-FB3B-4E82-97E0-88159E3928FE}"/>
              </a:ext>
            </a:extLst>
          </p:cNvPr>
          <p:cNvGraphicFramePr>
            <a:graphicFrameLocks noGrp="1"/>
          </p:cNvGraphicFramePr>
          <p:nvPr/>
        </p:nvGraphicFramePr>
        <p:xfrm>
          <a:off x="4544757" y="2443482"/>
          <a:ext cx="31024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8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 + 512 + 32 + 16 + 1</a:t>
                      </a:r>
                      <a:endParaRPr kumimoji="0" lang="pt-BR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75F97D66-B40B-4E95-9126-1AF1C807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655572000"/>
      </p:ext>
    </p:extLst>
  </p:cSld>
  <p:clrMapOvr>
    <a:masterClrMapping/>
  </p:clrMapOvr>
  <p:transition>
    <p:fade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10420" y="32923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717A9-9417-404E-A519-8ED69D3A8C5E}"/>
              </a:ext>
            </a:extLst>
          </p:cNvPr>
          <p:cNvSpPr txBox="1"/>
          <p:nvPr/>
        </p:nvSpPr>
        <p:spPr>
          <a:xfrm>
            <a:off x="5055936" y="964461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101000110001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C493081-84A9-4CAE-B0C6-B27EF0D05BB7}"/>
              </a:ext>
            </a:extLst>
          </p:cNvPr>
          <p:cNvSpPr/>
          <p:nvPr/>
        </p:nvSpPr>
        <p:spPr>
          <a:xfrm>
            <a:off x="5037537" y="329230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D29D0774-11DF-4F1A-A61D-0E9C72457307}"/>
              </a:ext>
            </a:extLst>
          </p:cNvPr>
          <p:cNvSpPr txBox="1">
            <a:spLocks/>
          </p:cNvSpPr>
          <p:nvPr/>
        </p:nvSpPr>
        <p:spPr>
          <a:xfrm>
            <a:off x="1228394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FE190EB-AD69-42E9-9010-F731A9DD5224}"/>
              </a:ext>
            </a:extLst>
          </p:cNvPr>
          <p:cNvSpPr txBox="1"/>
          <p:nvPr/>
        </p:nvSpPr>
        <p:spPr>
          <a:xfrm>
            <a:off x="1367901" y="5687348"/>
            <a:ext cx="10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EAC821-27EC-4CCA-B9C0-67D7DDA55313}"/>
              </a:ext>
            </a:extLst>
          </p:cNvPr>
          <p:cNvSpPr/>
          <p:nvPr/>
        </p:nvSpPr>
        <p:spPr>
          <a:xfrm>
            <a:off x="74195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9F822CBB-017E-40BE-80AE-BD985B749EF8}"/>
              </a:ext>
            </a:extLst>
          </p:cNvPr>
          <p:cNvSpPr txBox="1">
            <a:spLocks/>
          </p:cNvSpPr>
          <p:nvPr/>
        </p:nvSpPr>
        <p:spPr>
          <a:xfrm>
            <a:off x="5444463" y="2880552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E19E7C4-CFB4-44C5-9DC5-D725655C5DE3}"/>
              </a:ext>
            </a:extLst>
          </p:cNvPr>
          <p:cNvSpPr txBox="1"/>
          <p:nvPr/>
        </p:nvSpPr>
        <p:spPr>
          <a:xfrm>
            <a:off x="5590629" y="346277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2609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BD540EE-7AB5-43F4-A5E7-830042EBD56E}"/>
              </a:ext>
            </a:extLst>
          </p:cNvPr>
          <p:cNvSpPr/>
          <p:nvPr/>
        </p:nvSpPr>
        <p:spPr>
          <a:xfrm>
            <a:off x="5261113" y="2880552"/>
            <a:ext cx="1669775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ela 4">
            <a:extLst>
              <a:ext uri="{FF2B5EF4-FFF2-40B4-BE49-F238E27FC236}">
                <a16:creationId xmlns:a16="http://schemas.microsoft.com/office/drawing/2014/main" id="{81A3FA34-D8C6-4FC1-B315-F851B1BA3BCB}"/>
              </a:ext>
            </a:extLst>
          </p:cNvPr>
          <p:cNvGraphicFramePr>
            <a:graphicFrameLocks noGrp="1"/>
          </p:cNvGraphicFramePr>
          <p:nvPr/>
        </p:nvGraphicFramePr>
        <p:xfrm>
          <a:off x="1401700" y="4667468"/>
          <a:ext cx="2558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4" name="Tabela 4">
            <a:extLst>
              <a:ext uri="{FF2B5EF4-FFF2-40B4-BE49-F238E27FC236}">
                <a16:creationId xmlns:a16="http://schemas.microsoft.com/office/drawing/2014/main" id="{A01AE5F6-C956-496E-A27B-593EFB469860}"/>
              </a:ext>
            </a:extLst>
          </p:cNvPr>
          <p:cNvGraphicFramePr>
            <a:graphicFrameLocks noGrp="1"/>
          </p:cNvGraphicFramePr>
          <p:nvPr/>
        </p:nvGraphicFramePr>
        <p:xfrm>
          <a:off x="1778395" y="1480144"/>
          <a:ext cx="8635210" cy="9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0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589563183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65088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98916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0094"/>
                  </a:ext>
                </a:extLst>
              </a:tr>
            </a:tbl>
          </a:graphicData>
        </a:graphic>
      </p:graphicFrame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CE84C96C-FB3B-4E82-97E0-88159E3928FE}"/>
              </a:ext>
            </a:extLst>
          </p:cNvPr>
          <p:cNvGraphicFramePr>
            <a:graphicFrameLocks noGrp="1"/>
          </p:cNvGraphicFramePr>
          <p:nvPr/>
        </p:nvGraphicFramePr>
        <p:xfrm>
          <a:off x="4544757" y="2443482"/>
          <a:ext cx="31024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8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 + 512 + 32 + 16 + 1</a:t>
                      </a:r>
                      <a:endParaRPr kumimoji="0" lang="pt-BR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15" name="Espaço Reservado para Número de Slide 4">
            <a:extLst>
              <a:ext uri="{FF2B5EF4-FFF2-40B4-BE49-F238E27FC236}">
                <a16:creationId xmlns:a16="http://schemas.microsoft.com/office/drawing/2014/main" id="{6F61C215-FD2E-4F1B-AC1E-423CB51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235323741"/>
      </p:ext>
    </p:extLst>
  </p:cSld>
  <p:clrMapOvr>
    <a:masterClrMapping/>
  </p:clrMapOvr>
  <p:transition>
    <p:fade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10420" y="32923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717A9-9417-404E-A519-8ED69D3A8C5E}"/>
              </a:ext>
            </a:extLst>
          </p:cNvPr>
          <p:cNvSpPr txBox="1"/>
          <p:nvPr/>
        </p:nvSpPr>
        <p:spPr>
          <a:xfrm>
            <a:off x="5055936" y="964461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101000110001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C493081-84A9-4CAE-B0C6-B27EF0D05BB7}"/>
              </a:ext>
            </a:extLst>
          </p:cNvPr>
          <p:cNvSpPr/>
          <p:nvPr/>
        </p:nvSpPr>
        <p:spPr>
          <a:xfrm>
            <a:off x="5037537" y="329230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D29D0774-11DF-4F1A-A61D-0E9C72457307}"/>
              </a:ext>
            </a:extLst>
          </p:cNvPr>
          <p:cNvSpPr txBox="1">
            <a:spLocks/>
          </p:cNvSpPr>
          <p:nvPr/>
        </p:nvSpPr>
        <p:spPr>
          <a:xfrm>
            <a:off x="1228394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FE190EB-AD69-42E9-9010-F731A9DD5224}"/>
              </a:ext>
            </a:extLst>
          </p:cNvPr>
          <p:cNvSpPr txBox="1"/>
          <p:nvPr/>
        </p:nvSpPr>
        <p:spPr>
          <a:xfrm>
            <a:off x="1367901" y="5687348"/>
            <a:ext cx="10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EAC821-27EC-4CCA-B9C0-67D7DDA55313}"/>
              </a:ext>
            </a:extLst>
          </p:cNvPr>
          <p:cNvSpPr/>
          <p:nvPr/>
        </p:nvSpPr>
        <p:spPr>
          <a:xfrm>
            <a:off x="74195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9F822CBB-017E-40BE-80AE-BD985B749EF8}"/>
              </a:ext>
            </a:extLst>
          </p:cNvPr>
          <p:cNvSpPr txBox="1">
            <a:spLocks/>
          </p:cNvSpPr>
          <p:nvPr/>
        </p:nvSpPr>
        <p:spPr>
          <a:xfrm>
            <a:off x="5444463" y="2880552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E19E7C4-CFB4-44C5-9DC5-D725655C5DE3}"/>
              </a:ext>
            </a:extLst>
          </p:cNvPr>
          <p:cNvSpPr txBox="1"/>
          <p:nvPr/>
        </p:nvSpPr>
        <p:spPr>
          <a:xfrm>
            <a:off x="5590629" y="346277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2609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BD540EE-7AB5-43F4-A5E7-830042EBD56E}"/>
              </a:ext>
            </a:extLst>
          </p:cNvPr>
          <p:cNvSpPr/>
          <p:nvPr/>
        </p:nvSpPr>
        <p:spPr>
          <a:xfrm>
            <a:off x="5261113" y="2880552"/>
            <a:ext cx="1669775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ela 4">
            <a:extLst>
              <a:ext uri="{FF2B5EF4-FFF2-40B4-BE49-F238E27FC236}">
                <a16:creationId xmlns:a16="http://schemas.microsoft.com/office/drawing/2014/main" id="{81A3FA34-D8C6-4FC1-B315-F851B1BA3BCB}"/>
              </a:ext>
            </a:extLst>
          </p:cNvPr>
          <p:cNvGraphicFramePr>
            <a:graphicFrameLocks noGrp="1"/>
          </p:cNvGraphicFramePr>
          <p:nvPr/>
        </p:nvGraphicFramePr>
        <p:xfrm>
          <a:off x="1401700" y="4667468"/>
          <a:ext cx="2558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4" name="Tabela 4">
            <a:extLst>
              <a:ext uri="{FF2B5EF4-FFF2-40B4-BE49-F238E27FC236}">
                <a16:creationId xmlns:a16="http://schemas.microsoft.com/office/drawing/2014/main" id="{A01AE5F6-C956-496E-A27B-593EFB469860}"/>
              </a:ext>
            </a:extLst>
          </p:cNvPr>
          <p:cNvGraphicFramePr>
            <a:graphicFrameLocks noGrp="1"/>
          </p:cNvGraphicFramePr>
          <p:nvPr/>
        </p:nvGraphicFramePr>
        <p:xfrm>
          <a:off x="1778395" y="1480144"/>
          <a:ext cx="8635210" cy="9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0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589563183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65088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98916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0094"/>
                  </a:ext>
                </a:extLst>
              </a:tr>
            </a:tbl>
          </a:graphicData>
        </a:graphic>
      </p:graphicFrame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CE84C96C-FB3B-4E82-97E0-88159E3928FE}"/>
              </a:ext>
            </a:extLst>
          </p:cNvPr>
          <p:cNvGraphicFramePr>
            <a:graphicFrameLocks noGrp="1"/>
          </p:cNvGraphicFramePr>
          <p:nvPr/>
        </p:nvGraphicFramePr>
        <p:xfrm>
          <a:off x="4544757" y="2443482"/>
          <a:ext cx="31024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8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 + 512 + 32 + 16 + 1</a:t>
                      </a:r>
                      <a:endParaRPr kumimoji="0" lang="pt-BR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7" name="Tabela 4">
            <a:extLst>
              <a:ext uri="{FF2B5EF4-FFF2-40B4-BE49-F238E27FC236}">
                <a16:creationId xmlns:a16="http://schemas.microsoft.com/office/drawing/2014/main" id="{4D376B0E-573C-461F-8AC0-488433D998C9}"/>
              </a:ext>
            </a:extLst>
          </p:cNvPr>
          <p:cNvGraphicFramePr>
            <a:graphicFrameLocks noGrp="1"/>
          </p:cNvGraphicFramePr>
          <p:nvPr/>
        </p:nvGraphicFramePr>
        <p:xfrm>
          <a:off x="1879931" y="4216559"/>
          <a:ext cx="25872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92784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16" name="Espaço Reservado para Número de Slide 4">
            <a:extLst>
              <a:ext uri="{FF2B5EF4-FFF2-40B4-BE49-F238E27FC236}">
                <a16:creationId xmlns:a16="http://schemas.microsoft.com/office/drawing/2014/main" id="{C610711F-4770-45DD-9425-02DE5B40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69413739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78C92B-C390-4DA7-9F67-E3D641F5027A}"/>
              </a:ext>
            </a:extLst>
          </p:cNvPr>
          <p:cNvSpPr txBox="1"/>
          <p:nvPr/>
        </p:nvSpPr>
        <p:spPr>
          <a:xfrm>
            <a:off x="4156862" y="2464633"/>
            <a:ext cx="388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1   0   1   1   0    1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8244BBE9-3570-45E7-9EF1-5E099EA7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518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10420" y="32923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717A9-9417-404E-A519-8ED69D3A8C5E}"/>
              </a:ext>
            </a:extLst>
          </p:cNvPr>
          <p:cNvSpPr txBox="1"/>
          <p:nvPr/>
        </p:nvSpPr>
        <p:spPr>
          <a:xfrm>
            <a:off x="5055936" y="964461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101000110001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C493081-84A9-4CAE-B0C6-B27EF0D05BB7}"/>
              </a:ext>
            </a:extLst>
          </p:cNvPr>
          <p:cNvSpPr/>
          <p:nvPr/>
        </p:nvSpPr>
        <p:spPr>
          <a:xfrm>
            <a:off x="5037537" y="329230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D29D0774-11DF-4F1A-A61D-0E9C72457307}"/>
              </a:ext>
            </a:extLst>
          </p:cNvPr>
          <p:cNvSpPr txBox="1">
            <a:spLocks/>
          </p:cNvSpPr>
          <p:nvPr/>
        </p:nvSpPr>
        <p:spPr>
          <a:xfrm>
            <a:off x="1228394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FE190EB-AD69-42E9-9010-F731A9DD5224}"/>
              </a:ext>
            </a:extLst>
          </p:cNvPr>
          <p:cNvSpPr txBox="1"/>
          <p:nvPr/>
        </p:nvSpPr>
        <p:spPr>
          <a:xfrm>
            <a:off x="1367901" y="5687348"/>
            <a:ext cx="10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EAC821-27EC-4CCA-B9C0-67D7DDA55313}"/>
              </a:ext>
            </a:extLst>
          </p:cNvPr>
          <p:cNvSpPr/>
          <p:nvPr/>
        </p:nvSpPr>
        <p:spPr>
          <a:xfrm>
            <a:off x="74195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9F822CBB-017E-40BE-80AE-BD985B749EF8}"/>
              </a:ext>
            </a:extLst>
          </p:cNvPr>
          <p:cNvSpPr txBox="1">
            <a:spLocks/>
          </p:cNvSpPr>
          <p:nvPr/>
        </p:nvSpPr>
        <p:spPr>
          <a:xfrm>
            <a:off x="5444463" y="2880552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E19E7C4-CFB4-44C5-9DC5-D725655C5DE3}"/>
              </a:ext>
            </a:extLst>
          </p:cNvPr>
          <p:cNvSpPr txBox="1"/>
          <p:nvPr/>
        </p:nvSpPr>
        <p:spPr>
          <a:xfrm>
            <a:off x="5590629" y="346277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2609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BD540EE-7AB5-43F4-A5E7-830042EBD56E}"/>
              </a:ext>
            </a:extLst>
          </p:cNvPr>
          <p:cNvSpPr/>
          <p:nvPr/>
        </p:nvSpPr>
        <p:spPr>
          <a:xfrm>
            <a:off x="5261113" y="2880552"/>
            <a:ext cx="1669775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ela 4">
            <a:extLst>
              <a:ext uri="{FF2B5EF4-FFF2-40B4-BE49-F238E27FC236}">
                <a16:creationId xmlns:a16="http://schemas.microsoft.com/office/drawing/2014/main" id="{81A3FA34-D8C6-4FC1-B315-F851B1BA3BCB}"/>
              </a:ext>
            </a:extLst>
          </p:cNvPr>
          <p:cNvGraphicFramePr>
            <a:graphicFrameLocks noGrp="1"/>
          </p:cNvGraphicFramePr>
          <p:nvPr/>
        </p:nvGraphicFramePr>
        <p:xfrm>
          <a:off x="1401700" y="4667468"/>
          <a:ext cx="2558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4" name="Tabela 4">
            <a:extLst>
              <a:ext uri="{FF2B5EF4-FFF2-40B4-BE49-F238E27FC236}">
                <a16:creationId xmlns:a16="http://schemas.microsoft.com/office/drawing/2014/main" id="{A01AE5F6-C956-496E-A27B-593EFB469860}"/>
              </a:ext>
            </a:extLst>
          </p:cNvPr>
          <p:cNvGraphicFramePr>
            <a:graphicFrameLocks noGrp="1"/>
          </p:cNvGraphicFramePr>
          <p:nvPr/>
        </p:nvGraphicFramePr>
        <p:xfrm>
          <a:off x="1778395" y="1480144"/>
          <a:ext cx="8635210" cy="9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0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589563183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65088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98916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0094"/>
                  </a:ext>
                </a:extLst>
              </a:tr>
            </a:tbl>
          </a:graphicData>
        </a:graphic>
      </p:graphicFrame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CE84C96C-FB3B-4E82-97E0-88159E3928FE}"/>
              </a:ext>
            </a:extLst>
          </p:cNvPr>
          <p:cNvGraphicFramePr>
            <a:graphicFrameLocks noGrp="1"/>
          </p:cNvGraphicFramePr>
          <p:nvPr/>
        </p:nvGraphicFramePr>
        <p:xfrm>
          <a:off x="4544757" y="2443482"/>
          <a:ext cx="31024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8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 + 512 + 32 + 16 + 1</a:t>
                      </a:r>
                      <a:endParaRPr kumimoji="0" lang="pt-BR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7" name="Tabela 4">
            <a:extLst>
              <a:ext uri="{FF2B5EF4-FFF2-40B4-BE49-F238E27FC236}">
                <a16:creationId xmlns:a16="http://schemas.microsoft.com/office/drawing/2014/main" id="{4D376B0E-573C-461F-8AC0-488433D998C9}"/>
              </a:ext>
            </a:extLst>
          </p:cNvPr>
          <p:cNvGraphicFramePr>
            <a:graphicFrameLocks noGrp="1"/>
          </p:cNvGraphicFramePr>
          <p:nvPr/>
        </p:nvGraphicFramePr>
        <p:xfrm>
          <a:off x="1879931" y="4216559"/>
          <a:ext cx="25872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92784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8" name="Tabela 4">
            <a:extLst>
              <a:ext uri="{FF2B5EF4-FFF2-40B4-BE49-F238E27FC236}">
                <a16:creationId xmlns:a16="http://schemas.microsoft.com/office/drawing/2014/main" id="{1D9A5FA3-AF41-4FAD-AB3F-07B802A42543}"/>
              </a:ext>
            </a:extLst>
          </p:cNvPr>
          <p:cNvGraphicFramePr>
            <a:graphicFrameLocks noGrp="1"/>
          </p:cNvGraphicFramePr>
          <p:nvPr/>
        </p:nvGraphicFramePr>
        <p:xfrm>
          <a:off x="2450401" y="3765650"/>
          <a:ext cx="2481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7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49617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2857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10×256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17" name="Espaço Reservado para Número de Slide 4">
            <a:extLst>
              <a:ext uri="{FF2B5EF4-FFF2-40B4-BE49-F238E27FC236}">
                <a16:creationId xmlns:a16="http://schemas.microsoft.com/office/drawing/2014/main" id="{14AE4C53-24C3-4181-A6C5-D288AC78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755343709"/>
      </p:ext>
    </p:extLst>
  </p:cSld>
  <p:clrMapOvr>
    <a:masterClrMapping/>
  </p:clrMapOvr>
  <p:transition>
    <p:fade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10420" y="32923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717A9-9417-404E-A519-8ED69D3A8C5E}"/>
              </a:ext>
            </a:extLst>
          </p:cNvPr>
          <p:cNvSpPr txBox="1"/>
          <p:nvPr/>
        </p:nvSpPr>
        <p:spPr>
          <a:xfrm>
            <a:off x="5055936" y="964461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101000110001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C493081-84A9-4CAE-B0C6-B27EF0D05BB7}"/>
              </a:ext>
            </a:extLst>
          </p:cNvPr>
          <p:cNvSpPr/>
          <p:nvPr/>
        </p:nvSpPr>
        <p:spPr>
          <a:xfrm>
            <a:off x="5037537" y="329230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D29D0774-11DF-4F1A-A61D-0E9C72457307}"/>
              </a:ext>
            </a:extLst>
          </p:cNvPr>
          <p:cNvSpPr txBox="1">
            <a:spLocks/>
          </p:cNvSpPr>
          <p:nvPr/>
        </p:nvSpPr>
        <p:spPr>
          <a:xfrm>
            <a:off x="1228394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FE190EB-AD69-42E9-9010-F731A9DD5224}"/>
              </a:ext>
            </a:extLst>
          </p:cNvPr>
          <p:cNvSpPr txBox="1"/>
          <p:nvPr/>
        </p:nvSpPr>
        <p:spPr>
          <a:xfrm>
            <a:off x="1367901" y="5687348"/>
            <a:ext cx="10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EAC821-27EC-4CCA-B9C0-67D7DDA55313}"/>
              </a:ext>
            </a:extLst>
          </p:cNvPr>
          <p:cNvSpPr/>
          <p:nvPr/>
        </p:nvSpPr>
        <p:spPr>
          <a:xfrm>
            <a:off x="74195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9F822CBB-017E-40BE-80AE-BD985B749EF8}"/>
              </a:ext>
            </a:extLst>
          </p:cNvPr>
          <p:cNvSpPr txBox="1">
            <a:spLocks/>
          </p:cNvSpPr>
          <p:nvPr/>
        </p:nvSpPr>
        <p:spPr>
          <a:xfrm>
            <a:off x="5444463" y="2880552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E19E7C4-CFB4-44C5-9DC5-D725655C5DE3}"/>
              </a:ext>
            </a:extLst>
          </p:cNvPr>
          <p:cNvSpPr txBox="1"/>
          <p:nvPr/>
        </p:nvSpPr>
        <p:spPr>
          <a:xfrm>
            <a:off x="5590629" y="346277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2609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BD540EE-7AB5-43F4-A5E7-830042EBD56E}"/>
              </a:ext>
            </a:extLst>
          </p:cNvPr>
          <p:cNvSpPr/>
          <p:nvPr/>
        </p:nvSpPr>
        <p:spPr>
          <a:xfrm>
            <a:off x="5261113" y="2880552"/>
            <a:ext cx="1669775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ela 4">
            <a:extLst>
              <a:ext uri="{FF2B5EF4-FFF2-40B4-BE49-F238E27FC236}">
                <a16:creationId xmlns:a16="http://schemas.microsoft.com/office/drawing/2014/main" id="{81A3FA34-D8C6-4FC1-B315-F851B1BA3BCB}"/>
              </a:ext>
            </a:extLst>
          </p:cNvPr>
          <p:cNvGraphicFramePr>
            <a:graphicFrameLocks noGrp="1"/>
          </p:cNvGraphicFramePr>
          <p:nvPr/>
        </p:nvGraphicFramePr>
        <p:xfrm>
          <a:off x="1401700" y="4667468"/>
          <a:ext cx="2558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4" name="Tabela 4">
            <a:extLst>
              <a:ext uri="{FF2B5EF4-FFF2-40B4-BE49-F238E27FC236}">
                <a16:creationId xmlns:a16="http://schemas.microsoft.com/office/drawing/2014/main" id="{A01AE5F6-C956-496E-A27B-593EFB469860}"/>
              </a:ext>
            </a:extLst>
          </p:cNvPr>
          <p:cNvGraphicFramePr>
            <a:graphicFrameLocks noGrp="1"/>
          </p:cNvGraphicFramePr>
          <p:nvPr/>
        </p:nvGraphicFramePr>
        <p:xfrm>
          <a:off x="1778395" y="1480144"/>
          <a:ext cx="8635210" cy="9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0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589563183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65088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98916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0094"/>
                  </a:ext>
                </a:extLst>
              </a:tr>
            </a:tbl>
          </a:graphicData>
        </a:graphic>
      </p:graphicFrame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CE84C96C-FB3B-4E82-97E0-88159E3928FE}"/>
              </a:ext>
            </a:extLst>
          </p:cNvPr>
          <p:cNvGraphicFramePr>
            <a:graphicFrameLocks noGrp="1"/>
          </p:cNvGraphicFramePr>
          <p:nvPr/>
        </p:nvGraphicFramePr>
        <p:xfrm>
          <a:off x="4544757" y="2443482"/>
          <a:ext cx="31024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8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 + 512 + 32 + 16 + 1</a:t>
                      </a:r>
                      <a:endParaRPr kumimoji="0" lang="pt-BR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7" name="Tabela 4">
            <a:extLst>
              <a:ext uri="{FF2B5EF4-FFF2-40B4-BE49-F238E27FC236}">
                <a16:creationId xmlns:a16="http://schemas.microsoft.com/office/drawing/2014/main" id="{4D376B0E-573C-461F-8AC0-488433D998C9}"/>
              </a:ext>
            </a:extLst>
          </p:cNvPr>
          <p:cNvGraphicFramePr>
            <a:graphicFrameLocks noGrp="1"/>
          </p:cNvGraphicFramePr>
          <p:nvPr/>
        </p:nvGraphicFramePr>
        <p:xfrm>
          <a:off x="1879931" y="4216559"/>
          <a:ext cx="25872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92784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8" name="Tabela 4">
            <a:extLst>
              <a:ext uri="{FF2B5EF4-FFF2-40B4-BE49-F238E27FC236}">
                <a16:creationId xmlns:a16="http://schemas.microsoft.com/office/drawing/2014/main" id="{1D9A5FA3-AF41-4FAD-AB3F-07B802A42543}"/>
              </a:ext>
            </a:extLst>
          </p:cNvPr>
          <p:cNvGraphicFramePr>
            <a:graphicFrameLocks noGrp="1"/>
          </p:cNvGraphicFramePr>
          <p:nvPr/>
        </p:nvGraphicFramePr>
        <p:xfrm>
          <a:off x="2450401" y="3765650"/>
          <a:ext cx="2481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7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49617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2857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10×256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9" name="Tabela 4">
            <a:extLst>
              <a:ext uri="{FF2B5EF4-FFF2-40B4-BE49-F238E27FC236}">
                <a16:creationId xmlns:a16="http://schemas.microsoft.com/office/drawing/2014/main" id="{4817F738-9C2D-4D13-B763-8C269E30A03C}"/>
              </a:ext>
            </a:extLst>
          </p:cNvPr>
          <p:cNvGraphicFramePr>
            <a:graphicFrameLocks noGrp="1"/>
          </p:cNvGraphicFramePr>
          <p:nvPr/>
        </p:nvGraphicFramePr>
        <p:xfrm>
          <a:off x="3470821" y="3299953"/>
          <a:ext cx="16697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2560 + 48 + 1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18" name="Espaço Reservado para Número de Slide 4">
            <a:extLst>
              <a:ext uri="{FF2B5EF4-FFF2-40B4-BE49-F238E27FC236}">
                <a16:creationId xmlns:a16="http://schemas.microsoft.com/office/drawing/2014/main" id="{B00E8622-5350-4F28-84DE-D247D18F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296988404"/>
      </p:ext>
    </p:extLst>
  </p:cSld>
  <p:clrMapOvr>
    <a:masterClrMapping/>
  </p:clrMapOvr>
  <p:transition>
    <p:fade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10420" y="32923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717A9-9417-404E-A519-8ED69D3A8C5E}"/>
              </a:ext>
            </a:extLst>
          </p:cNvPr>
          <p:cNvSpPr txBox="1"/>
          <p:nvPr/>
        </p:nvSpPr>
        <p:spPr>
          <a:xfrm>
            <a:off x="5055936" y="964461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101000110001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C493081-84A9-4CAE-B0C6-B27EF0D05BB7}"/>
              </a:ext>
            </a:extLst>
          </p:cNvPr>
          <p:cNvSpPr/>
          <p:nvPr/>
        </p:nvSpPr>
        <p:spPr>
          <a:xfrm>
            <a:off x="5037537" y="329230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D29D0774-11DF-4F1A-A61D-0E9C72457307}"/>
              </a:ext>
            </a:extLst>
          </p:cNvPr>
          <p:cNvSpPr txBox="1">
            <a:spLocks/>
          </p:cNvSpPr>
          <p:nvPr/>
        </p:nvSpPr>
        <p:spPr>
          <a:xfrm>
            <a:off x="1228394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FE190EB-AD69-42E9-9010-F731A9DD5224}"/>
              </a:ext>
            </a:extLst>
          </p:cNvPr>
          <p:cNvSpPr txBox="1"/>
          <p:nvPr/>
        </p:nvSpPr>
        <p:spPr>
          <a:xfrm>
            <a:off x="1367901" y="5687348"/>
            <a:ext cx="10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EAC821-27EC-4CCA-B9C0-67D7DDA55313}"/>
              </a:ext>
            </a:extLst>
          </p:cNvPr>
          <p:cNvSpPr/>
          <p:nvPr/>
        </p:nvSpPr>
        <p:spPr>
          <a:xfrm>
            <a:off x="74195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3CB0F07F-C628-4FB6-A5C0-585827FDB0CD}"/>
              </a:ext>
            </a:extLst>
          </p:cNvPr>
          <p:cNvSpPr txBox="1">
            <a:spLocks/>
          </p:cNvSpPr>
          <p:nvPr/>
        </p:nvSpPr>
        <p:spPr>
          <a:xfrm>
            <a:off x="9740043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DE04928-29FD-4C1F-91B6-EF722ED0A600}"/>
              </a:ext>
            </a:extLst>
          </p:cNvPr>
          <p:cNvSpPr txBox="1"/>
          <p:nvPr/>
        </p:nvSpPr>
        <p:spPr>
          <a:xfrm>
            <a:off x="9972826" y="5687348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38F9DC7-3F46-4885-9508-563E4689F24A}"/>
              </a:ext>
            </a:extLst>
          </p:cNvPr>
          <p:cNvSpPr/>
          <p:nvPr/>
        </p:nvSpPr>
        <p:spPr>
          <a:xfrm>
            <a:off x="933311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9F822CBB-017E-40BE-80AE-BD985B749EF8}"/>
              </a:ext>
            </a:extLst>
          </p:cNvPr>
          <p:cNvSpPr txBox="1">
            <a:spLocks/>
          </p:cNvSpPr>
          <p:nvPr/>
        </p:nvSpPr>
        <p:spPr>
          <a:xfrm>
            <a:off x="5444463" y="2880552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E19E7C4-CFB4-44C5-9DC5-D725655C5DE3}"/>
              </a:ext>
            </a:extLst>
          </p:cNvPr>
          <p:cNvSpPr txBox="1"/>
          <p:nvPr/>
        </p:nvSpPr>
        <p:spPr>
          <a:xfrm>
            <a:off x="5590629" y="346277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2609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BD540EE-7AB5-43F4-A5E7-830042EBD56E}"/>
              </a:ext>
            </a:extLst>
          </p:cNvPr>
          <p:cNvSpPr/>
          <p:nvPr/>
        </p:nvSpPr>
        <p:spPr>
          <a:xfrm>
            <a:off x="5261113" y="2880552"/>
            <a:ext cx="1669775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ela 4">
            <a:extLst>
              <a:ext uri="{FF2B5EF4-FFF2-40B4-BE49-F238E27FC236}">
                <a16:creationId xmlns:a16="http://schemas.microsoft.com/office/drawing/2014/main" id="{81A3FA34-D8C6-4FC1-B315-F851B1BA3BCB}"/>
              </a:ext>
            </a:extLst>
          </p:cNvPr>
          <p:cNvGraphicFramePr>
            <a:graphicFrameLocks noGrp="1"/>
          </p:cNvGraphicFramePr>
          <p:nvPr/>
        </p:nvGraphicFramePr>
        <p:xfrm>
          <a:off x="1401700" y="4667468"/>
          <a:ext cx="2558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4" name="Tabela 4">
            <a:extLst>
              <a:ext uri="{FF2B5EF4-FFF2-40B4-BE49-F238E27FC236}">
                <a16:creationId xmlns:a16="http://schemas.microsoft.com/office/drawing/2014/main" id="{A01AE5F6-C956-496E-A27B-593EFB469860}"/>
              </a:ext>
            </a:extLst>
          </p:cNvPr>
          <p:cNvGraphicFramePr>
            <a:graphicFrameLocks noGrp="1"/>
          </p:cNvGraphicFramePr>
          <p:nvPr/>
        </p:nvGraphicFramePr>
        <p:xfrm>
          <a:off x="1778395" y="1480144"/>
          <a:ext cx="8635210" cy="9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0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589563183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65088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98916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0094"/>
                  </a:ext>
                </a:extLst>
              </a:tr>
            </a:tbl>
          </a:graphicData>
        </a:graphic>
      </p:graphicFrame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CE84C96C-FB3B-4E82-97E0-88159E3928FE}"/>
              </a:ext>
            </a:extLst>
          </p:cNvPr>
          <p:cNvGraphicFramePr>
            <a:graphicFrameLocks noGrp="1"/>
          </p:cNvGraphicFramePr>
          <p:nvPr/>
        </p:nvGraphicFramePr>
        <p:xfrm>
          <a:off x="4544757" y="2443482"/>
          <a:ext cx="31024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8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 + 512 + 32 + 16 + 1</a:t>
                      </a:r>
                      <a:endParaRPr kumimoji="0" lang="pt-BR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7" name="Tabela 4">
            <a:extLst>
              <a:ext uri="{FF2B5EF4-FFF2-40B4-BE49-F238E27FC236}">
                <a16:creationId xmlns:a16="http://schemas.microsoft.com/office/drawing/2014/main" id="{4D376B0E-573C-461F-8AC0-488433D998C9}"/>
              </a:ext>
            </a:extLst>
          </p:cNvPr>
          <p:cNvGraphicFramePr>
            <a:graphicFrameLocks noGrp="1"/>
          </p:cNvGraphicFramePr>
          <p:nvPr/>
        </p:nvGraphicFramePr>
        <p:xfrm>
          <a:off x="1879931" y="4216559"/>
          <a:ext cx="25872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92784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8" name="Tabela 4">
            <a:extLst>
              <a:ext uri="{FF2B5EF4-FFF2-40B4-BE49-F238E27FC236}">
                <a16:creationId xmlns:a16="http://schemas.microsoft.com/office/drawing/2014/main" id="{1D9A5FA3-AF41-4FAD-AB3F-07B802A42543}"/>
              </a:ext>
            </a:extLst>
          </p:cNvPr>
          <p:cNvGraphicFramePr>
            <a:graphicFrameLocks noGrp="1"/>
          </p:cNvGraphicFramePr>
          <p:nvPr/>
        </p:nvGraphicFramePr>
        <p:xfrm>
          <a:off x="2450401" y="3765650"/>
          <a:ext cx="2481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7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49617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2857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10×256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9" name="Tabela 4">
            <a:extLst>
              <a:ext uri="{FF2B5EF4-FFF2-40B4-BE49-F238E27FC236}">
                <a16:creationId xmlns:a16="http://schemas.microsoft.com/office/drawing/2014/main" id="{4817F738-9C2D-4D13-B763-8C269E30A03C}"/>
              </a:ext>
            </a:extLst>
          </p:cNvPr>
          <p:cNvGraphicFramePr>
            <a:graphicFrameLocks noGrp="1"/>
          </p:cNvGraphicFramePr>
          <p:nvPr/>
        </p:nvGraphicFramePr>
        <p:xfrm>
          <a:off x="3470821" y="3299953"/>
          <a:ext cx="16697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2560 + 48 + 1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21" name="Espaço Reservado para Número de Slide 4">
            <a:extLst>
              <a:ext uri="{FF2B5EF4-FFF2-40B4-BE49-F238E27FC236}">
                <a16:creationId xmlns:a16="http://schemas.microsoft.com/office/drawing/2014/main" id="{570DA442-2138-494C-A6A7-CBDAF5D4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591970127"/>
      </p:ext>
    </p:extLst>
  </p:cSld>
  <p:clrMapOvr>
    <a:masterClrMapping/>
  </p:clrMapOvr>
  <p:transition>
    <p:fade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10420" y="32923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717A9-9417-404E-A519-8ED69D3A8C5E}"/>
              </a:ext>
            </a:extLst>
          </p:cNvPr>
          <p:cNvSpPr txBox="1"/>
          <p:nvPr/>
        </p:nvSpPr>
        <p:spPr>
          <a:xfrm>
            <a:off x="5055936" y="964461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101000110001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C493081-84A9-4CAE-B0C6-B27EF0D05BB7}"/>
              </a:ext>
            </a:extLst>
          </p:cNvPr>
          <p:cNvSpPr/>
          <p:nvPr/>
        </p:nvSpPr>
        <p:spPr>
          <a:xfrm>
            <a:off x="5037537" y="329230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D29D0774-11DF-4F1A-A61D-0E9C72457307}"/>
              </a:ext>
            </a:extLst>
          </p:cNvPr>
          <p:cNvSpPr txBox="1">
            <a:spLocks/>
          </p:cNvSpPr>
          <p:nvPr/>
        </p:nvSpPr>
        <p:spPr>
          <a:xfrm>
            <a:off x="1228394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FE190EB-AD69-42E9-9010-F731A9DD5224}"/>
              </a:ext>
            </a:extLst>
          </p:cNvPr>
          <p:cNvSpPr txBox="1"/>
          <p:nvPr/>
        </p:nvSpPr>
        <p:spPr>
          <a:xfrm>
            <a:off x="1367901" y="5687348"/>
            <a:ext cx="10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EAC821-27EC-4CCA-B9C0-67D7DDA55313}"/>
              </a:ext>
            </a:extLst>
          </p:cNvPr>
          <p:cNvSpPr/>
          <p:nvPr/>
        </p:nvSpPr>
        <p:spPr>
          <a:xfrm>
            <a:off x="74195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3CB0F07F-C628-4FB6-A5C0-585827FDB0CD}"/>
              </a:ext>
            </a:extLst>
          </p:cNvPr>
          <p:cNvSpPr txBox="1">
            <a:spLocks/>
          </p:cNvSpPr>
          <p:nvPr/>
        </p:nvSpPr>
        <p:spPr>
          <a:xfrm>
            <a:off x="9740043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DE04928-29FD-4C1F-91B6-EF722ED0A600}"/>
              </a:ext>
            </a:extLst>
          </p:cNvPr>
          <p:cNvSpPr txBox="1"/>
          <p:nvPr/>
        </p:nvSpPr>
        <p:spPr>
          <a:xfrm>
            <a:off x="9972826" y="5687348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38F9DC7-3F46-4885-9508-563E4689F24A}"/>
              </a:ext>
            </a:extLst>
          </p:cNvPr>
          <p:cNvSpPr/>
          <p:nvPr/>
        </p:nvSpPr>
        <p:spPr>
          <a:xfrm>
            <a:off x="933311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9F822CBB-017E-40BE-80AE-BD985B749EF8}"/>
              </a:ext>
            </a:extLst>
          </p:cNvPr>
          <p:cNvSpPr txBox="1">
            <a:spLocks/>
          </p:cNvSpPr>
          <p:nvPr/>
        </p:nvSpPr>
        <p:spPr>
          <a:xfrm>
            <a:off x="5444463" y="2880552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E19E7C4-CFB4-44C5-9DC5-D725655C5DE3}"/>
              </a:ext>
            </a:extLst>
          </p:cNvPr>
          <p:cNvSpPr txBox="1"/>
          <p:nvPr/>
        </p:nvSpPr>
        <p:spPr>
          <a:xfrm>
            <a:off x="5590629" y="346277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2609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BD540EE-7AB5-43F4-A5E7-830042EBD56E}"/>
              </a:ext>
            </a:extLst>
          </p:cNvPr>
          <p:cNvSpPr/>
          <p:nvPr/>
        </p:nvSpPr>
        <p:spPr>
          <a:xfrm>
            <a:off x="5261113" y="2880552"/>
            <a:ext cx="1669775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ela 4">
            <a:extLst>
              <a:ext uri="{FF2B5EF4-FFF2-40B4-BE49-F238E27FC236}">
                <a16:creationId xmlns:a16="http://schemas.microsoft.com/office/drawing/2014/main" id="{81A3FA34-D8C6-4FC1-B315-F851B1BA3BCB}"/>
              </a:ext>
            </a:extLst>
          </p:cNvPr>
          <p:cNvGraphicFramePr>
            <a:graphicFrameLocks noGrp="1"/>
          </p:cNvGraphicFramePr>
          <p:nvPr/>
        </p:nvGraphicFramePr>
        <p:xfrm>
          <a:off x="1401700" y="4667468"/>
          <a:ext cx="2558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4" name="Tabela 4">
            <a:extLst>
              <a:ext uri="{FF2B5EF4-FFF2-40B4-BE49-F238E27FC236}">
                <a16:creationId xmlns:a16="http://schemas.microsoft.com/office/drawing/2014/main" id="{A01AE5F6-C956-496E-A27B-593EFB469860}"/>
              </a:ext>
            </a:extLst>
          </p:cNvPr>
          <p:cNvGraphicFramePr>
            <a:graphicFrameLocks noGrp="1"/>
          </p:cNvGraphicFramePr>
          <p:nvPr/>
        </p:nvGraphicFramePr>
        <p:xfrm>
          <a:off x="1778395" y="1480144"/>
          <a:ext cx="8635210" cy="9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0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589563183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65088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98916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0094"/>
                  </a:ext>
                </a:extLst>
              </a:tr>
            </a:tbl>
          </a:graphicData>
        </a:graphic>
      </p:graphicFrame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CE84C96C-FB3B-4E82-97E0-88159E3928FE}"/>
              </a:ext>
            </a:extLst>
          </p:cNvPr>
          <p:cNvGraphicFramePr>
            <a:graphicFrameLocks noGrp="1"/>
          </p:cNvGraphicFramePr>
          <p:nvPr/>
        </p:nvGraphicFramePr>
        <p:xfrm>
          <a:off x="4544757" y="2443482"/>
          <a:ext cx="31024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8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 + 512 + 32 + 16 + 1</a:t>
                      </a:r>
                      <a:endParaRPr kumimoji="0" lang="pt-BR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7" name="Tabela 4">
            <a:extLst>
              <a:ext uri="{FF2B5EF4-FFF2-40B4-BE49-F238E27FC236}">
                <a16:creationId xmlns:a16="http://schemas.microsoft.com/office/drawing/2014/main" id="{4D376B0E-573C-461F-8AC0-488433D998C9}"/>
              </a:ext>
            </a:extLst>
          </p:cNvPr>
          <p:cNvGraphicFramePr>
            <a:graphicFrameLocks noGrp="1"/>
          </p:cNvGraphicFramePr>
          <p:nvPr/>
        </p:nvGraphicFramePr>
        <p:xfrm>
          <a:off x="1879931" y="4216559"/>
          <a:ext cx="25872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92784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8" name="Tabela 4">
            <a:extLst>
              <a:ext uri="{FF2B5EF4-FFF2-40B4-BE49-F238E27FC236}">
                <a16:creationId xmlns:a16="http://schemas.microsoft.com/office/drawing/2014/main" id="{1D9A5FA3-AF41-4FAD-AB3F-07B802A42543}"/>
              </a:ext>
            </a:extLst>
          </p:cNvPr>
          <p:cNvGraphicFramePr>
            <a:graphicFrameLocks noGrp="1"/>
          </p:cNvGraphicFramePr>
          <p:nvPr/>
        </p:nvGraphicFramePr>
        <p:xfrm>
          <a:off x="2450401" y="3765650"/>
          <a:ext cx="2481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7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49617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2857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10×256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9" name="Tabela 4">
            <a:extLst>
              <a:ext uri="{FF2B5EF4-FFF2-40B4-BE49-F238E27FC236}">
                <a16:creationId xmlns:a16="http://schemas.microsoft.com/office/drawing/2014/main" id="{4817F738-9C2D-4D13-B763-8C269E30A03C}"/>
              </a:ext>
            </a:extLst>
          </p:cNvPr>
          <p:cNvGraphicFramePr>
            <a:graphicFrameLocks noGrp="1"/>
          </p:cNvGraphicFramePr>
          <p:nvPr/>
        </p:nvGraphicFramePr>
        <p:xfrm>
          <a:off x="3470821" y="3299953"/>
          <a:ext cx="16697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2560 + 48 + 1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67" name="Tabela 4">
            <a:extLst>
              <a:ext uri="{FF2B5EF4-FFF2-40B4-BE49-F238E27FC236}">
                <a16:creationId xmlns:a16="http://schemas.microsoft.com/office/drawing/2014/main" id="{571185BB-2DDB-43E8-990A-DAB1BDF4ED3B}"/>
              </a:ext>
            </a:extLst>
          </p:cNvPr>
          <p:cNvGraphicFramePr>
            <a:graphicFrameLocks noGrp="1"/>
          </p:cNvGraphicFramePr>
          <p:nvPr/>
        </p:nvGraphicFramePr>
        <p:xfrm>
          <a:off x="8487972" y="4667468"/>
          <a:ext cx="283458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val="983850486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14317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A65D6B45-FF55-480E-A90E-9FAAC35A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210237223"/>
      </p:ext>
    </p:extLst>
  </p:cSld>
  <p:clrMapOvr>
    <a:masterClrMapping/>
  </p:clrMapOvr>
  <p:transition>
    <p:fade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10420" y="32923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717A9-9417-404E-A519-8ED69D3A8C5E}"/>
              </a:ext>
            </a:extLst>
          </p:cNvPr>
          <p:cNvSpPr txBox="1"/>
          <p:nvPr/>
        </p:nvSpPr>
        <p:spPr>
          <a:xfrm>
            <a:off x="5055936" y="964461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101000110001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C493081-84A9-4CAE-B0C6-B27EF0D05BB7}"/>
              </a:ext>
            </a:extLst>
          </p:cNvPr>
          <p:cNvSpPr/>
          <p:nvPr/>
        </p:nvSpPr>
        <p:spPr>
          <a:xfrm>
            <a:off x="5037537" y="329230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D29D0774-11DF-4F1A-A61D-0E9C72457307}"/>
              </a:ext>
            </a:extLst>
          </p:cNvPr>
          <p:cNvSpPr txBox="1">
            <a:spLocks/>
          </p:cNvSpPr>
          <p:nvPr/>
        </p:nvSpPr>
        <p:spPr>
          <a:xfrm>
            <a:off x="1228394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FE190EB-AD69-42E9-9010-F731A9DD5224}"/>
              </a:ext>
            </a:extLst>
          </p:cNvPr>
          <p:cNvSpPr txBox="1"/>
          <p:nvPr/>
        </p:nvSpPr>
        <p:spPr>
          <a:xfrm>
            <a:off x="1367901" y="5687348"/>
            <a:ext cx="10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EAC821-27EC-4CCA-B9C0-67D7DDA55313}"/>
              </a:ext>
            </a:extLst>
          </p:cNvPr>
          <p:cNvSpPr/>
          <p:nvPr/>
        </p:nvSpPr>
        <p:spPr>
          <a:xfrm>
            <a:off x="74195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3CB0F07F-C628-4FB6-A5C0-585827FDB0CD}"/>
              </a:ext>
            </a:extLst>
          </p:cNvPr>
          <p:cNvSpPr txBox="1">
            <a:spLocks/>
          </p:cNvSpPr>
          <p:nvPr/>
        </p:nvSpPr>
        <p:spPr>
          <a:xfrm>
            <a:off x="9740043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DE04928-29FD-4C1F-91B6-EF722ED0A600}"/>
              </a:ext>
            </a:extLst>
          </p:cNvPr>
          <p:cNvSpPr txBox="1"/>
          <p:nvPr/>
        </p:nvSpPr>
        <p:spPr>
          <a:xfrm>
            <a:off x="9972826" y="5687348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38F9DC7-3F46-4885-9508-563E4689F24A}"/>
              </a:ext>
            </a:extLst>
          </p:cNvPr>
          <p:cNvSpPr/>
          <p:nvPr/>
        </p:nvSpPr>
        <p:spPr>
          <a:xfrm>
            <a:off x="933311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9F822CBB-017E-40BE-80AE-BD985B749EF8}"/>
              </a:ext>
            </a:extLst>
          </p:cNvPr>
          <p:cNvSpPr txBox="1">
            <a:spLocks/>
          </p:cNvSpPr>
          <p:nvPr/>
        </p:nvSpPr>
        <p:spPr>
          <a:xfrm>
            <a:off x="5444463" y="2880552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E19E7C4-CFB4-44C5-9DC5-D725655C5DE3}"/>
              </a:ext>
            </a:extLst>
          </p:cNvPr>
          <p:cNvSpPr txBox="1"/>
          <p:nvPr/>
        </p:nvSpPr>
        <p:spPr>
          <a:xfrm>
            <a:off x="5590629" y="346277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2609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BD540EE-7AB5-43F4-A5E7-830042EBD56E}"/>
              </a:ext>
            </a:extLst>
          </p:cNvPr>
          <p:cNvSpPr/>
          <p:nvPr/>
        </p:nvSpPr>
        <p:spPr>
          <a:xfrm>
            <a:off x="5261113" y="2880552"/>
            <a:ext cx="1669775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ela 4">
            <a:extLst>
              <a:ext uri="{FF2B5EF4-FFF2-40B4-BE49-F238E27FC236}">
                <a16:creationId xmlns:a16="http://schemas.microsoft.com/office/drawing/2014/main" id="{81A3FA34-D8C6-4FC1-B315-F851B1BA3BCB}"/>
              </a:ext>
            </a:extLst>
          </p:cNvPr>
          <p:cNvGraphicFramePr>
            <a:graphicFrameLocks noGrp="1"/>
          </p:cNvGraphicFramePr>
          <p:nvPr/>
        </p:nvGraphicFramePr>
        <p:xfrm>
          <a:off x="1401700" y="4667468"/>
          <a:ext cx="2558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4" name="Tabela 4">
            <a:extLst>
              <a:ext uri="{FF2B5EF4-FFF2-40B4-BE49-F238E27FC236}">
                <a16:creationId xmlns:a16="http://schemas.microsoft.com/office/drawing/2014/main" id="{A01AE5F6-C956-496E-A27B-593EFB469860}"/>
              </a:ext>
            </a:extLst>
          </p:cNvPr>
          <p:cNvGraphicFramePr>
            <a:graphicFrameLocks noGrp="1"/>
          </p:cNvGraphicFramePr>
          <p:nvPr/>
        </p:nvGraphicFramePr>
        <p:xfrm>
          <a:off x="1778395" y="1480144"/>
          <a:ext cx="8635210" cy="9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0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589563183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65088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98916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0094"/>
                  </a:ext>
                </a:extLst>
              </a:tr>
            </a:tbl>
          </a:graphicData>
        </a:graphic>
      </p:graphicFrame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CE84C96C-FB3B-4E82-97E0-88159E3928FE}"/>
              </a:ext>
            </a:extLst>
          </p:cNvPr>
          <p:cNvGraphicFramePr>
            <a:graphicFrameLocks noGrp="1"/>
          </p:cNvGraphicFramePr>
          <p:nvPr/>
        </p:nvGraphicFramePr>
        <p:xfrm>
          <a:off x="4544757" y="2443482"/>
          <a:ext cx="31024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8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 + 512 + 32 + 16 + 1</a:t>
                      </a:r>
                      <a:endParaRPr kumimoji="0" lang="pt-BR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7" name="Tabela 4">
            <a:extLst>
              <a:ext uri="{FF2B5EF4-FFF2-40B4-BE49-F238E27FC236}">
                <a16:creationId xmlns:a16="http://schemas.microsoft.com/office/drawing/2014/main" id="{4D376B0E-573C-461F-8AC0-488433D998C9}"/>
              </a:ext>
            </a:extLst>
          </p:cNvPr>
          <p:cNvGraphicFramePr>
            <a:graphicFrameLocks noGrp="1"/>
          </p:cNvGraphicFramePr>
          <p:nvPr/>
        </p:nvGraphicFramePr>
        <p:xfrm>
          <a:off x="1879931" y="4216559"/>
          <a:ext cx="25872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92784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8" name="Tabela 4">
            <a:extLst>
              <a:ext uri="{FF2B5EF4-FFF2-40B4-BE49-F238E27FC236}">
                <a16:creationId xmlns:a16="http://schemas.microsoft.com/office/drawing/2014/main" id="{1D9A5FA3-AF41-4FAD-AB3F-07B802A42543}"/>
              </a:ext>
            </a:extLst>
          </p:cNvPr>
          <p:cNvGraphicFramePr>
            <a:graphicFrameLocks noGrp="1"/>
          </p:cNvGraphicFramePr>
          <p:nvPr/>
        </p:nvGraphicFramePr>
        <p:xfrm>
          <a:off x="2450401" y="3765650"/>
          <a:ext cx="2481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7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49617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2857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10×256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9" name="Tabela 4">
            <a:extLst>
              <a:ext uri="{FF2B5EF4-FFF2-40B4-BE49-F238E27FC236}">
                <a16:creationId xmlns:a16="http://schemas.microsoft.com/office/drawing/2014/main" id="{4817F738-9C2D-4D13-B763-8C269E30A03C}"/>
              </a:ext>
            </a:extLst>
          </p:cNvPr>
          <p:cNvGraphicFramePr>
            <a:graphicFrameLocks noGrp="1"/>
          </p:cNvGraphicFramePr>
          <p:nvPr/>
        </p:nvGraphicFramePr>
        <p:xfrm>
          <a:off x="3470821" y="3299953"/>
          <a:ext cx="16697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2560 + 48 + 1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67" name="Tabela 4">
            <a:extLst>
              <a:ext uri="{FF2B5EF4-FFF2-40B4-BE49-F238E27FC236}">
                <a16:creationId xmlns:a16="http://schemas.microsoft.com/office/drawing/2014/main" id="{571185BB-2DDB-43E8-990A-DAB1BDF4ED3B}"/>
              </a:ext>
            </a:extLst>
          </p:cNvPr>
          <p:cNvGraphicFramePr>
            <a:graphicFrameLocks noGrp="1"/>
          </p:cNvGraphicFramePr>
          <p:nvPr/>
        </p:nvGraphicFramePr>
        <p:xfrm>
          <a:off x="8487972" y="4667468"/>
          <a:ext cx="283458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val="983850486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14317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68" name="Tabela 4">
            <a:extLst>
              <a:ext uri="{FF2B5EF4-FFF2-40B4-BE49-F238E27FC236}">
                <a16:creationId xmlns:a16="http://schemas.microsoft.com/office/drawing/2014/main" id="{485172E2-A49F-4BE8-88B0-BA13E7A243A4}"/>
              </a:ext>
            </a:extLst>
          </p:cNvPr>
          <p:cNvGraphicFramePr>
            <a:graphicFrameLocks noGrp="1"/>
          </p:cNvGraphicFramePr>
          <p:nvPr/>
        </p:nvGraphicFramePr>
        <p:xfrm>
          <a:off x="7677150" y="4216559"/>
          <a:ext cx="29639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617">
                  <a:extLst>
                    <a:ext uri="{9D8B030D-6E8A-4147-A177-3AD203B41FA5}">
                      <a16:colId xmlns:a16="http://schemas.microsoft.com/office/drawing/2014/main" val="983850486"/>
                    </a:ext>
                  </a:extLst>
                </a:gridCol>
                <a:gridCol w="749617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15049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5×512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0×64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6×8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23" name="Espaço Reservado para Número de Slide 4">
            <a:extLst>
              <a:ext uri="{FF2B5EF4-FFF2-40B4-BE49-F238E27FC236}">
                <a16:creationId xmlns:a16="http://schemas.microsoft.com/office/drawing/2014/main" id="{C66CF25C-96F2-4FFE-8EE0-FF2CB714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681126371"/>
      </p:ext>
    </p:extLst>
  </p:cSld>
  <p:clrMapOvr>
    <a:masterClrMapping/>
  </p:clrMapOvr>
  <p:transition>
    <p:fade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10420" y="32923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717A9-9417-404E-A519-8ED69D3A8C5E}"/>
              </a:ext>
            </a:extLst>
          </p:cNvPr>
          <p:cNvSpPr txBox="1"/>
          <p:nvPr/>
        </p:nvSpPr>
        <p:spPr>
          <a:xfrm>
            <a:off x="5055936" y="964461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101000110001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C493081-84A9-4CAE-B0C6-B27EF0D05BB7}"/>
              </a:ext>
            </a:extLst>
          </p:cNvPr>
          <p:cNvSpPr/>
          <p:nvPr/>
        </p:nvSpPr>
        <p:spPr>
          <a:xfrm>
            <a:off x="5037537" y="329230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D29D0774-11DF-4F1A-A61D-0E9C72457307}"/>
              </a:ext>
            </a:extLst>
          </p:cNvPr>
          <p:cNvSpPr txBox="1">
            <a:spLocks/>
          </p:cNvSpPr>
          <p:nvPr/>
        </p:nvSpPr>
        <p:spPr>
          <a:xfrm>
            <a:off x="1228394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FE190EB-AD69-42E9-9010-F731A9DD5224}"/>
              </a:ext>
            </a:extLst>
          </p:cNvPr>
          <p:cNvSpPr txBox="1"/>
          <p:nvPr/>
        </p:nvSpPr>
        <p:spPr>
          <a:xfrm>
            <a:off x="1367901" y="5687348"/>
            <a:ext cx="10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EAC821-27EC-4CCA-B9C0-67D7DDA55313}"/>
              </a:ext>
            </a:extLst>
          </p:cNvPr>
          <p:cNvSpPr/>
          <p:nvPr/>
        </p:nvSpPr>
        <p:spPr>
          <a:xfrm>
            <a:off x="74195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3CB0F07F-C628-4FB6-A5C0-585827FDB0CD}"/>
              </a:ext>
            </a:extLst>
          </p:cNvPr>
          <p:cNvSpPr txBox="1">
            <a:spLocks/>
          </p:cNvSpPr>
          <p:nvPr/>
        </p:nvSpPr>
        <p:spPr>
          <a:xfrm>
            <a:off x="9740043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DE04928-29FD-4C1F-91B6-EF722ED0A600}"/>
              </a:ext>
            </a:extLst>
          </p:cNvPr>
          <p:cNvSpPr txBox="1"/>
          <p:nvPr/>
        </p:nvSpPr>
        <p:spPr>
          <a:xfrm>
            <a:off x="9972826" y="5687348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38F9DC7-3F46-4885-9508-563E4689F24A}"/>
              </a:ext>
            </a:extLst>
          </p:cNvPr>
          <p:cNvSpPr/>
          <p:nvPr/>
        </p:nvSpPr>
        <p:spPr>
          <a:xfrm>
            <a:off x="933311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9F822CBB-017E-40BE-80AE-BD985B749EF8}"/>
              </a:ext>
            </a:extLst>
          </p:cNvPr>
          <p:cNvSpPr txBox="1">
            <a:spLocks/>
          </p:cNvSpPr>
          <p:nvPr/>
        </p:nvSpPr>
        <p:spPr>
          <a:xfrm>
            <a:off x="5444463" y="2880552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E19E7C4-CFB4-44C5-9DC5-D725655C5DE3}"/>
              </a:ext>
            </a:extLst>
          </p:cNvPr>
          <p:cNvSpPr txBox="1"/>
          <p:nvPr/>
        </p:nvSpPr>
        <p:spPr>
          <a:xfrm>
            <a:off x="5590629" y="346277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2609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BD540EE-7AB5-43F4-A5E7-830042EBD56E}"/>
              </a:ext>
            </a:extLst>
          </p:cNvPr>
          <p:cNvSpPr/>
          <p:nvPr/>
        </p:nvSpPr>
        <p:spPr>
          <a:xfrm>
            <a:off x="5261113" y="2880552"/>
            <a:ext cx="1669775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ela 4">
            <a:extLst>
              <a:ext uri="{FF2B5EF4-FFF2-40B4-BE49-F238E27FC236}">
                <a16:creationId xmlns:a16="http://schemas.microsoft.com/office/drawing/2014/main" id="{81A3FA34-D8C6-4FC1-B315-F851B1BA3BCB}"/>
              </a:ext>
            </a:extLst>
          </p:cNvPr>
          <p:cNvGraphicFramePr>
            <a:graphicFrameLocks noGrp="1"/>
          </p:cNvGraphicFramePr>
          <p:nvPr/>
        </p:nvGraphicFramePr>
        <p:xfrm>
          <a:off x="1401700" y="4667468"/>
          <a:ext cx="2558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4" name="Tabela 4">
            <a:extLst>
              <a:ext uri="{FF2B5EF4-FFF2-40B4-BE49-F238E27FC236}">
                <a16:creationId xmlns:a16="http://schemas.microsoft.com/office/drawing/2014/main" id="{A01AE5F6-C956-496E-A27B-593EFB469860}"/>
              </a:ext>
            </a:extLst>
          </p:cNvPr>
          <p:cNvGraphicFramePr>
            <a:graphicFrameLocks noGrp="1"/>
          </p:cNvGraphicFramePr>
          <p:nvPr/>
        </p:nvGraphicFramePr>
        <p:xfrm>
          <a:off x="1778395" y="1480144"/>
          <a:ext cx="8635210" cy="9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0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589563183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65088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98916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0094"/>
                  </a:ext>
                </a:extLst>
              </a:tr>
            </a:tbl>
          </a:graphicData>
        </a:graphic>
      </p:graphicFrame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CE84C96C-FB3B-4E82-97E0-88159E3928FE}"/>
              </a:ext>
            </a:extLst>
          </p:cNvPr>
          <p:cNvGraphicFramePr>
            <a:graphicFrameLocks noGrp="1"/>
          </p:cNvGraphicFramePr>
          <p:nvPr/>
        </p:nvGraphicFramePr>
        <p:xfrm>
          <a:off x="4544757" y="2443482"/>
          <a:ext cx="31024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8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 + 512 + 32 + 16 + 1</a:t>
                      </a:r>
                      <a:endParaRPr kumimoji="0" lang="pt-BR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7" name="Tabela 4">
            <a:extLst>
              <a:ext uri="{FF2B5EF4-FFF2-40B4-BE49-F238E27FC236}">
                <a16:creationId xmlns:a16="http://schemas.microsoft.com/office/drawing/2014/main" id="{4D376B0E-573C-461F-8AC0-488433D998C9}"/>
              </a:ext>
            </a:extLst>
          </p:cNvPr>
          <p:cNvGraphicFramePr>
            <a:graphicFrameLocks noGrp="1"/>
          </p:cNvGraphicFramePr>
          <p:nvPr/>
        </p:nvGraphicFramePr>
        <p:xfrm>
          <a:off x="1879931" y="4216559"/>
          <a:ext cx="25872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92784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8" name="Tabela 4">
            <a:extLst>
              <a:ext uri="{FF2B5EF4-FFF2-40B4-BE49-F238E27FC236}">
                <a16:creationId xmlns:a16="http://schemas.microsoft.com/office/drawing/2014/main" id="{1D9A5FA3-AF41-4FAD-AB3F-07B802A42543}"/>
              </a:ext>
            </a:extLst>
          </p:cNvPr>
          <p:cNvGraphicFramePr>
            <a:graphicFrameLocks noGrp="1"/>
          </p:cNvGraphicFramePr>
          <p:nvPr/>
        </p:nvGraphicFramePr>
        <p:xfrm>
          <a:off x="2450401" y="3765650"/>
          <a:ext cx="2481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7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49617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2857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10×256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9" name="Tabela 4">
            <a:extLst>
              <a:ext uri="{FF2B5EF4-FFF2-40B4-BE49-F238E27FC236}">
                <a16:creationId xmlns:a16="http://schemas.microsoft.com/office/drawing/2014/main" id="{4817F738-9C2D-4D13-B763-8C269E30A03C}"/>
              </a:ext>
            </a:extLst>
          </p:cNvPr>
          <p:cNvGraphicFramePr>
            <a:graphicFrameLocks noGrp="1"/>
          </p:cNvGraphicFramePr>
          <p:nvPr/>
        </p:nvGraphicFramePr>
        <p:xfrm>
          <a:off x="3470821" y="3299953"/>
          <a:ext cx="16697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2560 + 48 + 1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67" name="Tabela 4">
            <a:extLst>
              <a:ext uri="{FF2B5EF4-FFF2-40B4-BE49-F238E27FC236}">
                <a16:creationId xmlns:a16="http://schemas.microsoft.com/office/drawing/2014/main" id="{571185BB-2DDB-43E8-990A-DAB1BDF4ED3B}"/>
              </a:ext>
            </a:extLst>
          </p:cNvPr>
          <p:cNvGraphicFramePr>
            <a:graphicFrameLocks noGrp="1"/>
          </p:cNvGraphicFramePr>
          <p:nvPr/>
        </p:nvGraphicFramePr>
        <p:xfrm>
          <a:off x="8487972" y="4667468"/>
          <a:ext cx="283458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val="983850486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14317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68" name="Tabela 4">
            <a:extLst>
              <a:ext uri="{FF2B5EF4-FFF2-40B4-BE49-F238E27FC236}">
                <a16:creationId xmlns:a16="http://schemas.microsoft.com/office/drawing/2014/main" id="{485172E2-A49F-4BE8-88B0-BA13E7A243A4}"/>
              </a:ext>
            </a:extLst>
          </p:cNvPr>
          <p:cNvGraphicFramePr>
            <a:graphicFrameLocks noGrp="1"/>
          </p:cNvGraphicFramePr>
          <p:nvPr/>
        </p:nvGraphicFramePr>
        <p:xfrm>
          <a:off x="7677150" y="4216559"/>
          <a:ext cx="29639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617">
                  <a:extLst>
                    <a:ext uri="{9D8B030D-6E8A-4147-A177-3AD203B41FA5}">
                      <a16:colId xmlns:a16="http://schemas.microsoft.com/office/drawing/2014/main" val="983850486"/>
                    </a:ext>
                  </a:extLst>
                </a:gridCol>
                <a:gridCol w="749617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15049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5×512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0×64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6×8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69" name="Tabela 4">
            <a:extLst>
              <a:ext uri="{FF2B5EF4-FFF2-40B4-BE49-F238E27FC236}">
                <a16:creationId xmlns:a16="http://schemas.microsoft.com/office/drawing/2014/main" id="{90849424-689F-4608-940B-CC288B19BB50}"/>
              </a:ext>
            </a:extLst>
          </p:cNvPr>
          <p:cNvGraphicFramePr>
            <a:graphicFrameLocks noGrp="1"/>
          </p:cNvGraphicFramePr>
          <p:nvPr/>
        </p:nvGraphicFramePr>
        <p:xfrm>
          <a:off x="7297838" y="3765650"/>
          <a:ext cx="26193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>
                  <a:extLst>
                    <a:ext uri="{9D8B030D-6E8A-4147-A177-3AD203B41FA5}">
                      <a16:colId xmlns:a16="http://schemas.microsoft.com/office/drawing/2014/main" val="983850486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737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2560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43B58FB2-3F19-4C98-8C41-EE201FE5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503067824"/>
      </p:ext>
    </p:extLst>
  </p:cSld>
  <p:clrMapOvr>
    <a:masterClrMapping/>
  </p:clrMapOvr>
  <p:transition>
    <p:fade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50DC1D-BF05-415B-8D65-3B81F5304E96}"/>
              </a:ext>
            </a:extLst>
          </p:cNvPr>
          <p:cNvSpPr txBox="1">
            <a:spLocks/>
          </p:cNvSpPr>
          <p:nvPr/>
        </p:nvSpPr>
        <p:spPr>
          <a:xfrm>
            <a:off x="5510420" y="329230"/>
            <a:ext cx="1171161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717A9-9417-404E-A519-8ED69D3A8C5E}"/>
              </a:ext>
            </a:extLst>
          </p:cNvPr>
          <p:cNvSpPr txBox="1"/>
          <p:nvPr/>
        </p:nvSpPr>
        <p:spPr>
          <a:xfrm>
            <a:off x="5055936" y="964461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101000110001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C493081-84A9-4CAE-B0C6-B27EF0D05BB7}"/>
              </a:ext>
            </a:extLst>
          </p:cNvPr>
          <p:cNvSpPr/>
          <p:nvPr/>
        </p:nvSpPr>
        <p:spPr>
          <a:xfrm>
            <a:off x="5037537" y="329230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D29D0774-11DF-4F1A-A61D-0E9C72457307}"/>
              </a:ext>
            </a:extLst>
          </p:cNvPr>
          <p:cNvSpPr txBox="1">
            <a:spLocks/>
          </p:cNvSpPr>
          <p:nvPr/>
        </p:nvSpPr>
        <p:spPr>
          <a:xfrm>
            <a:off x="1228394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FE190EB-AD69-42E9-9010-F731A9DD5224}"/>
              </a:ext>
            </a:extLst>
          </p:cNvPr>
          <p:cNvSpPr txBox="1"/>
          <p:nvPr/>
        </p:nvSpPr>
        <p:spPr>
          <a:xfrm>
            <a:off x="1367901" y="5687348"/>
            <a:ext cx="10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EAC821-27EC-4CCA-B9C0-67D7DDA55313}"/>
              </a:ext>
            </a:extLst>
          </p:cNvPr>
          <p:cNvSpPr/>
          <p:nvPr/>
        </p:nvSpPr>
        <p:spPr>
          <a:xfrm>
            <a:off x="74195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3CB0F07F-C628-4FB6-A5C0-585827FDB0CD}"/>
              </a:ext>
            </a:extLst>
          </p:cNvPr>
          <p:cNvSpPr txBox="1">
            <a:spLocks/>
          </p:cNvSpPr>
          <p:nvPr/>
        </p:nvSpPr>
        <p:spPr>
          <a:xfrm>
            <a:off x="9740043" y="5118377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DE04928-29FD-4C1F-91B6-EF722ED0A600}"/>
              </a:ext>
            </a:extLst>
          </p:cNvPr>
          <p:cNvSpPr txBox="1"/>
          <p:nvPr/>
        </p:nvSpPr>
        <p:spPr>
          <a:xfrm>
            <a:off x="9972826" y="5687348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38F9DC7-3F46-4885-9508-563E4689F24A}"/>
              </a:ext>
            </a:extLst>
          </p:cNvPr>
          <p:cNvSpPr/>
          <p:nvPr/>
        </p:nvSpPr>
        <p:spPr>
          <a:xfrm>
            <a:off x="9333117" y="5118377"/>
            <a:ext cx="2116926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9F822CBB-017E-40BE-80AE-BD985B749EF8}"/>
              </a:ext>
            </a:extLst>
          </p:cNvPr>
          <p:cNvSpPr txBox="1">
            <a:spLocks/>
          </p:cNvSpPr>
          <p:nvPr/>
        </p:nvSpPr>
        <p:spPr>
          <a:xfrm>
            <a:off x="5444463" y="2880552"/>
            <a:ext cx="1303074" cy="94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E19E7C4-CFB4-44C5-9DC5-D725655C5DE3}"/>
              </a:ext>
            </a:extLst>
          </p:cNvPr>
          <p:cNvSpPr txBox="1"/>
          <p:nvPr/>
        </p:nvSpPr>
        <p:spPr>
          <a:xfrm>
            <a:off x="5590629" y="346277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2609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BD540EE-7AB5-43F4-A5E7-830042EBD56E}"/>
              </a:ext>
            </a:extLst>
          </p:cNvPr>
          <p:cNvSpPr/>
          <p:nvPr/>
        </p:nvSpPr>
        <p:spPr>
          <a:xfrm>
            <a:off x="5261113" y="2880552"/>
            <a:ext cx="1669775" cy="1096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ela 4">
            <a:extLst>
              <a:ext uri="{FF2B5EF4-FFF2-40B4-BE49-F238E27FC236}">
                <a16:creationId xmlns:a16="http://schemas.microsoft.com/office/drawing/2014/main" id="{81A3FA34-D8C6-4FC1-B315-F851B1BA3BCB}"/>
              </a:ext>
            </a:extLst>
          </p:cNvPr>
          <p:cNvGraphicFramePr>
            <a:graphicFrameLocks noGrp="1"/>
          </p:cNvGraphicFramePr>
          <p:nvPr/>
        </p:nvGraphicFramePr>
        <p:xfrm>
          <a:off x="1401700" y="4667468"/>
          <a:ext cx="255841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4" name="Tabela 4">
            <a:extLst>
              <a:ext uri="{FF2B5EF4-FFF2-40B4-BE49-F238E27FC236}">
                <a16:creationId xmlns:a16="http://schemas.microsoft.com/office/drawing/2014/main" id="{A01AE5F6-C956-496E-A27B-593EFB469860}"/>
              </a:ext>
            </a:extLst>
          </p:cNvPr>
          <p:cNvGraphicFramePr>
            <a:graphicFrameLocks noGrp="1"/>
          </p:cNvGraphicFramePr>
          <p:nvPr/>
        </p:nvGraphicFramePr>
        <p:xfrm>
          <a:off x="1778395" y="1480144"/>
          <a:ext cx="8635210" cy="9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0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589563183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65088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98916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pt-B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1×2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0094"/>
                  </a:ext>
                </a:extLst>
              </a:tr>
            </a:tbl>
          </a:graphicData>
        </a:graphic>
      </p:graphicFrame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CE84C96C-FB3B-4E82-97E0-88159E3928FE}"/>
              </a:ext>
            </a:extLst>
          </p:cNvPr>
          <p:cNvGraphicFramePr>
            <a:graphicFrameLocks noGrp="1"/>
          </p:cNvGraphicFramePr>
          <p:nvPr/>
        </p:nvGraphicFramePr>
        <p:xfrm>
          <a:off x="4544757" y="2443482"/>
          <a:ext cx="31024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86">
                  <a:extLst>
                    <a:ext uri="{9D8B030D-6E8A-4147-A177-3AD203B41FA5}">
                      <a16:colId xmlns:a16="http://schemas.microsoft.com/office/drawing/2014/main" val="360768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2048 + 512 + 32 + 16 + 1</a:t>
                      </a:r>
                      <a:endParaRPr kumimoji="0" lang="pt-BR" sz="20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7" name="Tabela 4">
            <a:extLst>
              <a:ext uri="{FF2B5EF4-FFF2-40B4-BE49-F238E27FC236}">
                <a16:creationId xmlns:a16="http://schemas.microsoft.com/office/drawing/2014/main" id="{4D376B0E-573C-461F-8AC0-488433D998C9}"/>
              </a:ext>
            </a:extLst>
          </p:cNvPr>
          <p:cNvGraphicFramePr>
            <a:graphicFrameLocks noGrp="1"/>
          </p:cNvGraphicFramePr>
          <p:nvPr/>
        </p:nvGraphicFramePr>
        <p:xfrm>
          <a:off x="1879931" y="4216559"/>
          <a:ext cx="25872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92784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1×16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8" name="Tabela 4">
            <a:extLst>
              <a:ext uri="{FF2B5EF4-FFF2-40B4-BE49-F238E27FC236}">
                <a16:creationId xmlns:a16="http://schemas.microsoft.com/office/drawing/2014/main" id="{1D9A5FA3-AF41-4FAD-AB3F-07B802A42543}"/>
              </a:ext>
            </a:extLst>
          </p:cNvPr>
          <p:cNvGraphicFramePr>
            <a:graphicFrameLocks noGrp="1"/>
          </p:cNvGraphicFramePr>
          <p:nvPr/>
        </p:nvGraphicFramePr>
        <p:xfrm>
          <a:off x="2450401" y="3765650"/>
          <a:ext cx="2481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7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49617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2857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10×256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3×16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59" name="Tabela 4">
            <a:extLst>
              <a:ext uri="{FF2B5EF4-FFF2-40B4-BE49-F238E27FC236}">
                <a16:creationId xmlns:a16="http://schemas.microsoft.com/office/drawing/2014/main" id="{4817F738-9C2D-4D13-B763-8C269E30A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86934"/>
              </p:ext>
            </p:extLst>
          </p:nvPr>
        </p:nvGraphicFramePr>
        <p:xfrm>
          <a:off x="3470821" y="3299953"/>
          <a:ext cx="16697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2560 + 48 + 1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67" name="Tabela 4">
            <a:extLst>
              <a:ext uri="{FF2B5EF4-FFF2-40B4-BE49-F238E27FC236}">
                <a16:creationId xmlns:a16="http://schemas.microsoft.com/office/drawing/2014/main" id="{571185BB-2DDB-43E8-990A-DAB1BDF4ED3B}"/>
              </a:ext>
            </a:extLst>
          </p:cNvPr>
          <p:cNvGraphicFramePr>
            <a:graphicFrameLocks noGrp="1"/>
          </p:cNvGraphicFramePr>
          <p:nvPr/>
        </p:nvGraphicFramePr>
        <p:xfrm>
          <a:off x="8487972" y="4667468"/>
          <a:ext cx="283458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val="983850486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14317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1×8</a:t>
                      </a:r>
                      <a:r>
                        <a:rPr lang="pt-BR" sz="20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68" name="Tabela 4">
            <a:extLst>
              <a:ext uri="{FF2B5EF4-FFF2-40B4-BE49-F238E27FC236}">
                <a16:creationId xmlns:a16="http://schemas.microsoft.com/office/drawing/2014/main" id="{485172E2-A49F-4BE8-88B0-BA13E7A243A4}"/>
              </a:ext>
            </a:extLst>
          </p:cNvPr>
          <p:cNvGraphicFramePr>
            <a:graphicFrameLocks noGrp="1"/>
          </p:cNvGraphicFramePr>
          <p:nvPr/>
        </p:nvGraphicFramePr>
        <p:xfrm>
          <a:off x="7677150" y="4216559"/>
          <a:ext cx="29639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617">
                  <a:extLst>
                    <a:ext uri="{9D8B030D-6E8A-4147-A177-3AD203B41FA5}">
                      <a16:colId xmlns:a16="http://schemas.microsoft.com/office/drawing/2014/main" val="983850486"/>
                    </a:ext>
                  </a:extLst>
                </a:gridCol>
                <a:gridCol w="749617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15049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5×512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0×64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6×8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1×1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69" name="Tabela 4">
            <a:extLst>
              <a:ext uri="{FF2B5EF4-FFF2-40B4-BE49-F238E27FC236}">
                <a16:creationId xmlns:a16="http://schemas.microsoft.com/office/drawing/2014/main" id="{90849424-689F-4608-940B-CC288B19BB50}"/>
              </a:ext>
            </a:extLst>
          </p:cNvPr>
          <p:cNvGraphicFramePr>
            <a:graphicFrameLocks noGrp="1"/>
          </p:cNvGraphicFramePr>
          <p:nvPr/>
        </p:nvGraphicFramePr>
        <p:xfrm>
          <a:off x="7297838" y="3765650"/>
          <a:ext cx="26193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>
                  <a:extLst>
                    <a:ext uri="{9D8B030D-6E8A-4147-A177-3AD203B41FA5}">
                      <a16:colId xmlns:a16="http://schemas.microsoft.com/office/drawing/2014/main" val="983850486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6737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2560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graphicFrame>
        <p:nvGraphicFramePr>
          <p:cNvPr id="24" name="Tabela 4">
            <a:extLst>
              <a:ext uri="{FF2B5EF4-FFF2-40B4-BE49-F238E27FC236}">
                <a16:creationId xmlns:a16="http://schemas.microsoft.com/office/drawing/2014/main" id="{414AF2F3-065E-4254-AEF4-1CC1ADAD4282}"/>
              </a:ext>
            </a:extLst>
          </p:cNvPr>
          <p:cNvGraphicFramePr>
            <a:graphicFrameLocks noGrp="1"/>
          </p:cNvGraphicFramePr>
          <p:nvPr/>
        </p:nvGraphicFramePr>
        <p:xfrm>
          <a:off x="7065685" y="3299953"/>
          <a:ext cx="16697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5">
                  <a:extLst>
                    <a:ext uri="{9D8B030D-6E8A-4147-A177-3AD203B41FA5}">
                      <a16:colId xmlns:a16="http://schemas.microsoft.com/office/drawing/2014/main" val="983850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2560 + 48 + 1</a:t>
                      </a:r>
                      <a:endParaRPr lang="pt-BR" sz="20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25" name="Espaço Reservado para Número de Slide 4">
            <a:extLst>
              <a:ext uri="{FF2B5EF4-FFF2-40B4-BE49-F238E27FC236}">
                <a16:creationId xmlns:a16="http://schemas.microsoft.com/office/drawing/2014/main" id="{F96D91BE-524E-4D65-A950-945A0244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151040998"/>
      </p:ext>
    </p:extLst>
  </p:cSld>
  <p:clrMapOvr>
    <a:masterClrMapping/>
  </p:clrMapOvr>
  <p:transition>
    <p:fade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87A0E-DDEC-4142-91D4-746A1371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82DBC-E847-47DA-90CF-09A2FED1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IDOETA, Ivan V.; CAPUANO, Francisco G. </a:t>
            </a:r>
            <a:r>
              <a:rPr lang="pt-BR" b="1" dirty="0"/>
              <a:t>Elementos de Eletrônica Digital.</a:t>
            </a:r>
            <a:r>
              <a:rPr lang="pt-BR" dirty="0"/>
              <a:t> 40. ed.  São Paulo: Érica, 2008.</a:t>
            </a:r>
          </a:p>
          <a:p>
            <a:r>
              <a:rPr lang="pt-BR" dirty="0"/>
              <a:t>TOCCI, R. J.; WIDMER, N. S.; MOSS, G. L. </a:t>
            </a:r>
            <a:r>
              <a:rPr lang="pt-BR" b="1" dirty="0"/>
              <a:t>Sistemas digitais:</a:t>
            </a:r>
            <a:r>
              <a:rPr lang="pt-BR" dirty="0"/>
              <a:t> princípios e aplicações. 12. ed. São Paulo, SP: Pearson, 2018. E-book.</a:t>
            </a:r>
          </a:p>
          <a:p>
            <a:r>
              <a:rPr lang="pt-BR" dirty="0"/>
              <a:t>NELSON, Victor P. </a:t>
            </a:r>
            <a:r>
              <a:rPr lang="pt-BR" i="1" dirty="0"/>
              <a:t>et al</a:t>
            </a:r>
            <a:r>
              <a:rPr lang="pt-BR" dirty="0"/>
              <a:t>. </a:t>
            </a:r>
            <a:r>
              <a:rPr lang="pt-BR" b="1" dirty="0"/>
              <a:t>Digital </a:t>
            </a:r>
            <a:r>
              <a:rPr lang="pt-BR" b="1" dirty="0" err="1"/>
              <a:t>logic</a:t>
            </a:r>
            <a:r>
              <a:rPr lang="pt-BR" b="1" dirty="0"/>
              <a:t> </a:t>
            </a:r>
            <a:r>
              <a:rPr lang="pt-BR" b="1" dirty="0" err="1"/>
              <a:t>circuit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design.</a:t>
            </a:r>
            <a:r>
              <a:rPr lang="pt-BR" dirty="0"/>
              <a:t> 1. ed. </a:t>
            </a:r>
            <a:r>
              <a:rPr lang="pt-BR" dirty="0" err="1"/>
              <a:t>Englewood</a:t>
            </a:r>
            <a:r>
              <a:rPr lang="pt-BR" dirty="0"/>
              <a:t> </a:t>
            </a:r>
            <a:r>
              <a:rPr lang="pt-BR" dirty="0" err="1"/>
              <a:t>Cliffs</a:t>
            </a:r>
            <a:r>
              <a:rPr lang="pt-BR" dirty="0"/>
              <a:t>: Prentice-Hall, 1995.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4E43E8-A913-4A09-8C2A-152A7280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658877262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78C92B-C390-4DA7-9F67-E3D641F5027A}"/>
              </a:ext>
            </a:extLst>
          </p:cNvPr>
          <p:cNvSpPr txBox="1"/>
          <p:nvPr/>
        </p:nvSpPr>
        <p:spPr>
          <a:xfrm>
            <a:off x="4156862" y="2464633"/>
            <a:ext cx="388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1   0   1   1   0    1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7A1471-E160-4960-B7B0-F5DBC2772F26}"/>
              </a:ext>
            </a:extLst>
          </p:cNvPr>
          <p:cNvSpPr txBox="1"/>
          <p:nvPr/>
        </p:nvSpPr>
        <p:spPr>
          <a:xfrm rot="5400000">
            <a:off x="5745835" y="3225289"/>
            <a:ext cx="707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A3F62683-9DAC-4891-875C-59AB4FDC4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97095"/>
              </p:ext>
            </p:extLst>
          </p:nvPr>
        </p:nvGraphicFramePr>
        <p:xfrm>
          <a:off x="2839800" y="4114662"/>
          <a:ext cx="6512400" cy="52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4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10854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10854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10854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10854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10854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528202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2</a:t>
                      </a:r>
                      <a:r>
                        <a:rPr lang="pt-BR" sz="2800" b="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× 2</a:t>
                      </a:r>
                      <a:r>
                        <a:rPr lang="pt-BR" sz="2800" b="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2</a:t>
                      </a:r>
                      <a:r>
                        <a:rPr lang="pt-BR" sz="2800" b="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2</a:t>
                      </a:r>
                      <a:r>
                        <a:rPr lang="pt-BR" sz="2800" b="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× 2</a:t>
                      </a:r>
                      <a:r>
                        <a:rPr lang="pt-BR" sz="2800" b="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2</a:t>
                      </a:r>
                      <a:r>
                        <a:rPr lang="pt-BR" sz="2800" b="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1BEA5E-F8DB-440A-8234-FB7FA54C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1525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2DB66-256F-4250-B3D2-6F96C77D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CEA37-57B6-481E-BFDC-977D717B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6" y="1777771"/>
            <a:ext cx="5257800" cy="494370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t-BR" dirty="0"/>
              <a:t>CÓDIGO BINÁRIO</a:t>
            </a:r>
          </a:p>
          <a:p>
            <a:pPr marL="457200" lvl="1" indent="0">
              <a:buNone/>
            </a:pPr>
            <a:r>
              <a:rPr lang="pt-BR" sz="2400" dirty="0"/>
              <a:t>1.1. Introdução ............................	4</a:t>
            </a:r>
          </a:p>
          <a:p>
            <a:pPr marL="457200" lvl="1" indent="0">
              <a:buNone/>
            </a:pPr>
            <a:r>
              <a:rPr lang="pt-BR" sz="2400" dirty="0"/>
              <a:t>1.2. Exemplos ............................. 	6</a:t>
            </a:r>
          </a:p>
          <a:p>
            <a:pPr marL="457200" lvl="1" indent="0">
              <a:buNone/>
            </a:pPr>
            <a:r>
              <a:rPr lang="pt-BR" sz="2400" dirty="0"/>
              <a:t>1.3. Código binário x decimal .....	7</a:t>
            </a:r>
          </a:p>
          <a:p>
            <a:pPr marL="457200" lvl="1" indent="0">
              <a:buNone/>
            </a:pPr>
            <a:r>
              <a:rPr lang="pt-BR" sz="2400" dirty="0"/>
              <a:t>1.4. Conversão para decimal .......	8</a:t>
            </a:r>
          </a:p>
          <a:p>
            <a:pPr marL="514350" indent="-514350">
              <a:buAutoNum type="arabicPeriod"/>
            </a:pPr>
            <a:r>
              <a:rPr lang="pt-BR" dirty="0"/>
              <a:t>CÓDIGO OCTAL</a:t>
            </a:r>
          </a:p>
          <a:p>
            <a:pPr marL="457200" lvl="1" indent="0">
              <a:buNone/>
            </a:pPr>
            <a:r>
              <a:rPr lang="pt-BR" sz="2400" dirty="0"/>
              <a:t>2.1. Introdução ............................	10</a:t>
            </a:r>
          </a:p>
          <a:p>
            <a:pPr marL="457200" lvl="1" indent="0">
              <a:buNone/>
            </a:pPr>
            <a:r>
              <a:rPr lang="pt-BR" sz="2400" dirty="0"/>
              <a:t>2.2. Código octal x decimal ........	11</a:t>
            </a:r>
          </a:p>
          <a:p>
            <a:pPr marL="457200" lvl="1" indent="0">
              <a:buNone/>
            </a:pPr>
            <a:r>
              <a:rPr lang="pt-BR" sz="2400" dirty="0"/>
              <a:t>2.3. Conversão para decimal .......	12</a:t>
            </a:r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FC2D0FE6-4338-4809-B719-D7AE728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DFB67DD-D21E-4A4B-A7AA-BFE252D4E519}"/>
              </a:ext>
            </a:extLst>
          </p:cNvPr>
          <p:cNvSpPr txBox="1">
            <a:spLocks/>
          </p:cNvSpPr>
          <p:nvPr/>
        </p:nvSpPr>
        <p:spPr>
          <a:xfrm>
            <a:off x="6317345" y="1777771"/>
            <a:ext cx="5257800" cy="508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pt-BR" dirty="0"/>
              <a:t>CÓDIGO HEXADECIMAL</a:t>
            </a:r>
          </a:p>
          <a:p>
            <a:pPr marL="457200" lvl="1" indent="0">
              <a:buNone/>
            </a:pPr>
            <a:r>
              <a:rPr lang="pt-BR" sz="2400" dirty="0"/>
              <a:t>3.1. Introdução ............................	13</a:t>
            </a:r>
          </a:p>
          <a:p>
            <a:pPr marL="457200" lvl="1" indent="0">
              <a:buNone/>
            </a:pPr>
            <a:r>
              <a:rPr lang="pt-BR" sz="2400" dirty="0"/>
              <a:t>3.2. Código hexa x decimal ........ 	14</a:t>
            </a:r>
          </a:p>
          <a:p>
            <a:pPr marL="457200" lvl="1" indent="0">
              <a:buNone/>
            </a:pPr>
            <a:r>
              <a:rPr lang="pt-BR" sz="2400" dirty="0"/>
              <a:t>3.3. Conversão para decimal .......	15</a:t>
            </a:r>
          </a:p>
          <a:p>
            <a:pPr marL="514350" indent="-514350">
              <a:buFont typeface="Arial" panose="020B0604020202020204" pitchFamily="34" charset="0"/>
              <a:buAutoNum type="arabicPeriod" startAt="3"/>
            </a:pPr>
            <a:r>
              <a:rPr lang="pt-BR" dirty="0"/>
              <a:t>CONVERSÃO</a:t>
            </a:r>
          </a:p>
          <a:p>
            <a:pPr marL="457200" lvl="1" indent="0">
              <a:buNone/>
            </a:pPr>
            <a:r>
              <a:rPr lang="pt-BR" sz="2400" dirty="0"/>
              <a:t>4.1. Base qualquer </a:t>
            </a:r>
            <a:r>
              <a:rPr lang="pt-BR" sz="2400" dirty="0">
                <a:sym typeface="Wingdings" panose="05000000000000000000" pitchFamily="2" charset="2"/>
              </a:rPr>
              <a:t> decimal ....	16</a:t>
            </a:r>
          </a:p>
          <a:p>
            <a:pPr marL="457200" lvl="1" indent="0">
              <a:buNone/>
            </a:pPr>
            <a:r>
              <a:rPr lang="pt-BR" sz="2400" dirty="0"/>
              <a:t>4.2. Binário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Octal ...................	17</a:t>
            </a:r>
          </a:p>
          <a:p>
            <a:pPr marL="457200" lvl="1" indent="0">
              <a:buNone/>
            </a:pPr>
            <a:r>
              <a:rPr lang="pt-BR" sz="2400" dirty="0"/>
              <a:t>4.3. Octal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Binário ...................	18</a:t>
            </a:r>
          </a:p>
          <a:p>
            <a:pPr marL="457200" lvl="1" indent="0">
              <a:buNone/>
            </a:pPr>
            <a:r>
              <a:rPr lang="pt-BR" sz="2400" dirty="0"/>
              <a:t>4.4. Binário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Hexadecimal .......	19</a:t>
            </a:r>
          </a:p>
          <a:p>
            <a:pPr marL="457200" lvl="1" indent="0">
              <a:buNone/>
            </a:pPr>
            <a:r>
              <a:rPr lang="pt-BR" sz="2400" dirty="0"/>
              <a:t>4.5. Hexadecimal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Binário .......	20</a:t>
            </a:r>
          </a:p>
        </p:txBody>
      </p:sp>
    </p:spTree>
    <p:extLst>
      <p:ext uri="{BB962C8B-B14F-4D97-AF65-F5344CB8AC3E}">
        <p14:creationId xmlns:p14="http://schemas.microsoft.com/office/powerpoint/2010/main" val="6852466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78C92B-C390-4DA7-9F67-E3D641F5027A}"/>
              </a:ext>
            </a:extLst>
          </p:cNvPr>
          <p:cNvSpPr txBox="1"/>
          <p:nvPr/>
        </p:nvSpPr>
        <p:spPr>
          <a:xfrm>
            <a:off x="4156862" y="2464633"/>
            <a:ext cx="388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1   0   1   1   0    1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7A1471-E160-4960-B7B0-F5DBC2772F26}"/>
              </a:ext>
            </a:extLst>
          </p:cNvPr>
          <p:cNvSpPr txBox="1"/>
          <p:nvPr/>
        </p:nvSpPr>
        <p:spPr>
          <a:xfrm rot="5400000">
            <a:off x="5745835" y="3225289"/>
            <a:ext cx="707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47C2D4-1EAE-40F8-A7A5-FE837023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FD0D8AD4-8D07-4858-A371-68CF92BB5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10301"/>
              </p:ext>
            </p:extLst>
          </p:nvPr>
        </p:nvGraphicFramePr>
        <p:xfrm>
          <a:off x="2937895" y="4114662"/>
          <a:ext cx="6316210" cy="52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842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1152842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975042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975042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975042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10854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528202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32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× 16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8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4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× 2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1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36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78C92B-C390-4DA7-9F67-E3D641F5027A}"/>
              </a:ext>
            </a:extLst>
          </p:cNvPr>
          <p:cNvSpPr txBox="1"/>
          <p:nvPr/>
        </p:nvSpPr>
        <p:spPr>
          <a:xfrm>
            <a:off x="4156862" y="2464633"/>
            <a:ext cx="388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1   0   1   1   0    1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7A1471-E160-4960-B7B0-F5DBC2772F26}"/>
              </a:ext>
            </a:extLst>
          </p:cNvPr>
          <p:cNvSpPr txBox="1"/>
          <p:nvPr/>
        </p:nvSpPr>
        <p:spPr>
          <a:xfrm rot="5400000">
            <a:off x="5745835" y="3225289"/>
            <a:ext cx="707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47C2D4-1EAE-40F8-A7A5-FE837023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FD0D8AD4-8D07-4858-A371-68CF92BB5ECF}"/>
              </a:ext>
            </a:extLst>
          </p:cNvPr>
          <p:cNvGraphicFramePr>
            <a:graphicFrameLocks noGrp="1"/>
          </p:cNvGraphicFramePr>
          <p:nvPr/>
        </p:nvGraphicFramePr>
        <p:xfrm>
          <a:off x="2937895" y="4114662"/>
          <a:ext cx="6316210" cy="52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842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1152842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975042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975042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975042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10854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528202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32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× 16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8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4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× 2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1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FF3E141-1746-4A2B-8438-E8DFC7799594}"/>
              </a:ext>
            </a:extLst>
          </p:cNvPr>
          <p:cNvSpPr txBox="1"/>
          <p:nvPr/>
        </p:nvSpPr>
        <p:spPr>
          <a:xfrm rot="5400000">
            <a:off x="5742056" y="4799435"/>
            <a:ext cx="707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A1ACB6-90DF-4300-B137-F4C7A88780BD}"/>
              </a:ext>
            </a:extLst>
          </p:cNvPr>
          <p:cNvSpPr txBox="1"/>
          <p:nvPr/>
        </p:nvSpPr>
        <p:spPr>
          <a:xfrm>
            <a:off x="3654536" y="5558771"/>
            <a:ext cx="66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+ 0 + 8 + 4 + 0 + 1</a:t>
            </a:r>
            <a:endParaRPr lang="pt-BR" sz="4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78C92B-C390-4DA7-9F67-E3D641F5027A}"/>
              </a:ext>
            </a:extLst>
          </p:cNvPr>
          <p:cNvSpPr txBox="1"/>
          <p:nvPr/>
        </p:nvSpPr>
        <p:spPr>
          <a:xfrm>
            <a:off x="4156862" y="2464633"/>
            <a:ext cx="388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1   0   1   1   0    1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7A1471-E160-4960-B7B0-F5DBC2772F26}"/>
              </a:ext>
            </a:extLst>
          </p:cNvPr>
          <p:cNvSpPr txBox="1"/>
          <p:nvPr/>
        </p:nvSpPr>
        <p:spPr>
          <a:xfrm rot="5400000">
            <a:off x="5745835" y="3225289"/>
            <a:ext cx="707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C42E85C-7880-49D9-BA38-8D5CAD56FD5F}"/>
              </a:ext>
            </a:extLst>
          </p:cNvPr>
          <p:cNvSpPr txBox="1"/>
          <p:nvPr/>
        </p:nvSpPr>
        <p:spPr>
          <a:xfrm rot="5400000">
            <a:off x="5742056" y="4799435"/>
            <a:ext cx="707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3B23D3-84C1-4A0D-B085-0927A09CD3D1}"/>
              </a:ext>
            </a:extLst>
          </p:cNvPr>
          <p:cNvSpPr txBox="1"/>
          <p:nvPr/>
        </p:nvSpPr>
        <p:spPr>
          <a:xfrm>
            <a:off x="3654536" y="5558771"/>
            <a:ext cx="66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+ 0 + 8 + 4 + 0 + 1   =   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pt-BR" sz="4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7A7CCC-2EC0-4A7B-9791-7E313544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5CFCBB61-4DDC-41B8-8ACE-948AFA805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0521"/>
              </p:ext>
            </p:extLst>
          </p:nvPr>
        </p:nvGraphicFramePr>
        <p:xfrm>
          <a:off x="2937895" y="4114662"/>
          <a:ext cx="6316210" cy="52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842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1152842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975042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975042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975042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10854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528202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32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× 16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8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4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× 2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1</a:t>
                      </a:r>
                      <a:endParaRPr lang="pt-BR" sz="2800" b="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4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</a:t>
            </a:r>
            <a:r>
              <a:rPr lang="pt-BR" dirty="0"/>
              <a:t>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ctal –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Outro sistema de numeração é o octal, contando com 8 dígitos, sendo eles: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Atualmente ele é pouco utilizado na eletrônica digital, ao contrário dos sistemas binário e hexadecimal. 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4180114" y="2967335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1 – 2 – 3 – 4 – 5 – 6 – 7  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A898379-288E-4ED9-AD5F-CDFD2A81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83183152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</a:t>
            </a:r>
            <a:r>
              <a:rPr lang="pt-BR" dirty="0"/>
              <a:t>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ctal ×</a:t>
            </a:r>
            <a:r>
              <a:rPr lang="pt-BR" dirty="0"/>
              <a:t> Código Decimal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40C040E-3EAA-4D0F-9801-CB5C9EAB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0049"/>
              </p:ext>
            </p:extLst>
          </p:nvPr>
        </p:nvGraphicFramePr>
        <p:xfrm>
          <a:off x="1145367" y="2025629"/>
          <a:ext cx="10042077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77">
                  <a:extLst>
                    <a:ext uri="{9D8B030D-6E8A-4147-A177-3AD203B41FA5}">
                      <a16:colId xmlns:a16="http://schemas.microsoft.com/office/drawing/2014/main" val="258929654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66185021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017917543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44201930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190519820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82048147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9203805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391777849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555246065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14734852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771534720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21165347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716487950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25549464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70606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8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OCTA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9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45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6729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OCTA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13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28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9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OCTA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705674"/>
                  </a:ext>
                </a:extLst>
              </a:tr>
            </a:tbl>
          </a:graphicData>
        </a:graphic>
      </p:graphicFrame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07801F-B079-4B02-9EC4-7409FEFA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87790347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Octal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1348" cy="4351338"/>
          </a:xfrm>
        </p:spPr>
        <p:txBody>
          <a:bodyPr/>
          <a:lstStyle/>
          <a:p>
            <a:pPr algn="just"/>
            <a:r>
              <a:rPr lang="pt-BR" dirty="0"/>
              <a:t>Para conversão de números octais para base decimal, aplica-se a mesma lógica da conversão “binário </a:t>
            </a:r>
            <a:r>
              <a:rPr lang="pt-BR" dirty="0">
                <a:sym typeface="Wingdings" panose="05000000000000000000" pitchFamily="2" charset="2"/>
              </a:rPr>
              <a:t> decimal”, onde dessa vez cada posição equivale a um número de base 8.</a:t>
            </a:r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Como um exemplo, o número 3501</a:t>
            </a:r>
            <a:r>
              <a:rPr lang="pt-BR" baseline="-25000" dirty="0"/>
              <a:t>8</a:t>
            </a:r>
            <a:r>
              <a:rPr lang="pt-BR" dirty="0"/>
              <a:t> na base decimal converte-se:</a:t>
            </a:r>
          </a:p>
          <a:p>
            <a:pPr algn="just"/>
            <a:endParaRPr lang="pt-BR" dirty="0"/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42A8837C-9EFB-4DA4-9EE6-F36566021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39138"/>
              </p:ext>
            </p:extLst>
          </p:nvPr>
        </p:nvGraphicFramePr>
        <p:xfrm>
          <a:off x="2775000" y="3470800"/>
          <a:ext cx="664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25207EF2-C506-4561-B888-8380EB97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51815210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Octal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1348" cy="4351338"/>
          </a:xfrm>
        </p:spPr>
        <p:txBody>
          <a:bodyPr/>
          <a:lstStyle/>
          <a:p>
            <a:pPr algn="just"/>
            <a:r>
              <a:rPr lang="pt-BR" dirty="0"/>
              <a:t>Para conversão de números octais para base decimal, aplica-se a mesma lógica da conversão “binário </a:t>
            </a:r>
            <a:r>
              <a:rPr lang="pt-BR" dirty="0">
                <a:sym typeface="Wingdings" panose="05000000000000000000" pitchFamily="2" charset="2"/>
              </a:rPr>
              <a:t> decimal”, onde dessa vez cada posição equivale a um número de base 8.</a:t>
            </a:r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Como um exemplo, o número 3501</a:t>
            </a:r>
            <a:r>
              <a:rPr lang="pt-BR" baseline="-25000" dirty="0"/>
              <a:t>8</a:t>
            </a:r>
            <a:r>
              <a:rPr lang="pt-BR" dirty="0"/>
              <a:t> na base decimal converte-se:</a:t>
            </a:r>
          </a:p>
          <a:p>
            <a:pPr algn="just"/>
            <a:endParaRPr lang="pt-BR" dirty="0"/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42A8837C-9EFB-4DA4-9EE6-F36566021694}"/>
              </a:ext>
            </a:extLst>
          </p:cNvPr>
          <p:cNvGraphicFramePr>
            <a:graphicFrameLocks noGrp="1"/>
          </p:cNvGraphicFramePr>
          <p:nvPr/>
        </p:nvGraphicFramePr>
        <p:xfrm>
          <a:off x="2775000" y="3470800"/>
          <a:ext cx="664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25207EF2-C506-4561-B888-8380EB97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11325D-7596-4498-B280-F65A764C3392}"/>
              </a:ext>
            </a:extLst>
          </p:cNvPr>
          <p:cNvSpPr txBox="1"/>
          <p:nvPr/>
        </p:nvSpPr>
        <p:spPr>
          <a:xfrm>
            <a:off x="2450568" y="4758721"/>
            <a:ext cx="729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(5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(0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(1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</p:txBody>
      </p:sp>
    </p:spTree>
    <p:extLst>
      <p:ext uri="{BB962C8B-B14F-4D97-AF65-F5344CB8AC3E}">
        <p14:creationId xmlns:p14="http://schemas.microsoft.com/office/powerpoint/2010/main" val="2236743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Octal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1348" cy="4351338"/>
          </a:xfrm>
        </p:spPr>
        <p:txBody>
          <a:bodyPr/>
          <a:lstStyle/>
          <a:p>
            <a:pPr algn="just"/>
            <a:r>
              <a:rPr lang="pt-BR" dirty="0"/>
              <a:t>Para conversão de números octais para base decimal, aplica-se a mesma lógica da conversão “binário </a:t>
            </a:r>
            <a:r>
              <a:rPr lang="pt-BR" dirty="0">
                <a:sym typeface="Wingdings" panose="05000000000000000000" pitchFamily="2" charset="2"/>
              </a:rPr>
              <a:t> decimal”, onde dessa vez cada posição equivale a um número de base 8.</a:t>
            </a:r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Como um exemplo, o número 3501</a:t>
            </a:r>
            <a:r>
              <a:rPr lang="pt-BR" baseline="-25000" dirty="0"/>
              <a:t>8</a:t>
            </a:r>
            <a:r>
              <a:rPr lang="pt-BR" dirty="0"/>
              <a:t> na base decimal converte-se:</a:t>
            </a:r>
          </a:p>
          <a:p>
            <a:pPr algn="just"/>
            <a:endParaRPr lang="pt-BR" dirty="0"/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42A8837C-9EFB-4DA4-9EE6-F36566021694}"/>
              </a:ext>
            </a:extLst>
          </p:cNvPr>
          <p:cNvGraphicFramePr>
            <a:graphicFrameLocks noGrp="1"/>
          </p:cNvGraphicFramePr>
          <p:nvPr/>
        </p:nvGraphicFramePr>
        <p:xfrm>
          <a:off x="2775000" y="3470800"/>
          <a:ext cx="664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14824E80-1542-4B44-97EF-E4EFF8E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8E5C95-AC94-400E-9D0E-2979025D1E16}"/>
              </a:ext>
            </a:extLst>
          </p:cNvPr>
          <p:cNvSpPr txBox="1"/>
          <p:nvPr/>
        </p:nvSpPr>
        <p:spPr>
          <a:xfrm>
            <a:off x="2450568" y="4758721"/>
            <a:ext cx="729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(5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(0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(1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F239133-70A6-4844-8E25-E6E3EA3EF59D}"/>
              </a:ext>
            </a:extLst>
          </p:cNvPr>
          <p:cNvSpPr txBox="1"/>
          <p:nvPr/>
        </p:nvSpPr>
        <p:spPr>
          <a:xfrm>
            <a:off x="3373008" y="5340791"/>
            <a:ext cx="654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(3 × 512) + (5 × 64) + (0 × 8) + (1 × 1) =  </a:t>
            </a:r>
          </a:p>
        </p:txBody>
      </p:sp>
    </p:spTree>
    <p:extLst>
      <p:ext uri="{BB962C8B-B14F-4D97-AF65-F5344CB8AC3E}">
        <p14:creationId xmlns:p14="http://schemas.microsoft.com/office/powerpoint/2010/main" val="2057743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Octal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1348" cy="4351338"/>
          </a:xfrm>
        </p:spPr>
        <p:txBody>
          <a:bodyPr/>
          <a:lstStyle/>
          <a:p>
            <a:pPr algn="just"/>
            <a:r>
              <a:rPr lang="pt-BR" dirty="0"/>
              <a:t>Para conversão de números octais para base decimal, aplica-se a mesma lógica da conversão “binário </a:t>
            </a:r>
            <a:r>
              <a:rPr lang="pt-BR" dirty="0">
                <a:sym typeface="Wingdings" panose="05000000000000000000" pitchFamily="2" charset="2"/>
              </a:rPr>
              <a:t> decimal”, onde dessa vez cada posição equivale a um número de base 8.</a:t>
            </a:r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Como um exemplo, o número 3501</a:t>
            </a:r>
            <a:r>
              <a:rPr lang="pt-BR" baseline="-25000" dirty="0"/>
              <a:t>8</a:t>
            </a:r>
            <a:r>
              <a:rPr lang="pt-BR" dirty="0"/>
              <a:t> na base decimal converte-se:</a:t>
            </a:r>
          </a:p>
          <a:p>
            <a:pPr algn="just"/>
            <a:endParaRPr lang="pt-BR" dirty="0"/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42A8837C-9EFB-4DA4-9EE6-F36566021694}"/>
              </a:ext>
            </a:extLst>
          </p:cNvPr>
          <p:cNvGraphicFramePr>
            <a:graphicFrameLocks noGrp="1"/>
          </p:cNvGraphicFramePr>
          <p:nvPr/>
        </p:nvGraphicFramePr>
        <p:xfrm>
          <a:off x="2775000" y="3470800"/>
          <a:ext cx="664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44AE432-3CD5-44E8-827D-98911B28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6B4480-47B0-4BB9-B64F-A4779E01D53A}"/>
              </a:ext>
            </a:extLst>
          </p:cNvPr>
          <p:cNvSpPr txBox="1"/>
          <p:nvPr/>
        </p:nvSpPr>
        <p:spPr>
          <a:xfrm>
            <a:off x="3281568" y="5922862"/>
            <a:ext cx="676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1.536 + 320 + 0 + 1</a:t>
            </a:r>
            <a:endParaRPr lang="pt-BR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BAC360-6A41-40F7-A405-0431B225428A}"/>
              </a:ext>
            </a:extLst>
          </p:cNvPr>
          <p:cNvSpPr txBox="1"/>
          <p:nvPr/>
        </p:nvSpPr>
        <p:spPr>
          <a:xfrm>
            <a:off x="2450568" y="4758721"/>
            <a:ext cx="729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(5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(0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(1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1C9D84-9B95-470A-936E-B902E22BBCE5}"/>
              </a:ext>
            </a:extLst>
          </p:cNvPr>
          <p:cNvSpPr txBox="1"/>
          <p:nvPr/>
        </p:nvSpPr>
        <p:spPr>
          <a:xfrm>
            <a:off x="3373008" y="5340791"/>
            <a:ext cx="654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(3 × 512) + (5 × 64) + (0 × 8) + (1 × 1) =  </a:t>
            </a:r>
          </a:p>
        </p:txBody>
      </p:sp>
    </p:spTree>
    <p:extLst>
      <p:ext uri="{BB962C8B-B14F-4D97-AF65-F5344CB8AC3E}">
        <p14:creationId xmlns:p14="http://schemas.microsoft.com/office/powerpoint/2010/main" val="330843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Octal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1348" cy="4351338"/>
          </a:xfrm>
        </p:spPr>
        <p:txBody>
          <a:bodyPr/>
          <a:lstStyle/>
          <a:p>
            <a:pPr algn="just"/>
            <a:r>
              <a:rPr lang="pt-BR" dirty="0"/>
              <a:t>Para conversão de números octais para base decimal, aplica-se a mesma lógica da conversão “binário </a:t>
            </a:r>
            <a:r>
              <a:rPr lang="pt-BR" dirty="0">
                <a:sym typeface="Wingdings" panose="05000000000000000000" pitchFamily="2" charset="2"/>
              </a:rPr>
              <a:t> decimal”, onde dessa vez cada posição equivale a um número de base 8.</a:t>
            </a:r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Como um exemplo, o número 3501</a:t>
            </a:r>
            <a:r>
              <a:rPr lang="pt-BR" baseline="-25000" dirty="0"/>
              <a:t>8</a:t>
            </a:r>
            <a:r>
              <a:rPr lang="pt-BR" dirty="0"/>
              <a:t> na base decimal converte-se:</a:t>
            </a:r>
          </a:p>
          <a:p>
            <a:pPr algn="just"/>
            <a:endParaRPr lang="pt-BR" dirty="0"/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42A8837C-9EFB-4DA4-9EE6-F36566021694}"/>
              </a:ext>
            </a:extLst>
          </p:cNvPr>
          <p:cNvGraphicFramePr>
            <a:graphicFrameLocks noGrp="1"/>
          </p:cNvGraphicFramePr>
          <p:nvPr/>
        </p:nvGraphicFramePr>
        <p:xfrm>
          <a:off x="2775000" y="3470800"/>
          <a:ext cx="664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5EB958F-6F29-49A1-8A0D-9ADEF04D91BB}"/>
              </a:ext>
            </a:extLst>
          </p:cNvPr>
          <p:cNvSpPr txBox="1"/>
          <p:nvPr/>
        </p:nvSpPr>
        <p:spPr>
          <a:xfrm>
            <a:off x="2450568" y="4758721"/>
            <a:ext cx="729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(5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(0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(1 × 8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B8F39C-720B-4248-BDA5-B7F0D802E6AE}"/>
              </a:ext>
            </a:extLst>
          </p:cNvPr>
          <p:cNvSpPr txBox="1"/>
          <p:nvPr/>
        </p:nvSpPr>
        <p:spPr>
          <a:xfrm>
            <a:off x="3373008" y="5340791"/>
            <a:ext cx="654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(3 × 512) + (5 × 64) + (0 × 8) + (1 × 1) =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D73991-94C9-4663-BA0B-7CBD5085F60E}"/>
              </a:ext>
            </a:extLst>
          </p:cNvPr>
          <p:cNvSpPr txBox="1"/>
          <p:nvPr/>
        </p:nvSpPr>
        <p:spPr>
          <a:xfrm>
            <a:off x="3281568" y="5922862"/>
            <a:ext cx="676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1.536 + 320 + 0 + 1    =  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1.857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3B1E8EB-FFE5-4346-AC08-ADE26377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77389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2DB66-256F-4250-B3D2-6F96C77D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CEA37-57B6-481E-BFDC-977D717B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6" y="1777771"/>
            <a:ext cx="5257800" cy="49437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400" dirty="0"/>
              <a:t>4.6. Hexadecimal</a:t>
            </a:r>
            <a:r>
              <a:rPr lang="pt-BR" sz="2400" b="1" dirty="0"/>
              <a:t> </a:t>
            </a:r>
            <a:r>
              <a:rPr lang="pt-BR" sz="2400" b="1" dirty="0">
                <a:sym typeface="Wingdings" panose="05000000000000000000" pitchFamily="2" charset="2"/>
              </a:rPr>
              <a:t>↔</a:t>
            </a:r>
            <a:r>
              <a:rPr lang="pt-BR" sz="2400" b="1" dirty="0"/>
              <a:t> </a:t>
            </a:r>
            <a:r>
              <a:rPr lang="pt-BR" sz="2400" dirty="0"/>
              <a:t>Octal .........	21</a:t>
            </a:r>
          </a:p>
          <a:p>
            <a:pPr marL="457200" lvl="1" indent="0">
              <a:buNone/>
            </a:pPr>
            <a:r>
              <a:rPr lang="pt-BR" sz="2400" dirty="0"/>
              <a:t>4.7. Decimal para outras bases ...	22</a:t>
            </a:r>
          </a:p>
          <a:p>
            <a:pPr marL="914400" lvl="2" indent="0">
              <a:buNone/>
            </a:pPr>
            <a:r>
              <a:rPr lang="pt-BR" sz="2400" dirty="0"/>
              <a:t>4.7.1 Decimal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Binário ......	23</a:t>
            </a:r>
          </a:p>
          <a:p>
            <a:pPr marL="914400" lvl="2" indent="0">
              <a:buNone/>
            </a:pPr>
            <a:r>
              <a:rPr lang="pt-BR" sz="2400" dirty="0"/>
              <a:t>4.7.2 Decimal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Octal .........	24</a:t>
            </a:r>
          </a:p>
          <a:p>
            <a:pPr marL="914400" lvl="2" indent="0">
              <a:buNone/>
            </a:pPr>
            <a:r>
              <a:rPr lang="pt-BR" sz="2400" dirty="0"/>
              <a:t>4.7.2 Decimal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Hexa .........	25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/>
              <a:t>BIN2HEX2OCT2BIN</a:t>
            </a:r>
            <a:r>
              <a:rPr lang="pt-BR" sz="2400" dirty="0"/>
              <a:t> .........	26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/>
              <a:t>BIN2OCT2HEX2BIN </a:t>
            </a:r>
            <a:r>
              <a:rPr lang="pt-BR" sz="2400" dirty="0"/>
              <a:t>.........	27</a:t>
            </a:r>
            <a:endParaRPr lang="pt-BR" dirty="0"/>
          </a:p>
          <a:p>
            <a:pPr marL="514350" indent="-514350">
              <a:buFont typeface="+mj-lt"/>
              <a:buAutoNum type="arabicPeriod" startAt="5"/>
            </a:pPr>
            <a:r>
              <a:rPr lang="pt-BR" dirty="0"/>
              <a:t>CONVERSÃO ENTRE POTÊNCIAS</a:t>
            </a:r>
          </a:p>
          <a:p>
            <a:pPr marL="914400" lvl="2" indent="0">
              <a:buNone/>
            </a:pPr>
            <a:r>
              <a:rPr lang="pt-BR" sz="2400" dirty="0"/>
              <a:t>7.1 Potências de 2 .................	28</a:t>
            </a:r>
          </a:p>
          <a:p>
            <a:pPr marL="914400" lvl="2" indent="0">
              <a:buNone/>
            </a:pPr>
            <a:r>
              <a:rPr lang="pt-BR" sz="2400" dirty="0"/>
              <a:t>7.2 Potências de 3 .................	29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FC2D0FE6-4338-4809-B719-D7AE728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030810F-9D94-43DE-8BE3-8847D0507D0B}"/>
              </a:ext>
            </a:extLst>
          </p:cNvPr>
          <p:cNvSpPr txBox="1">
            <a:spLocks/>
          </p:cNvSpPr>
          <p:nvPr/>
        </p:nvSpPr>
        <p:spPr>
          <a:xfrm>
            <a:off x="6317345" y="1777771"/>
            <a:ext cx="5257800" cy="508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/>
              <a:t>7.3 Potências de 5 </a:t>
            </a:r>
            <a:r>
              <a:rPr lang="pt-BR" sz="2400" dirty="0"/>
              <a:t>..................	32</a:t>
            </a:r>
            <a:endParaRPr lang="pt-BR" dirty="0"/>
          </a:p>
          <a:p>
            <a:pPr marL="514350" indent="-514350">
              <a:buFont typeface="+mj-lt"/>
              <a:buAutoNum type="arabicPeriod" startAt="7"/>
            </a:pPr>
            <a:r>
              <a:rPr lang="pt-BR" dirty="0"/>
              <a:t>CONVERSÃO POLINOMIAL ENTRE 10 E BASES 2, 8, 16 </a:t>
            </a:r>
            <a:r>
              <a:rPr lang="pt-BR" sz="2400" dirty="0"/>
              <a:t>....................................................	36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t-BR" dirty="0"/>
              <a:t>REFERÊNCIAS BIBLIOGRÁFICAS </a:t>
            </a:r>
            <a:r>
              <a:rPr lang="pt-BR" sz="2400" dirty="0"/>
              <a:t>............	37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869132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Hexadecimal </a:t>
            </a:r>
            <a:r>
              <a:rPr lang="pt-BR" dirty="0"/>
              <a:t>–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hexadecimal conta com 16 dígitos,</a:t>
            </a:r>
            <a:r>
              <a:rPr lang="pt-BR" dirty="0"/>
              <a:t> representados pelos 10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dígitos decimais e as primeiras 6 letras do alfabeto: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conversão as letras A, B, C, D, 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significam em decimal respectivamente: 10, 11, 12, 13, 14 e 15.</a:t>
            </a:r>
          </a:p>
          <a:p>
            <a:pPr algn="just">
              <a:lnSpc>
                <a:spcPct val="11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sistema é bastante usado na área da informática. Com ele grandes números conseguem ser representados de forma mais sucinta, fazendo com que ele seja preferível a outros sistemas numéricos para representar códigos extensos ao usuário.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2223289" y="2835310"/>
            <a:ext cx="774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1 – 2 – 3 – 4 – 5 – 6 – 7 – 8 – 9 – A – B – C – D – E – F   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C563772-E5B9-4067-9FD4-BF8E2A54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96883647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Hexadecimal ×</a:t>
            </a:r>
            <a:r>
              <a:rPr lang="pt-BR" dirty="0"/>
              <a:t> Código Decimal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12F7F3D-5D50-4C91-BEB0-55B66C708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89991"/>
              </p:ext>
            </p:extLst>
          </p:nvPr>
        </p:nvGraphicFramePr>
        <p:xfrm>
          <a:off x="1145367" y="2025629"/>
          <a:ext cx="9812297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7">
                  <a:extLst>
                    <a:ext uri="{9D8B030D-6E8A-4147-A177-3AD203B41FA5}">
                      <a16:colId xmlns:a16="http://schemas.microsoft.com/office/drawing/2014/main" val="2589296542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166185021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017917543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44201930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190519820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82048147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9203805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391777849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555246065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14734852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771534720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21165347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716487950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25549464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70606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D5C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8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HEX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EB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9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45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6729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HEX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13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28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5C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9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HEX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1C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1F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EB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705674"/>
                  </a:ext>
                </a:extLst>
              </a:tr>
            </a:tbl>
          </a:graphicData>
        </a:graphic>
      </p:graphicFrame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67AFF6-637A-4D13-AB31-EADC48CB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34507281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Hexadecimal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1348" cy="4351338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conversão de números hexadecimais para decimais, </a:t>
            </a:r>
            <a:r>
              <a:rPr lang="pt-BR" dirty="0">
                <a:sym typeface="Wingdings" panose="05000000000000000000" pitchFamily="2" charset="2"/>
              </a:rPr>
              <a:t>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essa vez cada posição equivale à um número de base 16: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um exemplo, o número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F2A0</a:t>
            </a:r>
            <a:r>
              <a:rPr lang="pt-B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base decimal é igual a: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42A8837C-9EFB-4DA4-9EE6-F36566021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30355"/>
              </p:ext>
            </p:extLst>
          </p:nvPr>
        </p:nvGraphicFramePr>
        <p:xfrm>
          <a:off x="2451000" y="2971800"/>
          <a:ext cx="7290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D8897462-98DE-4C45-BB88-38F8E9A2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0066465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Hexadecimal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1348" cy="4351338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conversão de números hexadecimais para decimais, </a:t>
            </a:r>
            <a:r>
              <a:rPr lang="pt-BR" dirty="0">
                <a:sym typeface="Wingdings" panose="05000000000000000000" pitchFamily="2" charset="2"/>
              </a:rPr>
              <a:t>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essa vez cada posição equivale à um número de base 16: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um exemplo, o número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F2A0</a:t>
            </a:r>
            <a:r>
              <a:rPr lang="pt-B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base decimal é igual a: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42A8837C-9EFB-4DA4-9EE6-F36566021694}"/>
              </a:ext>
            </a:extLst>
          </p:cNvPr>
          <p:cNvGraphicFramePr>
            <a:graphicFrameLocks noGrp="1"/>
          </p:cNvGraphicFramePr>
          <p:nvPr/>
        </p:nvGraphicFramePr>
        <p:xfrm>
          <a:off x="2451000" y="2971800"/>
          <a:ext cx="7290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5EFF56-8ECF-42FA-8A13-813F14AD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A61A12-FBC8-431B-8193-B9457B15271C}"/>
              </a:ext>
            </a:extLst>
          </p:cNvPr>
          <p:cNvSpPr txBox="1"/>
          <p:nvPr/>
        </p:nvSpPr>
        <p:spPr>
          <a:xfrm>
            <a:off x="1841726" y="4396104"/>
            <a:ext cx="850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F2A0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(2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(10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(0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 </a:t>
            </a:r>
          </a:p>
        </p:txBody>
      </p:sp>
    </p:spTree>
    <p:extLst>
      <p:ext uri="{BB962C8B-B14F-4D97-AF65-F5344CB8AC3E}">
        <p14:creationId xmlns:p14="http://schemas.microsoft.com/office/powerpoint/2010/main" val="4162139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Hexadecimal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1348" cy="4351338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conversão de números hexadecimais para decimais, </a:t>
            </a:r>
            <a:r>
              <a:rPr lang="pt-BR" dirty="0">
                <a:sym typeface="Wingdings" panose="05000000000000000000" pitchFamily="2" charset="2"/>
              </a:rPr>
              <a:t>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essa vez cada posição equivale à um número de base 16: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um exemplo, o número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F2A0</a:t>
            </a:r>
            <a:r>
              <a:rPr lang="pt-B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base decimal é igual a: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42A8837C-9EFB-4DA4-9EE6-F36566021694}"/>
              </a:ext>
            </a:extLst>
          </p:cNvPr>
          <p:cNvGraphicFramePr>
            <a:graphicFrameLocks noGrp="1"/>
          </p:cNvGraphicFramePr>
          <p:nvPr/>
        </p:nvGraphicFramePr>
        <p:xfrm>
          <a:off x="2451000" y="2971800"/>
          <a:ext cx="7290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C9965572-949B-486B-996D-C39CB63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0DA1A8-7271-425D-8B42-9A3308A9E885}"/>
              </a:ext>
            </a:extLst>
          </p:cNvPr>
          <p:cNvSpPr txBox="1"/>
          <p:nvPr/>
        </p:nvSpPr>
        <p:spPr>
          <a:xfrm>
            <a:off x="1841726" y="4396104"/>
            <a:ext cx="850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F2A0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(2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(10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(0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D7B85-39DB-43B4-ADA0-6FD8DAF40C0D}"/>
              </a:ext>
            </a:extLst>
          </p:cNvPr>
          <p:cNvSpPr txBox="1"/>
          <p:nvPr/>
        </p:nvSpPr>
        <p:spPr>
          <a:xfrm>
            <a:off x="2785472" y="5114617"/>
            <a:ext cx="756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 × 4.096) + (2 × 256) + (10 × 16) + (0 × 1)   = </a:t>
            </a:r>
          </a:p>
        </p:txBody>
      </p:sp>
    </p:spTree>
    <p:extLst>
      <p:ext uri="{BB962C8B-B14F-4D97-AF65-F5344CB8AC3E}">
        <p14:creationId xmlns:p14="http://schemas.microsoft.com/office/powerpoint/2010/main" val="111484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Hexadecimal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1348" cy="4351338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conversão de números hexadecimais para decimais, </a:t>
            </a:r>
            <a:r>
              <a:rPr lang="pt-BR" dirty="0">
                <a:sym typeface="Wingdings" panose="05000000000000000000" pitchFamily="2" charset="2"/>
              </a:rPr>
              <a:t>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essa vez cada posição equivale à um número de base 16: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um exemplo, o número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F2A0</a:t>
            </a:r>
            <a:r>
              <a:rPr lang="pt-B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base decimal é igual a: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42A8837C-9EFB-4DA4-9EE6-F36566021694}"/>
              </a:ext>
            </a:extLst>
          </p:cNvPr>
          <p:cNvGraphicFramePr>
            <a:graphicFrameLocks noGrp="1"/>
          </p:cNvGraphicFramePr>
          <p:nvPr/>
        </p:nvGraphicFramePr>
        <p:xfrm>
          <a:off x="2451000" y="2971800"/>
          <a:ext cx="7290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D7E8F2A-9F38-4054-AEE7-B9E66986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E583ED-2F9A-466E-AC6B-845EBFCC817C}"/>
              </a:ext>
            </a:extLst>
          </p:cNvPr>
          <p:cNvSpPr txBox="1"/>
          <p:nvPr/>
        </p:nvSpPr>
        <p:spPr>
          <a:xfrm>
            <a:off x="1841726" y="4396104"/>
            <a:ext cx="850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F2A0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(2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(10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(0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049677-9B52-4E73-B298-62F413134EDD}"/>
              </a:ext>
            </a:extLst>
          </p:cNvPr>
          <p:cNvSpPr txBox="1"/>
          <p:nvPr/>
        </p:nvSpPr>
        <p:spPr>
          <a:xfrm>
            <a:off x="2785472" y="5114617"/>
            <a:ext cx="756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 × 4.096) + (2 × 256) + (10 × 16) + (0 × 1)   =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A4AB8D-BBE3-42F5-9A8A-E007AD7FF167}"/>
              </a:ext>
            </a:extLst>
          </p:cNvPr>
          <p:cNvSpPr txBox="1"/>
          <p:nvPr/>
        </p:nvSpPr>
        <p:spPr>
          <a:xfrm>
            <a:off x="2871678" y="5833130"/>
            <a:ext cx="815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61.440 + 512 + 160 + 0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0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Hexadecimal – Conversão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1348" cy="4351338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conversão de números hexadecimais para decimais, </a:t>
            </a:r>
            <a:r>
              <a:rPr lang="pt-BR" dirty="0">
                <a:sym typeface="Wingdings" panose="05000000000000000000" pitchFamily="2" charset="2"/>
              </a:rPr>
              <a:t>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essa vez cada posição equivale à um número de base 16: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um exemplo, o número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F2A0</a:t>
            </a:r>
            <a:r>
              <a:rPr lang="pt-B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base decimal é igual a: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EB958F-6F29-49A1-8A0D-9ADEF04D91BB}"/>
              </a:ext>
            </a:extLst>
          </p:cNvPr>
          <p:cNvSpPr txBox="1"/>
          <p:nvPr/>
        </p:nvSpPr>
        <p:spPr>
          <a:xfrm>
            <a:off x="1841726" y="4396104"/>
            <a:ext cx="850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F2A0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(2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(10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(0 × 16</a:t>
            </a:r>
            <a:r>
              <a:rPr lang="pt-BR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 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42A8837C-9EFB-4DA4-9EE6-F36566021694}"/>
              </a:ext>
            </a:extLst>
          </p:cNvPr>
          <p:cNvGraphicFramePr>
            <a:graphicFrameLocks noGrp="1"/>
          </p:cNvGraphicFramePr>
          <p:nvPr/>
        </p:nvGraphicFramePr>
        <p:xfrm>
          <a:off x="2451000" y="2971800"/>
          <a:ext cx="7290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pt-BR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B9B8F39C-720B-4248-BDA5-B7F0D802E6AE}"/>
              </a:ext>
            </a:extLst>
          </p:cNvPr>
          <p:cNvSpPr txBox="1"/>
          <p:nvPr/>
        </p:nvSpPr>
        <p:spPr>
          <a:xfrm>
            <a:off x="2785472" y="5114617"/>
            <a:ext cx="756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 × 4.096) + (2 × 256) + (10 × 16) + (0 × 1)   =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D73991-94C9-4663-BA0B-7CBD5085F60E}"/>
              </a:ext>
            </a:extLst>
          </p:cNvPr>
          <p:cNvSpPr txBox="1"/>
          <p:nvPr/>
        </p:nvSpPr>
        <p:spPr>
          <a:xfrm>
            <a:off x="2871678" y="5833130"/>
            <a:ext cx="815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61.440 + 512 + 160 + 0    =   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62.112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0240633-7BBE-4322-B5BC-450CA064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02124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Base qualquer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4F75B-31F5-42DC-86D6-53A03FBB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Além dos códigos de bases 2, 8 e 16, também é possível converter um número de base qualquer b. Basta usar o método anterior substituindo pela base desejada. </a:t>
            </a:r>
          </a:p>
          <a:p>
            <a:pPr algn="just"/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0168D22-DCD8-468A-BBFC-276208526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39716"/>
              </p:ext>
            </p:extLst>
          </p:nvPr>
        </p:nvGraphicFramePr>
        <p:xfrm>
          <a:off x="2775000" y="3246849"/>
          <a:ext cx="664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pt-BR" sz="28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508C682-77EF-4711-A0BD-8B0F14FD633F}"/>
              </a:ext>
            </a:extLst>
          </p:cNvPr>
          <p:cNvSpPr txBox="1">
            <a:spLocks/>
          </p:cNvSpPr>
          <p:nvPr/>
        </p:nvSpPr>
        <p:spPr>
          <a:xfrm>
            <a:off x="838200" y="4080271"/>
            <a:ext cx="10515600" cy="102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exemplo, uma conversão de número na base 5. Nessa base estarão presentes os dígitos 0, 1, 2, 3 e 4.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569DC21-7334-4549-9B55-C753C683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02152027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Base qualquer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4F75B-31F5-42DC-86D6-53A03FBB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Além dos códigos de bases 2, 8 e 16, também é possível converter um número de base qualquer b. Basta usar o método anterior substituindo pela base desejada. </a:t>
            </a:r>
          </a:p>
          <a:p>
            <a:pPr algn="just"/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0168D22-DCD8-468A-BBFC-2762085269BC}"/>
              </a:ext>
            </a:extLst>
          </p:cNvPr>
          <p:cNvGraphicFramePr>
            <a:graphicFrameLocks noGrp="1"/>
          </p:cNvGraphicFramePr>
          <p:nvPr/>
        </p:nvGraphicFramePr>
        <p:xfrm>
          <a:off x="2775000" y="3246849"/>
          <a:ext cx="664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pt-BR" sz="28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508C682-77EF-4711-A0BD-8B0F14FD633F}"/>
              </a:ext>
            </a:extLst>
          </p:cNvPr>
          <p:cNvSpPr txBox="1">
            <a:spLocks/>
          </p:cNvSpPr>
          <p:nvPr/>
        </p:nvSpPr>
        <p:spPr>
          <a:xfrm>
            <a:off x="838200" y="4080271"/>
            <a:ext cx="10515600" cy="102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exemplo, uma conversão de número na base 5. Nessa base estarão presentes os dígitos 0, 1, 2, 3 e 4.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23826673-A660-47A0-8829-4D177601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E16520-A983-47F4-9E11-3554BF939A36}"/>
              </a:ext>
            </a:extLst>
          </p:cNvPr>
          <p:cNvSpPr txBox="1"/>
          <p:nvPr/>
        </p:nvSpPr>
        <p:spPr>
          <a:xfrm>
            <a:off x="1207604" y="5120191"/>
            <a:ext cx="97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421303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(4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(2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(1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(3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(0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(3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 </a:t>
            </a:r>
          </a:p>
        </p:txBody>
      </p:sp>
    </p:spTree>
    <p:extLst>
      <p:ext uri="{BB962C8B-B14F-4D97-AF65-F5344CB8AC3E}">
        <p14:creationId xmlns:p14="http://schemas.microsoft.com/office/powerpoint/2010/main" val="876597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Base qualquer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4F75B-31F5-42DC-86D6-53A03FBB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Além dos códigos de bases 2, 8 e 16, também é possível converter um número de base qualquer b. Basta usar o método anterior substituindo pela base desejada. </a:t>
            </a:r>
          </a:p>
          <a:p>
            <a:pPr algn="just"/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0168D22-DCD8-468A-BBFC-2762085269BC}"/>
              </a:ext>
            </a:extLst>
          </p:cNvPr>
          <p:cNvGraphicFramePr>
            <a:graphicFrameLocks noGrp="1"/>
          </p:cNvGraphicFramePr>
          <p:nvPr/>
        </p:nvGraphicFramePr>
        <p:xfrm>
          <a:off x="2775000" y="3246849"/>
          <a:ext cx="664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pt-BR" sz="28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508C682-77EF-4711-A0BD-8B0F14FD633F}"/>
              </a:ext>
            </a:extLst>
          </p:cNvPr>
          <p:cNvSpPr txBox="1">
            <a:spLocks/>
          </p:cNvSpPr>
          <p:nvPr/>
        </p:nvSpPr>
        <p:spPr>
          <a:xfrm>
            <a:off x="838200" y="4080271"/>
            <a:ext cx="10515600" cy="102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exemplo, uma conversão de número na base 5. Nessa base estarão presentes os dígitos 0, 1, 2, 3 e 4.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23826673-A660-47A0-8829-4D177601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644FF7-DC40-4B2F-BD1C-000365B71FDC}"/>
              </a:ext>
            </a:extLst>
          </p:cNvPr>
          <p:cNvSpPr txBox="1"/>
          <p:nvPr/>
        </p:nvSpPr>
        <p:spPr>
          <a:xfrm>
            <a:off x="1207604" y="5120191"/>
            <a:ext cx="97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421303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(4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(2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(1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(3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(0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(3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ECCE507-F3BF-4E7B-AFE5-16074F7C77ED}"/>
              </a:ext>
            </a:extLst>
          </p:cNvPr>
          <p:cNvSpPr txBox="1"/>
          <p:nvPr/>
        </p:nvSpPr>
        <p:spPr>
          <a:xfrm>
            <a:off x="2478488" y="5588870"/>
            <a:ext cx="885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(4 × 3.125) + (2 × 625) + (1 × 125) + (3 × 25) + (0 × 5) + (3 × 1) =</a:t>
            </a:r>
          </a:p>
        </p:txBody>
      </p:sp>
    </p:spTree>
    <p:extLst>
      <p:ext uri="{BB962C8B-B14F-4D97-AF65-F5344CB8AC3E}">
        <p14:creationId xmlns:p14="http://schemas.microsoft.com/office/powerpoint/2010/main" val="788090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nosso dia-a-dia o sistema decimal é usado para representar os números. Esse sistema é de base 10, pois possui 10 dígitos: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sistemas digitais é adotado o sistema binário, de base 2. Nele há apenas dois estados: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3472543" y="2967335"/>
            <a:ext cx="524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1 – 2 – 3 – 4 – 5 – 6 – 7 – 8 – 9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FBD8E-C27D-4818-B97B-5E1BE9087C79}"/>
              </a:ext>
            </a:extLst>
          </p:cNvPr>
          <p:cNvSpPr txBox="1"/>
          <p:nvPr/>
        </p:nvSpPr>
        <p:spPr>
          <a:xfrm>
            <a:off x="3708400" y="4804358"/>
            <a:ext cx="477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(baixo ou desligado)</a:t>
            </a:r>
          </a:p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(alto ou ligado)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39E4C7-8320-4C2D-9EC2-42AC6344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392921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Base qualquer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4F75B-31F5-42DC-86D6-53A03FBB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Além dos códigos de bases 2, 8 e 16, também é possível converter um número de base qualquer b. Basta usar o método anterior substituindo pela base desejada. </a:t>
            </a:r>
          </a:p>
          <a:p>
            <a:pPr algn="just"/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0168D22-DCD8-468A-BBFC-2762085269BC}"/>
              </a:ext>
            </a:extLst>
          </p:cNvPr>
          <p:cNvGraphicFramePr>
            <a:graphicFrameLocks noGrp="1"/>
          </p:cNvGraphicFramePr>
          <p:nvPr/>
        </p:nvGraphicFramePr>
        <p:xfrm>
          <a:off x="2775000" y="3246849"/>
          <a:ext cx="664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pt-BR" sz="28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508C682-77EF-4711-A0BD-8B0F14FD633F}"/>
              </a:ext>
            </a:extLst>
          </p:cNvPr>
          <p:cNvSpPr txBox="1">
            <a:spLocks/>
          </p:cNvSpPr>
          <p:nvPr/>
        </p:nvSpPr>
        <p:spPr>
          <a:xfrm>
            <a:off x="838200" y="4080271"/>
            <a:ext cx="10515600" cy="102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exemplo, uma conversão de número na base 5. Nessa base estarão presentes os dígitos 0, 1, 2, 3 e 4.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220D7911-7AF5-4118-BC4D-00ECB73E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16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BBB4D6-439C-4A15-A35A-E34997B98050}"/>
              </a:ext>
            </a:extLst>
          </p:cNvPr>
          <p:cNvSpPr txBox="1"/>
          <p:nvPr/>
        </p:nvSpPr>
        <p:spPr>
          <a:xfrm>
            <a:off x="1207604" y="5120191"/>
            <a:ext cx="97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421303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(4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(2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(1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(3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(0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(3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93B372-6B71-4B33-BCD8-ADC1F1F40074}"/>
              </a:ext>
            </a:extLst>
          </p:cNvPr>
          <p:cNvSpPr txBox="1"/>
          <p:nvPr/>
        </p:nvSpPr>
        <p:spPr>
          <a:xfrm>
            <a:off x="2478488" y="5588870"/>
            <a:ext cx="885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(4 × 3.125) + (2 × 625) + (1 × 125) + (3 × 25) + (0 × 5) + (3 × 1) =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E56DCDF-145C-42FD-9514-6CE94F81B961}"/>
              </a:ext>
            </a:extLst>
          </p:cNvPr>
          <p:cNvSpPr txBox="1"/>
          <p:nvPr/>
        </p:nvSpPr>
        <p:spPr>
          <a:xfrm>
            <a:off x="2641186" y="6010774"/>
            <a:ext cx="609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12.500 + 1.250+ 125+ 75 + 0 + 3</a:t>
            </a:r>
          </a:p>
        </p:txBody>
      </p:sp>
    </p:spTree>
    <p:extLst>
      <p:ext uri="{BB962C8B-B14F-4D97-AF65-F5344CB8AC3E}">
        <p14:creationId xmlns:p14="http://schemas.microsoft.com/office/powerpoint/2010/main" val="2520430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Base qualquer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4F75B-31F5-42DC-86D6-53A03FBB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Além dos códigos de bases 2, 8 e 16, também é possível converter um número de base qualquer b. Basta usar o método anterior substituindo pela base desejada. </a:t>
            </a:r>
          </a:p>
          <a:p>
            <a:pPr algn="just"/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0168D22-DCD8-468A-BBFC-2762085269BC}"/>
              </a:ext>
            </a:extLst>
          </p:cNvPr>
          <p:cNvGraphicFramePr>
            <a:graphicFrameLocks noGrp="1"/>
          </p:cNvGraphicFramePr>
          <p:nvPr/>
        </p:nvGraphicFramePr>
        <p:xfrm>
          <a:off x="2775000" y="3246849"/>
          <a:ext cx="664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19869068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145294602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889913401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69740299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91351004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5314723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1868131644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8791377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33829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pt-BR" sz="2800" b="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25754"/>
                  </a:ext>
                </a:extLst>
              </a:tr>
            </a:tbl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508C682-77EF-4711-A0BD-8B0F14FD633F}"/>
              </a:ext>
            </a:extLst>
          </p:cNvPr>
          <p:cNvSpPr txBox="1">
            <a:spLocks/>
          </p:cNvSpPr>
          <p:nvPr/>
        </p:nvSpPr>
        <p:spPr>
          <a:xfrm>
            <a:off x="838200" y="4080271"/>
            <a:ext cx="10515600" cy="102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exemplo, uma conversão de número na base 5. Nessa base estarão presentes os dígitos 0, 1, 2, 3 e 4.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F7C057-5512-4FAC-B145-EF3803F4DC8D}"/>
              </a:ext>
            </a:extLst>
          </p:cNvPr>
          <p:cNvSpPr txBox="1"/>
          <p:nvPr/>
        </p:nvSpPr>
        <p:spPr>
          <a:xfrm>
            <a:off x="1207604" y="5120191"/>
            <a:ext cx="97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421303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(4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(2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(1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(3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(0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(3 × 5</a:t>
            </a:r>
            <a:r>
              <a:rPr lang="pt-BR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21EE51-33EB-4009-817A-78FE5FBB9CDD}"/>
              </a:ext>
            </a:extLst>
          </p:cNvPr>
          <p:cNvSpPr txBox="1"/>
          <p:nvPr/>
        </p:nvSpPr>
        <p:spPr>
          <a:xfrm>
            <a:off x="2478488" y="5588870"/>
            <a:ext cx="885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(4 × 3.125) + (2 × 625) + (1 × 125) + (3 × 25) + (0 × 5) + (3 × 1) =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69E439-A8CC-4896-966E-F55EEA8B8C30}"/>
              </a:ext>
            </a:extLst>
          </p:cNvPr>
          <p:cNvSpPr txBox="1"/>
          <p:nvPr/>
        </p:nvSpPr>
        <p:spPr>
          <a:xfrm>
            <a:off x="2641186" y="6010774"/>
            <a:ext cx="609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12.500 + 1.250+ 125+ 75 + 0 + 3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13.953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EB4F3BE4-1595-43B0-803C-22044CD7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0161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conversão de binário para octal, primeiro se agrupam os bits, da direita para a esquerda, em grupos de 3 (adicionando zeros onde faltar).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Cada grupo é então convertido para código octal: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Binário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Octal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3479799" y="3151672"/>
            <a:ext cx="140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7C47C4-880B-46B2-AC71-1F8F0F50F92E}"/>
              </a:ext>
            </a:extLst>
          </p:cNvPr>
          <p:cNvSpPr txBox="1"/>
          <p:nvPr/>
        </p:nvSpPr>
        <p:spPr>
          <a:xfrm>
            <a:off x="6824315" y="3151672"/>
            <a:ext cx="140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299640-1445-41BA-95F0-0BE8D8ECC860}"/>
              </a:ext>
            </a:extLst>
          </p:cNvPr>
          <p:cNvSpPr txBox="1"/>
          <p:nvPr/>
        </p:nvSpPr>
        <p:spPr>
          <a:xfrm rot="5400000">
            <a:off x="3951883" y="3589679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A60FBF-A216-401E-84BE-26B5C7A356F2}"/>
              </a:ext>
            </a:extLst>
          </p:cNvPr>
          <p:cNvSpPr txBox="1"/>
          <p:nvPr/>
        </p:nvSpPr>
        <p:spPr>
          <a:xfrm>
            <a:off x="3107081" y="4033765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39D393-B14F-4F03-A671-1721EB4F66C1}"/>
              </a:ext>
            </a:extLst>
          </p:cNvPr>
          <p:cNvSpPr txBox="1"/>
          <p:nvPr/>
        </p:nvSpPr>
        <p:spPr>
          <a:xfrm rot="5400000">
            <a:off x="7296398" y="3589679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FFDC30-AC06-411A-AF11-0F8C877CBD41}"/>
              </a:ext>
            </a:extLst>
          </p:cNvPr>
          <p:cNvSpPr txBox="1"/>
          <p:nvPr/>
        </p:nvSpPr>
        <p:spPr>
          <a:xfrm>
            <a:off x="6426194" y="4033765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51D0BAC7-AC88-4159-838C-DC923296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17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89F018E-2CEF-442A-A9CC-F124F4D89800}"/>
              </a:ext>
            </a:extLst>
          </p:cNvPr>
          <p:cNvSpPr txBox="1"/>
          <p:nvPr/>
        </p:nvSpPr>
        <p:spPr>
          <a:xfrm>
            <a:off x="1334884" y="2922116"/>
            <a:ext cx="14058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</a:p>
        </p:txBody>
      </p:sp>
    </p:spTree>
    <p:extLst>
      <p:ext uri="{BB962C8B-B14F-4D97-AF65-F5344CB8AC3E}">
        <p14:creationId xmlns:p14="http://schemas.microsoft.com/office/powerpoint/2010/main" val="3973681026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conversão de binário para octal, primeiro se agrupam os bits, da direita para a esquerda, em grupos de 3 (adicionando zeros onde faltar).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Cada grupo é então convertido para código octal: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Binário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Octal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51D0BAC7-AC88-4159-838C-DC923296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ED6C170-2559-46F8-8DAE-3CE531A13381}"/>
              </a:ext>
            </a:extLst>
          </p:cNvPr>
          <p:cNvSpPr txBox="1"/>
          <p:nvPr/>
        </p:nvSpPr>
        <p:spPr>
          <a:xfrm>
            <a:off x="3479799" y="3151672"/>
            <a:ext cx="140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65E1D66-E87F-458D-88BB-E3C2F8E903C2}"/>
              </a:ext>
            </a:extLst>
          </p:cNvPr>
          <p:cNvSpPr txBox="1"/>
          <p:nvPr/>
        </p:nvSpPr>
        <p:spPr>
          <a:xfrm>
            <a:off x="6824315" y="3151672"/>
            <a:ext cx="140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03FF93C-B5AD-4F3B-886C-A66FB7035124}"/>
              </a:ext>
            </a:extLst>
          </p:cNvPr>
          <p:cNvSpPr txBox="1"/>
          <p:nvPr/>
        </p:nvSpPr>
        <p:spPr>
          <a:xfrm rot="5400000">
            <a:off x="3951883" y="3589679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4DCC3EE-D207-437F-9A5D-8F3FA1BDEB2F}"/>
              </a:ext>
            </a:extLst>
          </p:cNvPr>
          <p:cNvSpPr txBox="1"/>
          <p:nvPr/>
        </p:nvSpPr>
        <p:spPr>
          <a:xfrm>
            <a:off x="3107081" y="4033765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4E02C53-71F7-496B-BD35-7F07B3FE2795}"/>
              </a:ext>
            </a:extLst>
          </p:cNvPr>
          <p:cNvSpPr txBox="1"/>
          <p:nvPr/>
        </p:nvSpPr>
        <p:spPr>
          <a:xfrm rot="5400000">
            <a:off x="7296398" y="3589679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A9DB0B4-0EA4-4680-B51A-07ABD7EE8849}"/>
              </a:ext>
            </a:extLst>
          </p:cNvPr>
          <p:cNvSpPr txBox="1"/>
          <p:nvPr/>
        </p:nvSpPr>
        <p:spPr>
          <a:xfrm>
            <a:off x="6426194" y="4033765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5F7145B-424F-4F05-8EFC-4D2BD49A5288}"/>
              </a:ext>
            </a:extLst>
          </p:cNvPr>
          <p:cNvSpPr txBox="1"/>
          <p:nvPr/>
        </p:nvSpPr>
        <p:spPr>
          <a:xfrm>
            <a:off x="1334884" y="2922116"/>
            <a:ext cx="14058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73FA216-ACA9-4F89-AFAD-74CBC5F38655}"/>
              </a:ext>
            </a:extLst>
          </p:cNvPr>
          <p:cNvSpPr txBox="1"/>
          <p:nvPr/>
        </p:nvSpPr>
        <p:spPr>
          <a:xfrm>
            <a:off x="6417641" y="5121412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9DECCB7-8BBE-4DFA-881A-BE0F50EF45CA}"/>
              </a:ext>
            </a:extLst>
          </p:cNvPr>
          <p:cNvSpPr txBox="1"/>
          <p:nvPr/>
        </p:nvSpPr>
        <p:spPr>
          <a:xfrm>
            <a:off x="3098528" y="5121412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1AE0DC5-9361-4205-9DFD-7A1F11B52B39}"/>
              </a:ext>
            </a:extLst>
          </p:cNvPr>
          <p:cNvSpPr txBox="1"/>
          <p:nvPr/>
        </p:nvSpPr>
        <p:spPr>
          <a:xfrm>
            <a:off x="1334883" y="4976927"/>
            <a:ext cx="14058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</a:p>
        </p:txBody>
      </p:sp>
    </p:spTree>
    <p:extLst>
      <p:ext uri="{BB962C8B-B14F-4D97-AF65-F5344CB8AC3E}">
        <p14:creationId xmlns:p14="http://schemas.microsoft.com/office/powerpoint/2010/main" val="3476481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conversão de binário para octal, primeiro se agrupam os bits, da direita para a esquerda, em grupos de 3 (adicionando zeros onde faltar).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Cada grupo é então convertido para código octal: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Binário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Octal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51D0BAC7-AC88-4159-838C-DC923296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17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CAD705-9C6C-4C3C-9B66-5E3A3DE8A2F6}"/>
              </a:ext>
            </a:extLst>
          </p:cNvPr>
          <p:cNvSpPr txBox="1"/>
          <p:nvPr/>
        </p:nvSpPr>
        <p:spPr>
          <a:xfrm>
            <a:off x="3479799" y="3151672"/>
            <a:ext cx="140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E0A564-6EF4-4511-8962-9202230B9AB6}"/>
              </a:ext>
            </a:extLst>
          </p:cNvPr>
          <p:cNvSpPr txBox="1"/>
          <p:nvPr/>
        </p:nvSpPr>
        <p:spPr>
          <a:xfrm>
            <a:off x="6824315" y="3151672"/>
            <a:ext cx="140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F50020E-603A-4454-AD9E-C8B938B1AD28}"/>
              </a:ext>
            </a:extLst>
          </p:cNvPr>
          <p:cNvSpPr txBox="1"/>
          <p:nvPr/>
        </p:nvSpPr>
        <p:spPr>
          <a:xfrm rot="5400000">
            <a:off x="3951883" y="3589679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44079EA-FCF3-4B31-84F7-A7B7BB95A7AA}"/>
              </a:ext>
            </a:extLst>
          </p:cNvPr>
          <p:cNvSpPr txBox="1"/>
          <p:nvPr/>
        </p:nvSpPr>
        <p:spPr>
          <a:xfrm>
            <a:off x="3107081" y="4033765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8C29828-19F7-4AAA-822E-AA39577D0E0A}"/>
              </a:ext>
            </a:extLst>
          </p:cNvPr>
          <p:cNvSpPr txBox="1"/>
          <p:nvPr/>
        </p:nvSpPr>
        <p:spPr>
          <a:xfrm rot="5400000">
            <a:off x="7296398" y="3589679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52C830D-07E6-4935-B2E8-40777A0D62AC}"/>
              </a:ext>
            </a:extLst>
          </p:cNvPr>
          <p:cNvSpPr txBox="1"/>
          <p:nvPr/>
        </p:nvSpPr>
        <p:spPr>
          <a:xfrm>
            <a:off x="6426194" y="4033765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5846A5B-0A10-468C-A49F-B295E695FF8E}"/>
              </a:ext>
            </a:extLst>
          </p:cNvPr>
          <p:cNvSpPr txBox="1"/>
          <p:nvPr/>
        </p:nvSpPr>
        <p:spPr>
          <a:xfrm>
            <a:off x="1334884" y="2922116"/>
            <a:ext cx="14058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D2A2D85-A738-493D-9D4E-7A8DD483D83F}"/>
              </a:ext>
            </a:extLst>
          </p:cNvPr>
          <p:cNvSpPr txBox="1"/>
          <p:nvPr/>
        </p:nvSpPr>
        <p:spPr>
          <a:xfrm>
            <a:off x="6417641" y="5121412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211FE15-8335-4446-B882-773DD73DF6A8}"/>
              </a:ext>
            </a:extLst>
          </p:cNvPr>
          <p:cNvSpPr txBox="1"/>
          <p:nvPr/>
        </p:nvSpPr>
        <p:spPr>
          <a:xfrm>
            <a:off x="3098528" y="5121412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A3DE621-8B11-4C67-BBC3-86F1DE5C39A7}"/>
              </a:ext>
            </a:extLst>
          </p:cNvPr>
          <p:cNvSpPr txBox="1"/>
          <p:nvPr/>
        </p:nvSpPr>
        <p:spPr>
          <a:xfrm rot="5400000">
            <a:off x="3934777" y="5636361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3EE9D49-B5D9-499D-8FA7-E8CCBAB3C3A0}"/>
              </a:ext>
            </a:extLst>
          </p:cNvPr>
          <p:cNvSpPr txBox="1"/>
          <p:nvPr/>
        </p:nvSpPr>
        <p:spPr>
          <a:xfrm>
            <a:off x="3064846" y="6083482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6      5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11E8722-4FDB-4F39-B82E-707050E691C9}"/>
              </a:ext>
            </a:extLst>
          </p:cNvPr>
          <p:cNvSpPr txBox="1"/>
          <p:nvPr/>
        </p:nvSpPr>
        <p:spPr>
          <a:xfrm rot="5400000">
            <a:off x="7279292" y="5636361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972DCD5-98C7-419E-A586-DEE2FCF2CE46}"/>
              </a:ext>
            </a:extLst>
          </p:cNvPr>
          <p:cNvSpPr txBox="1"/>
          <p:nvPr/>
        </p:nvSpPr>
        <p:spPr>
          <a:xfrm>
            <a:off x="6426194" y="6064894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2     6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9975E98-F2EE-462E-B2A2-0E253D574B7A}"/>
              </a:ext>
            </a:extLst>
          </p:cNvPr>
          <p:cNvSpPr txBox="1"/>
          <p:nvPr/>
        </p:nvSpPr>
        <p:spPr>
          <a:xfrm>
            <a:off x="1334883" y="4976927"/>
            <a:ext cx="14058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</a:p>
        </p:txBody>
      </p:sp>
    </p:spTree>
    <p:extLst>
      <p:ext uri="{BB962C8B-B14F-4D97-AF65-F5344CB8AC3E}">
        <p14:creationId xmlns:p14="http://schemas.microsoft.com/office/powerpoint/2010/main" val="4252525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conversão de binário para octal, primeiro se agrupam os bits, da direita para a esquerda, em grupos de 3 (adicionando zeros onde faltar).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Cada grupo é então convertido para código octal: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6536A5-F4E9-4942-A784-0A629808C3B8}"/>
              </a:ext>
            </a:extLst>
          </p:cNvPr>
          <p:cNvSpPr txBox="1"/>
          <p:nvPr/>
        </p:nvSpPr>
        <p:spPr>
          <a:xfrm>
            <a:off x="6417641" y="5121412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Binário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Octal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51D0BAC7-AC88-4159-838C-DC923296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14C7F5E-97FD-4399-8BC8-CBBBF409D772}"/>
              </a:ext>
            </a:extLst>
          </p:cNvPr>
          <p:cNvSpPr txBox="1"/>
          <p:nvPr/>
        </p:nvSpPr>
        <p:spPr>
          <a:xfrm>
            <a:off x="3098528" y="5121412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27F593C-DDBB-48D4-BF6F-67A2143279B8}"/>
              </a:ext>
            </a:extLst>
          </p:cNvPr>
          <p:cNvSpPr txBox="1"/>
          <p:nvPr/>
        </p:nvSpPr>
        <p:spPr>
          <a:xfrm rot="5400000">
            <a:off x="3934777" y="5636361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B3700B-C4AE-4C4B-9E93-3699F968C14F}"/>
              </a:ext>
            </a:extLst>
          </p:cNvPr>
          <p:cNvSpPr txBox="1"/>
          <p:nvPr/>
        </p:nvSpPr>
        <p:spPr>
          <a:xfrm>
            <a:off x="3129731" y="6080447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4CF8E5-42CA-46A9-A373-BD8FEE948A9C}"/>
              </a:ext>
            </a:extLst>
          </p:cNvPr>
          <p:cNvSpPr txBox="1"/>
          <p:nvPr/>
        </p:nvSpPr>
        <p:spPr>
          <a:xfrm rot="5400000">
            <a:off x="7279292" y="5636361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84D7E70-9E4C-4776-956F-7ADC9F214D30}"/>
              </a:ext>
            </a:extLst>
          </p:cNvPr>
          <p:cNvSpPr txBox="1"/>
          <p:nvPr/>
        </p:nvSpPr>
        <p:spPr>
          <a:xfrm>
            <a:off x="6475348" y="6080447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4DBBBC4-79D5-4758-9EAF-5234A5BFB453}"/>
              </a:ext>
            </a:extLst>
          </p:cNvPr>
          <p:cNvSpPr txBox="1"/>
          <p:nvPr/>
        </p:nvSpPr>
        <p:spPr>
          <a:xfrm>
            <a:off x="1334883" y="4976927"/>
            <a:ext cx="14058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4A6D465-B63D-4BD5-909B-CB66235C1C86}"/>
              </a:ext>
            </a:extLst>
          </p:cNvPr>
          <p:cNvSpPr txBox="1"/>
          <p:nvPr/>
        </p:nvSpPr>
        <p:spPr>
          <a:xfrm>
            <a:off x="3479799" y="3151672"/>
            <a:ext cx="140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09DE298-8F41-4F24-87B5-4D9547BF9088}"/>
              </a:ext>
            </a:extLst>
          </p:cNvPr>
          <p:cNvSpPr txBox="1"/>
          <p:nvPr/>
        </p:nvSpPr>
        <p:spPr>
          <a:xfrm>
            <a:off x="6824315" y="3151672"/>
            <a:ext cx="140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FFFF9BC-0FED-4790-A35C-2A7F71B109AD}"/>
              </a:ext>
            </a:extLst>
          </p:cNvPr>
          <p:cNvSpPr txBox="1"/>
          <p:nvPr/>
        </p:nvSpPr>
        <p:spPr>
          <a:xfrm rot="5400000">
            <a:off x="3951883" y="3589679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F528D65-385E-486C-90F5-51C33A7C2C04}"/>
              </a:ext>
            </a:extLst>
          </p:cNvPr>
          <p:cNvSpPr txBox="1"/>
          <p:nvPr/>
        </p:nvSpPr>
        <p:spPr>
          <a:xfrm>
            <a:off x="3107081" y="4033765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(101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5335597-EF01-41FA-AF1B-2CC5E2BAF745}"/>
              </a:ext>
            </a:extLst>
          </p:cNvPr>
          <p:cNvSpPr txBox="1"/>
          <p:nvPr/>
        </p:nvSpPr>
        <p:spPr>
          <a:xfrm rot="5400000">
            <a:off x="7296398" y="3589679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0549D28-F271-4DE3-9A35-E7AB77CF20F4}"/>
              </a:ext>
            </a:extLst>
          </p:cNvPr>
          <p:cNvSpPr txBox="1"/>
          <p:nvPr/>
        </p:nvSpPr>
        <p:spPr>
          <a:xfrm>
            <a:off x="6426194" y="4033765"/>
            <a:ext cx="220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0B36CE5-824A-4D69-A5CF-B62029C69BBE}"/>
              </a:ext>
            </a:extLst>
          </p:cNvPr>
          <p:cNvSpPr txBox="1"/>
          <p:nvPr/>
        </p:nvSpPr>
        <p:spPr>
          <a:xfrm>
            <a:off x="1334884" y="2922116"/>
            <a:ext cx="14058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</a:p>
        </p:txBody>
      </p:sp>
    </p:spTree>
    <p:extLst>
      <p:ext uri="{BB962C8B-B14F-4D97-AF65-F5344CB8AC3E}">
        <p14:creationId xmlns:p14="http://schemas.microsoft.com/office/powerpoint/2010/main" val="326138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Octal  Binário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conversão de um número octal para binário, transforma-se cada algarismo octal para base 2, utilizando 3 bits.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3466547" y="3110952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1706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D955C5-1F28-4974-A536-DB34929BEF36}"/>
              </a:ext>
            </a:extLst>
          </p:cNvPr>
          <p:cNvSpPr txBox="1"/>
          <p:nvPr/>
        </p:nvSpPr>
        <p:spPr>
          <a:xfrm>
            <a:off x="1113183" y="2848067"/>
            <a:ext cx="82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7C47C4-880B-46B2-AC71-1F8F0F50F92E}"/>
              </a:ext>
            </a:extLst>
          </p:cNvPr>
          <p:cNvSpPr txBox="1"/>
          <p:nvPr/>
        </p:nvSpPr>
        <p:spPr>
          <a:xfrm>
            <a:off x="6811063" y="3110953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A4B7EB27-B180-47A1-8017-EB0BFC9C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873926585"/>
      </p:ext>
    </p:extLst>
  </p:cSld>
  <p:clrMapOvr>
    <a:masterClrMapping/>
  </p:clrMapOvr>
  <p:transition spd="slow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Octal  Binário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conversão de um número octal para binário, transforma-se cada algarismo octal para base 2, utilizando 3 bits.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3466547" y="3110952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1706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D955C5-1F28-4974-A536-DB34929BEF36}"/>
              </a:ext>
            </a:extLst>
          </p:cNvPr>
          <p:cNvSpPr txBox="1"/>
          <p:nvPr/>
        </p:nvSpPr>
        <p:spPr>
          <a:xfrm>
            <a:off x="1113183" y="2848067"/>
            <a:ext cx="82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7C47C4-880B-46B2-AC71-1F8F0F50F92E}"/>
              </a:ext>
            </a:extLst>
          </p:cNvPr>
          <p:cNvSpPr txBox="1"/>
          <p:nvPr/>
        </p:nvSpPr>
        <p:spPr>
          <a:xfrm>
            <a:off x="6811063" y="3110953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299640-1445-41BA-95F0-0BE8D8ECC860}"/>
              </a:ext>
            </a:extLst>
          </p:cNvPr>
          <p:cNvSpPr txBox="1"/>
          <p:nvPr/>
        </p:nvSpPr>
        <p:spPr>
          <a:xfrm rot="5400000">
            <a:off x="3938630" y="3466722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A60FBF-A216-401E-84BE-26B5C7A356F2}"/>
              </a:ext>
            </a:extLst>
          </p:cNvPr>
          <p:cNvSpPr txBox="1"/>
          <p:nvPr/>
        </p:nvSpPr>
        <p:spPr>
          <a:xfrm>
            <a:off x="3029776" y="4191825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1    7    0    6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39D393-B14F-4F03-A671-1721EB4F66C1}"/>
              </a:ext>
            </a:extLst>
          </p:cNvPr>
          <p:cNvSpPr txBox="1"/>
          <p:nvPr/>
        </p:nvSpPr>
        <p:spPr>
          <a:xfrm rot="5400000">
            <a:off x="7283145" y="3466722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FFDC30-AC06-411A-AF11-0F8C877CBD41}"/>
              </a:ext>
            </a:extLst>
          </p:cNvPr>
          <p:cNvSpPr txBox="1"/>
          <p:nvPr/>
        </p:nvSpPr>
        <p:spPr>
          <a:xfrm>
            <a:off x="6374291" y="4191825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2    4    0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A4B7EB27-B180-47A1-8017-EB0BFC9C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7789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Octal  Binário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conversão de um número octal para binário, transforma-se cada algarismo octal para base 2, utilizando 3 bits.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3466547" y="3110952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1706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D955C5-1F28-4974-A536-DB34929BEF36}"/>
              </a:ext>
            </a:extLst>
          </p:cNvPr>
          <p:cNvSpPr txBox="1"/>
          <p:nvPr/>
        </p:nvSpPr>
        <p:spPr>
          <a:xfrm>
            <a:off x="1113183" y="2848067"/>
            <a:ext cx="82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7C47C4-880B-46B2-AC71-1F8F0F50F92E}"/>
              </a:ext>
            </a:extLst>
          </p:cNvPr>
          <p:cNvSpPr txBox="1"/>
          <p:nvPr/>
        </p:nvSpPr>
        <p:spPr>
          <a:xfrm>
            <a:off x="6811063" y="3110953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299640-1445-41BA-95F0-0BE8D8ECC860}"/>
              </a:ext>
            </a:extLst>
          </p:cNvPr>
          <p:cNvSpPr txBox="1"/>
          <p:nvPr/>
        </p:nvSpPr>
        <p:spPr>
          <a:xfrm rot="5400000">
            <a:off x="3938630" y="3466722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A60FBF-A216-401E-84BE-26B5C7A356F2}"/>
              </a:ext>
            </a:extLst>
          </p:cNvPr>
          <p:cNvSpPr txBox="1"/>
          <p:nvPr/>
        </p:nvSpPr>
        <p:spPr>
          <a:xfrm>
            <a:off x="3029776" y="4191825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1    7    0    6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39D393-B14F-4F03-A671-1721EB4F66C1}"/>
              </a:ext>
            </a:extLst>
          </p:cNvPr>
          <p:cNvSpPr txBox="1"/>
          <p:nvPr/>
        </p:nvSpPr>
        <p:spPr>
          <a:xfrm rot="5400000">
            <a:off x="7283145" y="3466722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FFDC30-AC06-411A-AF11-0F8C877CBD41}"/>
              </a:ext>
            </a:extLst>
          </p:cNvPr>
          <p:cNvSpPr txBox="1"/>
          <p:nvPr/>
        </p:nvSpPr>
        <p:spPr>
          <a:xfrm>
            <a:off x="6374291" y="4191825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2    4    0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E9146BF-C76F-47A9-A37F-8D33D4464EE7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133116" y="4570431"/>
            <a:ext cx="255786" cy="3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9F78016-612B-4D26-8C4F-9A281D0F622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920038" y="4570431"/>
            <a:ext cx="350280" cy="32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87053CE-FD70-4E9F-9BB1-05CFEC33FF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3845517" y="4607914"/>
            <a:ext cx="68150" cy="27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28E75AE-E232-40FD-AF27-27699C05FA3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443046" y="4570431"/>
            <a:ext cx="114872" cy="32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05123E0-DD9B-4388-95B9-9606D43CBEA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801454" y="4557778"/>
            <a:ext cx="178343" cy="32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E316B99-DB7B-48ED-9572-EBCDC4533A9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088804" y="4557778"/>
            <a:ext cx="128094" cy="3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3FAC4DB-7946-4891-AEC6-61877D2DB18F}"/>
              </a:ext>
            </a:extLst>
          </p:cNvPr>
          <p:cNvCxnSpPr>
            <a:cxnSpLocks/>
            <a:stCxn id="11" idx="2"/>
            <a:endCxn id="36" idx="0"/>
          </p:cNvCxnSpPr>
          <p:nvPr/>
        </p:nvCxnSpPr>
        <p:spPr>
          <a:xfrm flipH="1">
            <a:off x="7509176" y="4653490"/>
            <a:ext cx="4802" cy="2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7C53EFE-4CAA-4F0A-B2B0-4104DB04CF06}"/>
              </a:ext>
            </a:extLst>
          </p:cNvPr>
          <p:cNvSpPr txBox="1"/>
          <p:nvPr/>
        </p:nvSpPr>
        <p:spPr>
          <a:xfrm>
            <a:off x="4120450" y="4892028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A15A316-C336-4EEB-9829-ECFA20028F5C}"/>
              </a:ext>
            </a:extLst>
          </p:cNvPr>
          <p:cNvSpPr txBox="1"/>
          <p:nvPr/>
        </p:nvSpPr>
        <p:spPr>
          <a:xfrm>
            <a:off x="3408049" y="4879857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2B83E3C-32BB-4949-B63E-7581F37E5CE9}"/>
              </a:ext>
            </a:extLst>
          </p:cNvPr>
          <p:cNvSpPr txBox="1"/>
          <p:nvPr/>
        </p:nvSpPr>
        <p:spPr>
          <a:xfrm>
            <a:off x="2695648" y="4883817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990A256-1DFA-4F60-9342-10E86548A46D}"/>
              </a:ext>
            </a:extLst>
          </p:cNvPr>
          <p:cNvSpPr txBox="1"/>
          <p:nvPr/>
        </p:nvSpPr>
        <p:spPr>
          <a:xfrm>
            <a:off x="4832850" y="4892498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3F2CAFF-3603-407A-A92B-A761C53CDFDB}"/>
              </a:ext>
            </a:extLst>
          </p:cNvPr>
          <p:cNvSpPr txBox="1"/>
          <p:nvPr/>
        </p:nvSpPr>
        <p:spPr>
          <a:xfrm>
            <a:off x="7779430" y="4871164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778C19D-CACC-4901-B25C-986EAF8C5313}"/>
              </a:ext>
            </a:extLst>
          </p:cNvPr>
          <p:cNvSpPr txBox="1"/>
          <p:nvPr/>
        </p:nvSpPr>
        <p:spPr>
          <a:xfrm>
            <a:off x="6363986" y="4887074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B521B39-AF85-46E0-A8E5-21BE2C58B9E7}"/>
              </a:ext>
            </a:extLst>
          </p:cNvPr>
          <p:cNvSpPr txBox="1"/>
          <p:nvPr/>
        </p:nvSpPr>
        <p:spPr>
          <a:xfrm>
            <a:off x="7071708" y="4891673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A4B7EB27-B180-47A1-8017-EB0BFC9C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5796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Octal  Binário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conversão de um número octal para binário, transforma-se cada algarismo octal para base 2, utilizando 3 bits.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3466547" y="3110952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1706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D955C5-1F28-4974-A536-DB34929BEF36}"/>
              </a:ext>
            </a:extLst>
          </p:cNvPr>
          <p:cNvSpPr txBox="1"/>
          <p:nvPr/>
        </p:nvSpPr>
        <p:spPr>
          <a:xfrm>
            <a:off x="1113183" y="2848067"/>
            <a:ext cx="82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7C47C4-880B-46B2-AC71-1F8F0F50F92E}"/>
              </a:ext>
            </a:extLst>
          </p:cNvPr>
          <p:cNvSpPr txBox="1"/>
          <p:nvPr/>
        </p:nvSpPr>
        <p:spPr>
          <a:xfrm>
            <a:off x="6811063" y="3110953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299640-1445-41BA-95F0-0BE8D8ECC860}"/>
              </a:ext>
            </a:extLst>
          </p:cNvPr>
          <p:cNvSpPr txBox="1"/>
          <p:nvPr/>
        </p:nvSpPr>
        <p:spPr>
          <a:xfrm rot="5400000">
            <a:off x="3938630" y="3466722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A60FBF-A216-401E-84BE-26B5C7A356F2}"/>
              </a:ext>
            </a:extLst>
          </p:cNvPr>
          <p:cNvSpPr txBox="1"/>
          <p:nvPr/>
        </p:nvSpPr>
        <p:spPr>
          <a:xfrm>
            <a:off x="3029776" y="4191825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1    7    0    6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39D393-B14F-4F03-A671-1721EB4F66C1}"/>
              </a:ext>
            </a:extLst>
          </p:cNvPr>
          <p:cNvSpPr txBox="1"/>
          <p:nvPr/>
        </p:nvSpPr>
        <p:spPr>
          <a:xfrm rot="5400000">
            <a:off x="7283145" y="3466722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FFDC30-AC06-411A-AF11-0F8C877CBD41}"/>
              </a:ext>
            </a:extLst>
          </p:cNvPr>
          <p:cNvSpPr txBox="1"/>
          <p:nvPr/>
        </p:nvSpPr>
        <p:spPr>
          <a:xfrm>
            <a:off x="6374291" y="4191825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2    4    0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E9146BF-C76F-47A9-A37F-8D33D4464EE7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133116" y="4570431"/>
            <a:ext cx="255786" cy="3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9F78016-612B-4D26-8C4F-9A281D0F622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920038" y="4570431"/>
            <a:ext cx="350280" cy="32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87053CE-FD70-4E9F-9BB1-05CFEC33FF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3845517" y="4607914"/>
            <a:ext cx="68150" cy="27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28E75AE-E232-40FD-AF27-27699C05FA3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443046" y="4570431"/>
            <a:ext cx="114872" cy="32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05123E0-DD9B-4388-95B9-9606D43CBEA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801454" y="4557778"/>
            <a:ext cx="178343" cy="32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E316B99-DB7B-48ED-9572-EBCDC4533A9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088804" y="4557778"/>
            <a:ext cx="128094" cy="3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3FAC4DB-7946-4891-AEC6-61877D2DB18F}"/>
              </a:ext>
            </a:extLst>
          </p:cNvPr>
          <p:cNvCxnSpPr>
            <a:cxnSpLocks/>
            <a:stCxn id="11" idx="2"/>
            <a:endCxn id="36" idx="0"/>
          </p:cNvCxnSpPr>
          <p:nvPr/>
        </p:nvCxnSpPr>
        <p:spPr>
          <a:xfrm flipH="1">
            <a:off x="7509176" y="4653490"/>
            <a:ext cx="4802" cy="2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7C53EFE-4CAA-4F0A-B2B0-4104DB04CF06}"/>
              </a:ext>
            </a:extLst>
          </p:cNvPr>
          <p:cNvSpPr txBox="1"/>
          <p:nvPr/>
        </p:nvSpPr>
        <p:spPr>
          <a:xfrm>
            <a:off x="4120450" y="4892028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A15A316-C336-4EEB-9829-ECFA20028F5C}"/>
              </a:ext>
            </a:extLst>
          </p:cNvPr>
          <p:cNvSpPr txBox="1"/>
          <p:nvPr/>
        </p:nvSpPr>
        <p:spPr>
          <a:xfrm>
            <a:off x="3408049" y="4879857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2B83E3C-32BB-4949-B63E-7581F37E5CE9}"/>
              </a:ext>
            </a:extLst>
          </p:cNvPr>
          <p:cNvSpPr txBox="1"/>
          <p:nvPr/>
        </p:nvSpPr>
        <p:spPr>
          <a:xfrm>
            <a:off x="2695648" y="4883817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990A256-1DFA-4F60-9342-10E86548A46D}"/>
              </a:ext>
            </a:extLst>
          </p:cNvPr>
          <p:cNvSpPr txBox="1"/>
          <p:nvPr/>
        </p:nvSpPr>
        <p:spPr>
          <a:xfrm>
            <a:off x="4832850" y="4892498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3F2CAFF-3603-407A-A92B-A761C53CDFDB}"/>
              </a:ext>
            </a:extLst>
          </p:cNvPr>
          <p:cNvSpPr txBox="1"/>
          <p:nvPr/>
        </p:nvSpPr>
        <p:spPr>
          <a:xfrm>
            <a:off x="7779430" y="4871164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778C19D-CACC-4901-B25C-986EAF8C5313}"/>
              </a:ext>
            </a:extLst>
          </p:cNvPr>
          <p:cNvSpPr txBox="1"/>
          <p:nvPr/>
        </p:nvSpPr>
        <p:spPr>
          <a:xfrm>
            <a:off x="6363986" y="4887074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B521B39-AF85-46E0-A8E5-21BE2C58B9E7}"/>
              </a:ext>
            </a:extLst>
          </p:cNvPr>
          <p:cNvSpPr txBox="1"/>
          <p:nvPr/>
        </p:nvSpPr>
        <p:spPr>
          <a:xfrm>
            <a:off x="7071708" y="4891673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077109F-6C31-490C-BA42-7E2902EED47C}"/>
              </a:ext>
            </a:extLst>
          </p:cNvPr>
          <p:cNvSpPr txBox="1"/>
          <p:nvPr/>
        </p:nvSpPr>
        <p:spPr>
          <a:xfrm rot="5400000">
            <a:off x="3938630" y="5248993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0F9CA45-3A92-483A-8D0E-AC107AC217F4}"/>
              </a:ext>
            </a:extLst>
          </p:cNvPr>
          <p:cNvSpPr txBox="1"/>
          <p:nvPr/>
        </p:nvSpPr>
        <p:spPr>
          <a:xfrm rot="5400000">
            <a:off x="7283145" y="5248993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7AAB188-06A3-407D-BC44-383A49351FCB}"/>
              </a:ext>
            </a:extLst>
          </p:cNvPr>
          <p:cNvSpPr txBox="1"/>
          <p:nvPr/>
        </p:nvSpPr>
        <p:spPr>
          <a:xfrm>
            <a:off x="2769911" y="5898297"/>
            <a:ext cx="279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1111000110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D8070A9-8677-4975-8B47-759B2B877980}"/>
              </a:ext>
            </a:extLst>
          </p:cNvPr>
          <p:cNvSpPr txBox="1"/>
          <p:nvPr/>
        </p:nvSpPr>
        <p:spPr>
          <a:xfrm>
            <a:off x="6109624" y="5881527"/>
            <a:ext cx="279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10100000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A4B7EB27-B180-47A1-8017-EB0BFC9C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767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sistema decimal, a casa das unidades vai crescendo, e, quando chega ao dígito máximo (9), a unidade volta à zero e se adiciona uma dezena.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 dezena chega a nove, adiciona-se uma centena e a casa das dezenas é zerada, isso se repete para: milhares, dezenas de milhares, centenas de milhares e assim por diante.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Isso funciona de forma análoga</a:t>
            </a:r>
            <a:r>
              <a:rPr lang="pt-BR" dirty="0"/>
              <a:t> 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sistema binário.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94179F-F889-4811-B970-E3BDBAC341B2}"/>
              </a:ext>
            </a:extLst>
          </p:cNvPr>
          <p:cNvSpPr txBox="1"/>
          <p:nvPr/>
        </p:nvSpPr>
        <p:spPr>
          <a:xfrm>
            <a:off x="4356066" y="3039228"/>
            <a:ext cx="3479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6269B8-6A63-4791-82A5-2497FE251992}"/>
              </a:ext>
            </a:extLst>
          </p:cNvPr>
          <p:cNvSpPr txBox="1"/>
          <p:nvPr/>
        </p:nvSpPr>
        <p:spPr>
          <a:xfrm>
            <a:off x="3746466" y="4864205"/>
            <a:ext cx="469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2F1C820-AFC5-4AC9-8F28-F08C5E11A7BA}"/>
              </a:ext>
            </a:extLst>
          </p:cNvPr>
          <p:cNvSpPr txBox="1"/>
          <p:nvPr/>
        </p:nvSpPr>
        <p:spPr>
          <a:xfrm>
            <a:off x="2640307" y="5859316"/>
            <a:ext cx="291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936DF35-6EDF-4E9D-92E1-AF71751F1E73}"/>
              </a:ext>
            </a:extLst>
          </p:cNvPr>
          <p:cNvSpPr txBox="1"/>
          <p:nvPr/>
        </p:nvSpPr>
        <p:spPr>
          <a:xfrm>
            <a:off x="6790946" y="5859316"/>
            <a:ext cx="2916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A21C01E-90A4-489E-A438-F21BB361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0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Binário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Hexadecimal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conversão de binário para hexadecimal, primeiro se agrupam os bits, da direita para a esquerda, em grupos de 4. Se não for possível fazer um grupo de 4 dígitos, adiciona-se zeros à esquerda.</a:t>
            </a:r>
          </a:p>
          <a:p>
            <a:pPr algn="just"/>
            <a:r>
              <a:rPr lang="pt-BR" dirty="0"/>
              <a:t>Cada grupo é então convertido para hexadecimal.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3479799" y="3827519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1101101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D955C5-1F28-4974-A536-DB34929BEF36}"/>
              </a:ext>
            </a:extLst>
          </p:cNvPr>
          <p:cNvSpPr txBox="1"/>
          <p:nvPr/>
        </p:nvSpPr>
        <p:spPr>
          <a:xfrm>
            <a:off x="1744317" y="3746301"/>
            <a:ext cx="82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7C47C4-880B-46B2-AC71-1F8F0F50F92E}"/>
              </a:ext>
            </a:extLst>
          </p:cNvPr>
          <p:cNvSpPr txBox="1"/>
          <p:nvPr/>
        </p:nvSpPr>
        <p:spPr>
          <a:xfrm>
            <a:off x="6824315" y="3827520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81D97ED1-01B0-43AA-9251-FCACF3A2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876016048"/>
      </p:ext>
    </p:extLst>
  </p:cSld>
  <p:clrMapOvr>
    <a:masterClrMapping/>
  </p:clrMapOvr>
  <p:transition spd="slow">
    <p:cov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Binário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Hexadecimal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conversão de binário para hexadecimal, primeiro se agrupam os bits, da direita para a esquerda, em grupos de 4. Se não for possível fazer um grupo de 4 dígitos, adiciona-se zeros à esquerda.</a:t>
            </a:r>
          </a:p>
          <a:p>
            <a:pPr algn="just"/>
            <a:r>
              <a:rPr lang="pt-BR" dirty="0"/>
              <a:t>Cada grupo é então convertido para hexadecimal.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3479799" y="3827519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1101101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D955C5-1F28-4974-A536-DB34929BEF36}"/>
              </a:ext>
            </a:extLst>
          </p:cNvPr>
          <p:cNvSpPr txBox="1"/>
          <p:nvPr/>
        </p:nvSpPr>
        <p:spPr>
          <a:xfrm>
            <a:off x="1744317" y="3746301"/>
            <a:ext cx="82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7C47C4-880B-46B2-AC71-1F8F0F50F92E}"/>
              </a:ext>
            </a:extLst>
          </p:cNvPr>
          <p:cNvSpPr txBox="1"/>
          <p:nvPr/>
        </p:nvSpPr>
        <p:spPr>
          <a:xfrm>
            <a:off x="6824315" y="3827520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299640-1445-41BA-95F0-0BE8D8ECC860}"/>
              </a:ext>
            </a:extLst>
          </p:cNvPr>
          <p:cNvSpPr txBox="1"/>
          <p:nvPr/>
        </p:nvSpPr>
        <p:spPr>
          <a:xfrm rot="5400000">
            <a:off x="3951883" y="4212519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A60FBF-A216-401E-84BE-26B5C7A356F2}"/>
              </a:ext>
            </a:extLst>
          </p:cNvPr>
          <p:cNvSpPr txBox="1"/>
          <p:nvPr/>
        </p:nvSpPr>
        <p:spPr>
          <a:xfrm>
            <a:off x="3043028" y="4736116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(0110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(1101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39D393-B14F-4F03-A671-1721EB4F66C1}"/>
              </a:ext>
            </a:extLst>
          </p:cNvPr>
          <p:cNvSpPr txBox="1"/>
          <p:nvPr/>
        </p:nvSpPr>
        <p:spPr>
          <a:xfrm rot="5400000">
            <a:off x="7296398" y="4212518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FFDC30-AC06-411A-AF11-0F8C877CBD41}"/>
              </a:ext>
            </a:extLst>
          </p:cNvPr>
          <p:cNvSpPr txBox="1"/>
          <p:nvPr/>
        </p:nvSpPr>
        <p:spPr>
          <a:xfrm>
            <a:off x="6387543" y="4736116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(0110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81D97ED1-01B0-43AA-9251-FCACF3A2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788340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Binário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Hexadecimal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conversão de binário para hexadecimal, primeiro se agrupam os bits, da direita para a esquerda, em grupos de 4. Se não for possível fazer um grupo de 4 dígitos, adiciona-se zeros à esquerda.</a:t>
            </a:r>
          </a:p>
          <a:p>
            <a:pPr algn="just"/>
            <a:r>
              <a:rPr lang="pt-BR" dirty="0"/>
              <a:t>Cada grupo é então convertido para hexadecimal.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3479799" y="3827519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1101101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D955C5-1F28-4974-A536-DB34929BEF36}"/>
              </a:ext>
            </a:extLst>
          </p:cNvPr>
          <p:cNvSpPr txBox="1"/>
          <p:nvPr/>
        </p:nvSpPr>
        <p:spPr>
          <a:xfrm>
            <a:off x="1744317" y="3746301"/>
            <a:ext cx="82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7C47C4-880B-46B2-AC71-1F8F0F50F92E}"/>
              </a:ext>
            </a:extLst>
          </p:cNvPr>
          <p:cNvSpPr txBox="1"/>
          <p:nvPr/>
        </p:nvSpPr>
        <p:spPr>
          <a:xfrm>
            <a:off x="6824315" y="3827520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299640-1445-41BA-95F0-0BE8D8ECC860}"/>
              </a:ext>
            </a:extLst>
          </p:cNvPr>
          <p:cNvSpPr txBox="1"/>
          <p:nvPr/>
        </p:nvSpPr>
        <p:spPr>
          <a:xfrm rot="5400000">
            <a:off x="3951883" y="4212519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A60FBF-A216-401E-84BE-26B5C7A356F2}"/>
              </a:ext>
            </a:extLst>
          </p:cNvPr>
          <p:cNvSpPr txBox="1"/>
          <p:nvPr/>
        </p:nvSpPr>
        <p:spPr>
          <a:xfrm>
            <a:off x="3043028" y="4736116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(0110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(1101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39D393-B14F-4F03-A671-1721EB4F66C1}"/>
              </a:ext>
            </a:extLst>
          </p:cNvPr>
          <p:cNvSpPr txBox="1"/>
          <p:nvPr/>
        </p:nvSpPr>
        <p:spPr>
          <a:xfrm rot="5400000">
            <a:off x="7296398" y="4212518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FFDC30-AC06-411A-AF11-0F8C877CBD41}"/>
              </a:ext>
            </a:extLst>
          </p:cNvPr>
          <p:cNvSpPr txBox="1"/>
          <p:nvPr/>
        </p:nvSpPr>
        <p:spPr>
          <a:xfrm>
            <a:off x="6387543" y="4736116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(0110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81D97ED1-01B0-43AA-9251-FCACF3A2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25398B-2D61-407A-941A-02A57C4C663B}"/>
              </a:ext>
            </a:extLst>
          </p:cNvPr>
          <p:cNvSpPr txBox="1"/>
          <p:nvPr/>
        </p:nvSpPr>
        <p:spPr>
          <a:xfrm rot="5400000">
            <a:off x="3951883" y="5173019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E0D400-95BC-4EB3-8CB8-CC40FF1D6E18}"/>
              </a:ext>
            </a:extLst>
          </p:cNvPr>
          <p:cNvSpPr txBox="1"/>
          <p:nvPr/>
        </p:nvSpPr>
        <p:spPr>
          <a:xfrm>
            <a:off x="3082784" y="5696616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  D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518DE1-731D-4F7C-A1A2-D6DA9A6EDA74}"/>
              </a:ext>
            </a:extLst>
          </p:cNvPr>
          <p:cNvSpPr txBox="1"/>
          <p:nvPr/>
        </p:nvSpPr>
        <p:spPr>
          <a:xfrm rot="5400000">
            <a:off x="7296398" y="5173018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B8486BA-2AD0-4703-8977-484BDC2D3EC2}"/>
              </a:ext>
            </a:extLst>
          </p:cNvPr>
          <p:cNvSpPr txBox="1"/>
          <p:nvPr/>
        </p:nvSpPr>
        <p:spPr>
          <a:xfrm>
            <a:off x="6832042" y="5696616"/>
            <a:ext cx="138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3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Binário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Hexadecimal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conversão de binário para hexadecimal, primeiro se agrupam os bits, da direita para a esquerda, em grupos de 4. Se não for possível fazer um grupo de 4 dígitos, adiciona-se zeros à esquerda.</a:t>
            </a:r>
          </a:p>
          <a:p>
            <a:pPr algn="just"/>
            <a:r>
              <a:rPr lang="pt-BR" dirty="0"/>
              <a:t>Cada grupo é então convertido para hexadecimal.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3479799" y="3827519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1101101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D955C5-1F28-4974-A536-DB34929BEF36}"/>
              </a:ext>
            </a:extLst>
          </p:cNvPr>
          <p:cNvSpPr txBox="1"/>
          <p:nvPr/>
        </p:nvSpPr>
        <p:spPr>
          <a:xfrm>
            <a:off x="1744317" y="3746301"/>
            <a:ext cx="82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7C47C4-880B-46B2-AC71-1F8F0F50F92E}"/>
              </a:ext>
            </a:extLst>
          </p:cNvPr>
          <p:cNvSpPr txBox="1"/>
          <p:nvPr/>
        </p:nvSpPr>
        <p:spPr>
          <a:xfrm>
            <a:off x="6824315" y="3827520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299640-1445-41BA-95F0-0BE8D8ECC860}"/>
              </a:ext>
            </a:extLst>
          </p:cNvPr>
          <p:cNvSpPr txBox="1"/>
          <p:nvPr/>
        </p:nvSpPr>
        <p:spPr>
          <a:xfrm rot="5400000">
            <a:off x="3951883" y="4212519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A60FBF-A216-401E-84BE-26B5C7A356F2}"/>
              </a:ext>
            </a:extLst>
          </p:cNvPr>
          <p:cNvSpPr txBox="1"/>
          <p:nvPr/>
        </p:nvSpPr>
        <p:spPr>
          <a:xfrm>
            <a:off x="3043028" y="4736116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(0110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(1101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39D393-B14F-4F03-A671-1721EB4F66C1}"/>
              </a:ext>
            </a:extLst>
          </p:cNvPr>
          <p:cNvSpPr txBox="1"/>
          <p:nvPr/>
        </p:nvSpPr>
        <p:spPr>
          <a:xfrm rot="5400000">
            <a:off x="7296398" y="4212518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FFDC30-AC06-411A-AF11-0F8C877CBD41}"/>
              </a:ext>
            </a:extLst>
          </p:cNvPr>
          <p:cNvSpPr txBox="1"/>
          <p:nvPr/>
        </p:nvSpPr>
        <p:spPr>
          <a:xfrm>
            <a:off x="6387543" y="4736116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(0110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81D97ED1-01B0-43AA-9251-FCACF3A2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25398B-2D61-407A-941A-02A57C4C663B}"/>
              </a:ext>
            </a:extLst>
          </p:cNvPr>
          <p:cNvSpPr txBox="1"/>
          <p:nvPr/>
        </p:nvSpPr>
        <p:spPr>
          <a:xfrm rot="5400000">
            <a:off x="3951883" y="5173019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E0D400-95BC-4EB3-8CB8-CC40FF1D6E18}"/>
              </a:ext>
            </a:extLst>
          </p:cNvPr>
          <p:cNvSpPr txBox="1"/>
          <p:nvPr/>
        </p:nvSpPr>
        <p:spPr>
          <a:xfrm>
            <a:off x="3082784" y="5696616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6D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518DE1-731D-4F7C-A1A2-D6DA9A6EDA74}"/>
              </a:ext>
            </a:extLst>
          </p:cNvPr>
          <p:cNvSpPr txBox="1"/>
          <p:nvPr/>
        </p:nvSpPr>
        <p:spPr>
          <a:xfrm rot="5400000">
            <a:off x="7296398" y="5173018"/>
            <a:ext cx="4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B8486BA-2AD0-4703-8977-484BDC2D3EC2}"/>
              </a:ext>
            </a:extLst>
          </p:cNvPr>
          <p:cNvSpPr txBox="1"/>
          <p:nvPr/>
        </p:nvSpPr>
        <p:spPr>
          <a:xfrm>
            <a:off x="6997142" y="5696616"/>
            <a:ext cx="113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5609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Hexadecimal  Binário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conversão de hexadecimal para binário basta transformar cada dígito hexadecimal em binário usando 4 bits.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3466547" y="3110952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F20A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D955C5-1F28-4974-A536-DB34929BEF36}"/>
              </a:ext>
            </a:extLst>
          </p:cNvPr>
          <p:cNvSpPr txBox="1"/>
          <p:nvPr/>
        </p:nvSpPr>
        <p:spPr>
          <a:xfrm>
            <a:off x="1113183" y="2848067"/>
            <a:ext cx="82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7C47C4-880B-46B2-AC71-1F8F0F50F92E}"/>
              </a:ext>
            </a:extLst>
          </p:cNvPr>
          <p:cNvSpPr txBox="1"/>
          <p:nvPr/>
        </p:nvSpPr>
        <p:spPr>
          <a:xfrm>
            <a:off x="6811063" y="3110953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8B1</a:t>
            </a:r>
            <a:r>
              <a:rPr lang="pt-B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F22DF6A8-830B-43B8-9BB3-0EC16564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03918310"/>
      </p:ext>
    </p:extLst>
  </p:cSld>
  <p:clrMapOvr>
    <a:masterClrMapping/>
  </p:clrMapOvr>
  <p:transition spd="slow">
    <p:cov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Hexadecimal  Binário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conversão de hexadecimal para binário basta transformar cada dígito hexadecimal em binário usando 4 bits.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3466547" y="3110952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F20A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D955C5-1F28-4974-A536-DB34929BEF36}"/>
              </a:ext>
            </a:extLst>
          </p:cNvPr>
          <p:cNvSpPr txBox="1"/>
          <p:nvPr/>
        </p:nvSpPr>
        <p:spPr>
          <a:xfrm>
            <a:off x="1113183" y="2848067"/>
            <a:ext cx="82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7C47C4-880B-46B2-AC71-1F8F0F50F92E}"/>
              </a:ext>
            </a:extLst>
          </p:cNvPr>
          <p:cNvSpPr txBox="1"/>
          <p:nvPr/>
        </p:nvSpPr>
        <p:spPr>
          <a:xfrm>
            <a:off x="6811063" y="3110953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8B1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299640-1445-41BA-95F0-0BE8D8ECC860}"/>
              </a:ext>
            </a:extLst>
          </p:cNvPr>
          <p:cNvSpPr txBox="1"/>
          <p:nvPr/>
        </p:nvSpPr>
        <p:spPr>
          <a:xfrm rot="5400000">
            <a:off x="3938630" y="3466722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A60FBF-A216-401E-84BE-26B5C7A356F2}"/>
              </a:ext>
            </a:extLst>
          </p:cNvPr>
          <p:cNvSpPr txBox="1"/>
          <p:nvPr/>
        </p:nvSpPr>
        <p:spPr>
          <a:xfrm>
            <a:off x="3029776" y="4191825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 2    0    A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39D393-B14F-4F03-A671-1721EB4F66C1}"/>
              </a:ext>
            </a:extLst>
          </p:cNvPr>
          <p:cNvSpPr txBox="1"/>
          <p:nvPr/>
        </p:nvSpPr>
        <p:spPr>
          <a:xfrm rot="5400000">
            <a:off x="7283145" y="3466722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FFDC30-AC06-411A-AF11-0F8C877CBD41}"/>
              </a:ext>
            </a:extLst>
          </p:cNvPr>
          <p:cNvSpPr txBox="1"/>
          <p:nvPr/>
        </p:nvSpPr>
        <p:spPr>
          <a:xfrm>
            <a:off x="6374291" y="4191825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  B    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F22DF6A8-830B-43B8-9BB3-0EC16564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86947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Hexadecimal  Binário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conversão de hexadecimal para binário basta transformar cada dígito hexadecimal em binário usando 4 bits.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3466547" y="3110952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F20A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D955C5-1F28-4974-A536-DB34929BEF36}"/>
              </a:ext>
            </a:extLst>
          </p:cNvPr>
          <p:cNvSpPr txBox="1"/>
          <p:nvPr/>
        </p:nvSpPr>
        <p:spPr>
          <a:xfrm>
            <a:off x="1113183" y="2848067"/>
            <a:ext cx="82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7C47C4-880B-46B2-AC71-1F8F0F50F92E}"/>
              </a:ext>
            </a:extLst>
          </p:cNvPr>
          <p:cNvSpPr txBox="1"/>
          <p:nvPr/>
        </p:nvSpPr>
        <p:spPr>
          <a:xfrm>
            <a:off x="6811063" y="3110953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8B1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299640-1445-41BA-95F0-0BE8D8ECC860}"/>
              </a:ext>
            </a:extLst>
          </p:cNvPr>
          <p:cNvSpPr txBox="1"/>
          <p:nvPr/>
        </p:nvSpPr>
        <p:spPr>
          <a:xfrm rot="5400000">
            <a:off x="3938630" y="3466722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A60FBF-A216-401E-84BE-26B5C7A356F2}"/>
              </a:ext>
            </a:extLst>
          </p:cNvPr>
          <p:cNvSpPr txBox="1"/>
          <p:nvPr/>
        </p:nvSpPr>
        <p:spPr>
          <a:xfrm>
            <a:off x="3029776" y="4191825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 2    0    A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39D393-B14F-4F03-A671-1721EB4F66C1}"/>
              </a:ext>
            </a:extLst>
          </p:cNvPr>
          <p:cNvSpPr txBox="1"/>
          <p:nvPr/>
        </p:nvSpPr>
        <p:spPr>
          <a:xfrm rot="5400000">
            <a:off x="7283145" y="3466722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FFDC30-AC06-411A-AF11-0F8C877CBD41}"/>
              </a:ext>
            </a:extLst>
          </p:cNvPr>
          <p:cNvSpPr txBox="1"/>
          <p:nvPr/>
        </p:nvSpPr>
        <p:spPr>
          <a:xfrm>
            <a:off x="6374291" y="4191825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  B    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E9146BF-C76F-47A9-A37F-8D33D4464EE7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999938" y="4557778"/>
            <a:ext cx="327484" cy="3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9F78016-612B-4D26-8C4F-9A281D0F622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991243" y="4562337"/>
            <a:ext cx="409819" cy="33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87053CE-FD70-4E9F-9BB1-05CFEC33FF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3827247" y="4562337"/>
            <a:ext cx="68525" cy="31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28E75AE-E232-40FD-AF27-27699C05FA3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443046" y="4562337"/>
            <a:ext cx="163884" cy="32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05123E0-DD9B-4388-95B9-9606D43CBEA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710138" y="4563054"/>
            <a:ext cx="222209" cy="30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E316B99-DB7B-48ED-9572-EBCDC4533A9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03552" y="4563054"/>
            <a:ext cx="314280" cy="32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3FAC4DB-7946-4891-AEC6-61877D2DB18F}"/>
              </a:ext>
            </a:extLst>
          </p:cNvPr>
          <p:cNvCxnSpPr>
            <a:cxnSpLocks/>
            <a:stCxn id="11" idx="2"/>
            <a:endCxn id="36" idx="0"/>
          </p:cNvCxnSpPr>
          <p:nvPr/>
        </p:nvCxnSpPr>
        <p:spPr>
          <a:xfrm>
            <a:off x="7513978" y="4653490"/>
            <a:ext cx="7943" cy="2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7C53EFE-4CAA-4F0A-B2B0-4104DB04CF06}"/>
              </a:ext>
            </a:extLst>
          </p:cNvPr>
          <p:cNvSpPr txBox="1"/>
          <p:nvPr/>
        </p:nvSpPr>
        <p:spPr>
          <a:xfrm>
            <a:off x="4169462" y="4892028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A15A316-C336-4EEB-9829-ECFA20028F5C}"/>
              </a:ext>
            </a:extLst>
          </p:cNvPr>
          <p:cNvSpPr txBox="1"/>
          <p:nvPr/>
        </p:nvSpPr>
        <p:spPr>
          <a:xfrm>
            <a:off x="3389779" y="4879857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2B83E3C-32BB-4949-B63E-7581F37E5CE9}"/>
              </a:ext>
            </a:extLst>
          </p:cNvPr>
          <p:cNvSpPr txBox="1"/>
          <p:nvPr/>
        </p:nvSpPr>
        <p:spPr>
          <a:xfrm>
            <a:off x="2562470" y="4871164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990A256-1DFA-4F60-9342-10E86548A46D}"/>
              </a:ext>
            </a:extLst>
          </p:cNvPr>
          <p:cNvSpPr txBox="1"/>
          <p:nvPr/>
        </p:nvSpPr>
        <p:spPr>
          <a:xfrm>
            <a:off x="4963594" y="4894000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3F2CAFF-3603-407A-A92B-A761C53CDFDB}"/>
              </a:ext>
            </a:extLst>
          </p:cNvPr>
          <p:cNvSpPr txBox="1"/>
          <p:nvPr/>
        </p:nvSpPr>
        <p:spPr>
          <a:xfrm>
            <a:off x="7980364" y="4884244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778C19D-CACC-4901-B25C-986EAF8C5313}"/>
              </a:ext>
            </a:extLst>
          </p:cNvPr>
          <p:cNvSpPr txBox="1"/>
          <p:nvPr/>
        </p:nvSpPr>
        <p:spPr>
          <a:xfrm>
            <a:off x="6272670" y="4871164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B521B39-AF85-46E0-A8E5-21BE2C58B9E7}"/>
              </a:ext>
            </a:extLst>
          </p:cNvPr>
          <p:cNvSpPr txBox="1"/>
          <p:nvPr/>
        </p:nvSpPr>
        <p:spPr>
          <a:xfrm>
            <a:off x="7084453" y="4891673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F22DF6A8-830B-43B8-9BB3-0EC16564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41242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Hexadecimal  Binário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conversão de hexadecimal para binário basta transformar cada dígito </a:t>
            </a:r>
            <a:r>
              <a:rPr lang="pt-BR"/>
              <a:t>hexadecimal em binário usando 4 bits.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3FD763-6ADC-4C4D-8ACB-B536AF995992}"/>
              </a:ext>
            </a:extLst>
          </p:cNvPr>
          <p:cNvSpPr txBox="1"/>
          <p:nvPr/>
        </p:nvSpPr>
        <p:spPr>
          <a:xfrm>
            <a:off x="3466547" y="3110952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F20A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D955C5-1F28-4974-A536-DB34929BEF36}"/>
              </a:ext>
            </a:extLst>
          </p:cNvPr>
          <p:cNvSpPr txBox="1"/>
          <p:nvPr/>
        </p:nvSpPr>
        <p:spPr>
          <a:xfrm>
            <a:off x="1113183" y="2848067"/>
            <a:ext cx="82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7C47C4-880B-46B2-AC71-1F8F0F50F92E}"/>
              </a:ext>
            </a:extLst>
          </p:cNvPr>
          <p:cNvSpPr txBox="1"/>
          <p:nvPr/>
        </p:nvSpPr>
        <p:spPr>
          <a:xfrm>
            <a:off x="6811063" y="3110953"/>
            <a:ext cx="140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8B1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299640-1445-41BA-95F0-0BE8D8ECC860}"/>
              </a:ext>
            </a:extLst>
          </p:cNvPr>
          <p:cNvSpPr txBox="1"/>
          <p:nvPr/>
        </p:nvSpPr>
        <p:spPr>
          <a:xfrm rot="5400000">
            <a:off x="3938630" y="3466722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A60FBF-A216-401E-84BE-26B5C7A356F2}"/>
              </a:ext>
            </a:extLst>
          </p:cNvPr>
          <p:cNvSpPr txBox="1"/>
          <p:nvPr/>
        </p:nvSpPr>
        <p:spPr>
          <a:xfrm>
            <a:off x="3029776" y="4191825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 2    0    A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39D393-B14F-4F03-A671-1721EB4F66C1}"/>
              </a:ext>
            </a:extLst>
          </p:cNvPr>
          <p:cNvSpPr txBox="1"/>
          <p:nvPr/>
        </p:nvSpPr>
        <p:spPr>
          <a:xfrm rot="5400000">
            <a:off x="7283145" y="3466722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FFDC30-AC06-411A-AF11-0F8C877CBD41}"/>
              </a:ext>
            </a:extLst>
          </p:cNvPr>
          <p:cNvSpPr txBox="1"/>
          <p:nvPr/>
        </p:nvSpPr>
        <p:spPr>
          <a:xfrm>
            <a:off x="6374291" y="4191825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  B    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E9146BF-C76F-47A9-A37F-8D33D4464EE7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999938" y="4557778"/>
            <a:ext cx="327484" cy="3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9F78016-612B-4D26-8C4F-9A281D0F622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991243" y="4562337"/>
            <a:ext cx="409819" cy="33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87053CE-FD70-4E9F-9BB1-05CFEC33FF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3827247" y="4562337"/>
            <a:ext cx="68525" cy="31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28E75AE-E232-40FD-AF27-27699C05FA3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443046" y="4562337"/>
            <a:ext cx="163884" cy="32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05123E0-DD9B-4388-95B9-9606D43CBEA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710138" y="4563054"/>
            <a:ext cx="222209" cy="30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E316B99-DB7B-48ED-9572-EBCDC4533A9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03552" y="4563054"/>
            <a:ext cx="314280" cy="32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3FAC4DB-7946-4891-AEC6-61877D2DB18F}"/>
              </a:ext>
            </a:extLst>
          </p:cNvPr>
          <p:cNvCxnSpPr>
            <a:cxnSpLocks/>
            <a:stCxn id="11" idx="2"/>
            <a:endCxn id="36" idx="0"/>
          </p:cNvCxnSpPr>
          <p:nvPr/>
        </p:nvCxnSpPr>
        <p:spPr>
          <a:xfrm>
            <a:off x="7513978" y="4653490"/>
            <a:ext cx="7943" cy="23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7C53EFE-4CAA-4F0A-B2B0-4104DB04CF06}"/>
              </a:ext>
            </a:extLst>
          </p:cNvPr>
          <p:cNvSpPr txBox="1"/>
          <p:nvPr/>
        </p:nvSpPr>
        <p:spPr>
          <a:xfrm>
            <a:off x="4169462" y="4892028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A15A316-C336-4EEB-9829-ECFA20028F5C}"/>
              </a:ext>
            </a:extLst>
          </p:cNvPr>
          <p:cNvSpPr txBox="1"/>
          <p:nvPr/>
        </p:nvSpPr>
        <p:spPr>
          <a:xfrm>
            <a:off x="3389779" y="4879857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2B83E3C-32BB-4949-B63E-7581F37E5CE9}"/>
              </a:ext>
            </a:extLst>
          </p:cNvPr>
          <p:cNvSpPr txBox="1"/>
          <p:nvPr/>
        </p:nvSpPr>
        <p:spPr>
          <a:xfrm>
            <a:off x="2562470" y="4871164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990A256-1DFA-4F60-9342-10E86548A46D}"/>
              </a:ext>
            </a:extLst>
          </p:cNvPr>
          <p:cNvSpPr txBox="1"/>
          <p:nvPr/>
        </p:nvSpPr>
        <p:spPr>
          <a:xfrm>
            <a:off x="4963594" y="4894000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3F2CAFF-3603-407A-A92B-A761C53CDFDB}"/>
              </a:ext>
            </a:extLst>
          </p:cNvPr>
          <p:cNvSpPr txBox="1"/>
          <p:nvPr/>
        </p:nvSpPr>
        <p:spPr>
          <a:xfrm>
            <a:off x="7980364" y="4884244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778C19D-CACC-4901-B25C-986EAF8C5313}"/>
              </a:ext>
            </a:extLst>
          </p:cNvPr>
          <p:cNvSpPr txBox="1"/>
          <p:nvPr/>
        </p:nvSpPr>
        <p:spPr>
          <a:xfrm>
            <a:off x="6272670" y="4871164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B521B39-AF85-46E0-A8E5-21BE2C58B9E7}"/>
              </a:ext>
            </a:extLst>
          </p:cNvPr>
          <p:cNvSpPr txBox="1"/>
          <p:nvPr/>
        </p:nvSpPr>
        <p:spPr>
          <a:xfrm>
            <a:off x="7084453" y="4891673"/>
            <a:ext cx="87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077109F-6C31-490C-BA42-7E2902EED47C}"/>
              </a:ext>
            </a:extLst>
          </p:cNvPr>
          <p:cNvSpPr txBox="1"/>
          <p:nvPr/>
        </p:nvSpPr>
        <p:spPr>
          <a:xfrm rot="5400000">
            <a:off x="3938630" y="5248993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0F9CA45-3A92-483A-8D0E-AC107AC217F4}"/>
              </a:ext>
            </a:extLst>
          </p:cNvPr>
          <p:cNvSpPr txBox="1"/>
          <p:nvPr/>
        </p:nvSpPr>
        <p:spPr>
          <a:xfrm rot="5400000">
            <a:off x="7283145" y="5248993"/>
            <a:ext cx="46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pt-BR" sz="4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7AAB188-06A3-407D-BC44-383A49351FCB}"/>
              </a:ext>
            </a:extLst>
          </p:cNvPr>
          <p:cNvSpPr txBox="1"/>
          <p:nvPr/>
        </p:nvSpPr>
        <p:spPr>
          <a:xfrm>
            <a:off x="2769911" y="5894819"/>
            <a:ext cx="279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1111001000001010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D8070A9-8677-4975-8B47-759B2B877980}"/>
              </a:ext>
            </a:extLst>
          </p:cNvPr>
          <p:cNvSpPr txBox="1"/>
          <p:nvPr/>
        </p:nvSpPr>
        <p:spPr>
          <a:xfrm>
            <a:off x="6122369" y="5881527"/>
            <a:ext cx="279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10001011001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F22DF6A8-830B-43B8-9BB3-0EC16564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431630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</a:t>
            </a:r>
            <a:r>
              <a:rPr lang="pt-BR" dirty="0">
                <a:sym typeface="Wingdings" panose="05000000000000000000" pitchFamily="2" charset="2"/>
              </a:rPr>
              <a:t>Hexadecimal ↔ Octal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Na conversão entre hexadecimal e octal, o sistema binário pode ser utilizado como intermediário.</a:t>
            </a:r>
          </a:p>
          <a:p>
            <a:pPr algn="just"/>
            <a:r>
              <a:rPr lang="pt-BR" dirty="0"/>
              <a:t>Portanto, para converter um número hexadecimal em octal, primeiro o número em hexa é convertido para binário e depois esse mesmo número em binário é convertido para octal. </a:t>
            </a:r>
          </a:p>
          <a:p>
            <a:pPr algn="just"/>
            <a:r>
              <a:rPr lang="pt-BR" dirty="0"/>
              <a:t>De forma similar, para converter números octais para hexadecimais, é feito o caminho inverso.</a:t>
            </a:r>
          </a:p>
          <a:p>
            <a:pPr algn="just"/>
            <a:endParaRPr lang="pt-BR" dirty="0"/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7D5A87A1-DB7D-4E3A-BE35-7F6CF881FD90}"/>
              </a:ext>
            </a:extLst>
          </p:cNvPr>
          <p:cNvSpPr txBox="1">
            <a:spLocks/>
          </p:cNvSpPr>
          <p:nvPr/>
        </p:nvSpPr>
        <p:spPr>
          <a:xfrm>
            <a:off x="5445262" y="5417914"/>
            <a:ext cx="1421296" cy="569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Binário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45AAD7D5-DA84-4921-B002-A836CA7DA505}"/>
              </a:ext>
            </a:extLst>
          </p:cNvPr>
          <p:cNvSpPr txBox="1">
            <a:spLocks/>
          </p:cNvSpPr>
          <p:nvPr/>
        </p:nvSpPr>
        <p:spPr>
          <a:xfrm>
            <a:off x="2138294" y="5417914"/>
            <a:ext cx="2087217" cy="569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6D1BB7DE-2EE8-4906-8B20-13D56C60FEC4}"/>
              </a:ext>
            </a:extLst>
          </p:cNvPr>
          <p:cNvSpPr txBox="1">
            <a:spLocks/>
          </p:cNvSpPr>
          <p:nvPr/>
        </p:nvSpPr>
        <p:spPr>
          <a:xfrm>
            <a:off x="7933908" y="5417914"/>
            <a:ext cx="1056861" cy="569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Octal</a:t>
            </a:r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521DFD42-CC5F-45AB-B6E8-EE75EC7DD1A7}"/>
              </a:ext>
            </a:extLst>
          </p:cNvPr>
          <p:cNvSpPr/>
          <p:nvPr/>
        </p:nvSpPr>
        <p:spPr>
          <a:xfrm>
            <a:off x="4618991" y="5499100"/>
            <a:ext cx="410817" cy="142029"/>
          </a:xfrm>
          <a:prstGeom prst="leftArrow">
            <a:avLst>
              <a:gd name="adj1" fmla="val 35408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28340FC9-2093-4150-A957-F089954417B7}"/>
              </a:ext>
            </a:extLst>
          </p:cNvPr>
          <p:cNvSpPr/>
          <p:nvPr/>
        </p:nvSpPr>
        <p:spPr>
          <a:xfrm flipH="1">
            <a:off x="4631690" y="5646744"/>
            <a:ext cx="410817" cy="142029"/>
          </a:xfrm>
          <a:prstGeom prst="leftArrow">
            <a:avLst>
              <a:gd name="adj1" fmla="val 35408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040E97-5EBB-4528-822B-ACEFD70F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21</a:t>
            </a:r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A48EB15C-0EA5-4255-9C73-FF20EF7FDD22}"/>
              </a:ext>
            </a:extLst>
          </p:cNvPr>
          <p:cNvSpPr/>
          <p:nvPr/>
        </p:nvSpPr>
        <p:spPr>
          <a:xfrm>
            <a:off x="7098475" y="5499100"/>
            <a:ext cx="410817" cy="142029"/>
          </a:xfrm>
          <a:prstGeom prst="leftArrow">
            <a:avLst>
              <a:gd name="adj1" fmla="val 35408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8307832A-9202-42DB-937F-DFEBA3347832}"/>
              </a:ext>
            </a:extLst>
          </p:cNvPr>
          <p:cNvSpPr/>
          <p:nvPr/>
        </p:nvSpPr>
        <p:spPr>
          <a:xfrm flipH="1">
            <a:off x="7111174" y="5646744"/>
            <a:ext cx="410817" cy="142029"/>
          </a:xfrm>
          <a:prstGeom prst="leftArrow">
            <a:avLst>
              <a:gd name="adj1" fmla="val 35408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91471"/>
      </p:ext>
    </p:extLst>
  </p:cSld>
  <p:clrMapOvr>
    <a:masterClrMapping/>
  </p:clrMapOvr>
  <p:transition spd="slow">
    <p:cover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decimal para outras bases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4F75B-31F5-42DC-86D6-53A03FBB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2825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converter números de base 10 para qualquer outra base n é necessário fazer várias divisões inteiras até o quociente ser igual a zero. Depois os restos são utilizados em ordem inversa. </a:t>
            </a:r>
          </a:p>
          <a:p>
            <a:pPr algn="just"/>
            <a:r>
              <a:rPr lang="pt-BR" dirty="0"/>
              <a:t>Esse método serve não somente para as bases binária, octal e hexadecimal, mas sim para qualquer base arbitrária. </a:t>
            </a:r>
          </a:p>
          <a:p>
            <a:pPr algn="just"/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D466A2-7DAF-4CB7-8BDE-4EB643F9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49289619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sistema decimal, a casa das unidades vai crescendo, e, quando chega ao dígito máximo (9), a unidade volta à zero e se adiciona uma dezena.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 dezena chega a nove, adiciona-se uma centena e a casa das dezenas é zerada, isso se repete para: milhares, dezenas de milhares, centenas de milhares e assim por diante.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Isso funciona de forma análoga</a:t>
            </a:r>
            <a:r>
              <a:rPr lang="pt-BR" dirty="0"/>
              <a:t> 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sistema binário.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94179F-F889-4811-B970-E3BDBAC341B2}"/>
              </a:ext>
            </a:extLst>
          </p:cNvPr>
          <p:cNvSpPr txBox="1"/>
          <p:nvPr/>
        </p:nvSpPr>
        <p:spPr>
          <a:xfrm>
            <a:off x="5385836" y="3039228"/>
            <a:ext cx="281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09  = 08 + 1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6269B8-6A63-4791-82A5-2497FE251992}"/>
              </a:ext>
            </a:extLst>
          </p:cNvPr>
          <p:cNvSpPr txBox="1"/>
          <p:nvPr/>
        </p:nvSpPr>
        <p:spPr>
          <a:xfrm>
            <a:off x="5385836" y="4864205"/>
            <a:ext cx="291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2F1C820-AFC5-4AC9-8F28-F08C5E11A7BA}"/>
              </a:ext>
            </a:extLst>
          </p:cNvPr>
          <p:cNvSpPr txBox="1"/>
          <p:nvPr/>
        </p:nvSpPr>
        <p:spPr>
          <a:xfrm>
            <a:off x="2640307" y="5859316"/>
            <a:ext cx="291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936DF35-6EDF-4E9D-92E1-AF71751F1E73}"/>
              </a:ext>
            </a:extLst>
          </p:cNvPr>
          <p:cNvSpPr txBox="1"/>
          <p:nvPr/>
        </p:nvSpPr>
        <p:spPr>
          <a:xfrm>
            <a:off x="6790946" y="5859316"/>
            <a:ext cx="2916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BDD008E-DF08-47FE-BC55-B645C7E1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96846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032000" y="2671549"/>
            <a:ext cx="118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125215895"/>
      </p:ext>
    </p:extLst>
  </p:cSld>
  <p:clrMapOvr>
    <a:masterClrMapping/>
  </p:clrMapOvr>
  <p:transition spd="slow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42767918"/>
      </p:ext>
    </p:extLst>
  </p:cSld>
  <p:clrMapOvr>
    <a:masterClrMapping/>
  </p:clrMapOvr>
  <p:transition spd="slow">
    <p:split orient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06704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68732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999660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7241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0AAD5F-37C7-47CD-804A-A16381528F37}"/>
              </a:ext>
            </a:extLst>
          </p:cNvPr>
          <p:cNvSpPr txBox="1"/>
          <p:nvPr/>
        </p:nvSpPr>
        <p:spPr>
          <a:xfrm>
            <a:off x="3738902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0CBCE-4C7E-45AA-8AF1-1C58A34D7C06}"/>
              </a:ext>
            </a:extLst>
          </p:cNvPr>
          <p:cNvSpPr txBox="1"/>
          <p:nvPr/>
        </p:nvSpPr>
        <p:spPr>
          <a:xfrm>
            <a:off x="4086767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96288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0AAD5F-37C7-47CD-804A-A16381528F37}"/>
              </a:ext>
            </a:extLst>
          </p:cNvPr>
          <p:cNvSpPr txBox="1"/>
          <p:nvPr/>
        </p:nvSpPr>
        <p:spPr>
          <a:xfrm>
            <a:off x="3738902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0CBCE-4C7E-45AA-8AF1-1C58A34D7C06}"/>
              </a:ext>
            </a:extLst>
          </p:cNvPr>
          <p:cNvSpPr txBox="1"/>
          <p:nvPr/>
        </p:nvSpPr>
        <p:spPr>
          <a:xfrm>
            <a:off x="4086767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8AC631-EC43-44B1-8681-4DF91BCA7353}"/>
              </a:ext>
            </a:extLst>
          </p:cNvPr>
          <p:cNvSpPr txBox="1"/>
          <p:nvPr/>
        </p:nvSpPr>
        <p:spPr>
          <a:xfrm>
            <a:off x="4459900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1353A5B-ACAE-4991-A3D2-C6C57EB67CE9}"/>
              </a:ext>
            </a:extLst>
          </p:cNvPr>
          <p:cNvCxnSpPr>
            <a:cxnSpLocks/>
          </p:cNvCxnSpPr>
          <p:nvPr/>
        </p:nvCxnSpPr>
        <p:spPr>
          <a:xfrm>
            <a:off x="4473152" y="3813759"/>
            <a:ext cx="405467" cy="364921"/>
          </a:xfrm>
          <a:prstGeom prst="bentConnector3">
            <a:avLst>
              <a:gd name="adj1" fmla="val 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753010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0AAD5F-37C7-47CD-804A-A16381528F37}"/>
              </a:ext>
            </a:extLst>
          </p:cNvPr>
          <p:cNvSpPr txBox="1"/>
          <p:nvPr/>
        </p:nvSpPr>
        <p:spPr>
          <a:xfrm>
            <a:off x="3738902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0CBCE-4C7E-45AA-8AF1-1C58A34D7C06}"/>
              </a:ext>
            </a:extLst>
          </p:cNvPr>
          <p:cNvSpPr txBox="1"/>
          <p:nvPr/>
        </p:nvSpPr>
        <p:spPr>
          <a:xfrm>
            <a:off x="4086767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8AC631-EC43-44B1-8681-4DF91BCA7353}"/>
              </a:ext>
            </a:extLst>
          </p:cNvPr>
          <p:cNvSpPr txBox="1"/>
          <p:nvPr/>
        </p:nvSpPr>
        <p:spPr>
          <a:xfrm>
            <a:off x="4459900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1353A5B-ACAE-4991-A3D2-C6C57EB67CE9}"/>
              </a:ext>
            </a:extLst>
          </p:cNvPr>
          <p:cNvCxnSpPr>
            <a:cxnSpLocks/>
          </p:cNvCxnSpPr>
          <p:nvPr/>
        </p:nvCxnSpPr>
        <p:spPr>
          <a:xfrm>
            <a:off x="4473152" y="3813759"/>
            <a:ext cx="405467" cy="364921"/>
          </a:xfrm>
          <a:prstGeom prst="bentConnector3">
            <a:avLst>
              <a:gd name="adj1" fmla="val 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331188-DBF4-431E-8B5B-D02231A9707E}"/>
              </a:ext>
            </a:extLst>
          </p:cNvPr>
          <p:cNvSpPr txBox="1"/>
          <p:nvPr/>
        </p:nvSpPr>
        <p:spPr>
          <a:xfrm>
            <a:off x="410168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651655-8D5E-431C-BD46-B6CF4C6B8021}"/>
              </a:ext>
            </a:extLst>
          </p:cNvPr>
          <p:cNvSpPr txBox="1"/>
          <p:nvPr/>
        </p:nvSpPr>
        <p:spPr>
          <a:xfrm>
            <a:off x="447812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206776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0AAD5F-37C7-47CD-804A-A16381528F37}"/>
              </a:ext>
            </a:extLst>
          </p:cNvPr>
          <p:cNvSpPr txBox="1"/>
          <p:nvPr/>
        </p:nvSpPr>
        <p:spPr>
          <a:xfrm>
            <a:off x="3738902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0CBCE-4C7E-45AA-8AF1-1C58A34D7C06}"/>
              </a:ext>
            </a:extLst>
          </p:cNvPr>
          <p:cNvSpPr txBox="1"/>
          <p:nvPr/>
        </p:nvSpPr>
        <p:spPr>
          <a:xfrm>
            <a:off x="4086767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8AC631-EC43-44B1-8681-4DF91BCA7353}"/>
              </a:ext>
            </a:extLst>
          </p:cNvPr>
          <p:cNvSpPr txBox="1"/>
          <p:nvPr/>
        </p:nvSpPr>
        <p:spPr>
          <a:xfrm>
            <a:off x="4459900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1353A5B-ACAE-4991-A3D2-C6C57EB67CE9}"/>
              </a:ext>
            </a:extLst>
          </p:cNvPr>
          <p:cNvCxnSpPr>
            <a:cxnSpLocks/>
          </p:cNvCxnSpPr>
          <p:nvPr/>
        </p:nvCxnSpPr>
        <p:spPr>
          <a:xfrm>
            <a:off x="4473152" y="3813759"/>
            <a:ext cx="405467" cy="364921"/>
          </a:xfrm>
          <a:prstGeom prst="bentConnector3">
            <a:avLst>
              <a:gd name="adj1" fmla="val 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331188-DBF4-431E-8B5B-D02231A9707E}"/>
              </a:ext>
            </a:extLst>
          </p:cNvPr>
          <p:cNvSpPr txBox="1"/>
          <p:nvPr/>
        </p:nvSpPr>
        <p:spPr>
          <a:xfrm>
            <a:off x="410168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651655-8D5E-431C-BD46-B6CF4C6B8021}"/>
              </a:ext>
            </a:extLst>
          </p:cNvPr>
          <p:cNvSpPr txBox="1"/>
          <p:nvPr/>
        </p:nvSpPr>
        <p:spPr>
          <a:xfrm>
            <a:off x="447812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82775DE-6CF2-4CA3-B975-E1E823C85836}"/>
              </a:ext>
            </a:extLst>
          </p:cNvPr>
          <p:cNvSpPr txBox="1"/>
          <p:nvPr/>
        </p:nvSpPr>
        <p:spPr>
          <a:xfrm>
            <a:off x="4859120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D4A8CE6E-4CD7-4679-9140-0D5D636940D1}"/>
              </a:ext>
            </a:extLst>
          </p:cNvPr>
          <p:cNvCxnSpPr>
            <a:cxnSpLocks/>
          </p:cNvCxnSpPr>
          <p:nvPr/>
        </p:nvCxnSpPr>
        <p:spPr>
          <a:xfrm>
            <a:off x="4872372" y="4178680"/>
            <a:ext cx="572240" cy="346303"/>
          </a:xfrm>
          <a:prstGeom prst="bentConnector3">
            <a:avLst>
              <a:gd name="adj1" fmla="val 13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055977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sistema decimal, a casa das unidades vai crescendo, e, quando chega ao dígito máximo (9), a unidade volta à zero e se adiciona uma dezena.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 dezena chega a nove, adiciona-se uma centena e a casa das dezenas é zerada, isso se repete para: milhares, dezenas de milhares, centenas de milhares e assim por diante.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Isso funciona de forma análoga</a:t>
            </a:r>
            <a:r>
              <a:rPr lang="pt-BR" dirty="0"/>
              <a:t> 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sistema binário.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94179F-F889-4811-B970-E3BDBAC341B2}"/>
              </a:ext>
            </a:extLst>
          </p:cNvPr>
          <p:cNvSpPr txBox="1"/>
          <p:nvPr/>
        </p:nvSpPr>
        <p:spPr>
          <a:xfrm>
            <a:off x="5385836" y="3039228"/>
            <a:ext cx="281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09  = 08 + 1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6269B8-6A63-4791-82A5-2497FE251992}"/>
              </a:ext>
            </a:extLst>
          </p:cNvPr>
          <p:cNvSpPr txBox="1"/>
          <p:nvPr/>
        </p:nvSpPr>
        <p:spPr>
          <a:xfrm>
            <a:off x="5385836" y="4864205"/>
            <a:ext cx="291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 = 09 + 1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2F1C820-AFC5-4AC9-8F28-F08C5E11A7BA}"/>
              </a:ext>
            </a:extLst>
          </p:cNvPr>
          <p:cNvSpPr txBox="1"/>
          <p:nvPr/>
        </p:nvSpPr>
        <p:spPr>
          <a:xfrm>
            <a:off x="2640307" y="5859316"/>
            <a:ext cx="291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936DF35-6EDF-4E9D-92E1-AF71751F1E73}"/>
              </a:ext>
            </a:extLst>
          </p:cNvPr>
          <p:cNvSpPr txBox="1"/>
          <p:nvPr/>
        </p:nvSpPr>
        <p:spPr>
          <a:xfrm>
            <a:off x="6790946" y="5859316"/>
            <a:ext cx="2916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78DA0ED-94A5-4D71-B017-9373D1B9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96214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0AAD5F-37C7-47CD-804A-A16381528F37}"/>
              </a:ext>
            </a:extLst>
          </p:cNvPr>
          <p:cNvSpPr txBox="1"/>
          <p:nvPr/>
        </p:nvSpPr>
        <p:spPr>
          <a:xfrm>
            <a:off x="3738902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0CBCE-4C7E-45AA-8AF1-1C58A34D7C06}"/>
              </a:ext>
            </a:extLst>
          </p:cNvPr>
          <p:cNvSpPr txBox="1"/>
          <p:nvPr/>
        </p:nvSpPr>
        <p:spPr>
          <a:xfrm>
            <a:off x="4086767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8AC631-EC43-44B1-8681-4DF91BCA7353}"/>
              </a:ext>
            </a:extLst>
          </p:cNvPr>
          <p:cNvSpPr txBox="1"/>
          <p:nvPr/>
        </p:nvSpPr>
        <p:spPr>
          <a:xfrm>
            <a:off x="4459900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1353A5B-ACAE-4991-A3D2-C6C57EB67CE9}"/>
              </a:ext>
            </a:extLst>
          </p:cNvPr>
          <p:cNvCxnSpPr>
            <a:cxnSpLocks/>
          </p:cNvCxnSpPr>
          <p:nvPr/>
        </p:nvCxnSpPr>
        <p:spPr>
          <a:xfrm>
            <a:off x="4473152" y="3813759"/>
            <a:ext cx="405467" cy="364921"/>
          </a:xfrm>
          <a:prstGeom prst="bentConnector3">
            <a:avLst>
              <a:gd name="adj1" fmla="val 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331188-DBF4-431E-8B5B-D02231A9707E}"/>
              </a:ext>
            </a:extLst>
          </p:cNvPr>
          <p:cNvSpPr txBox="1"/>
          <p:nvPr/>
        </p:nvSpPr>
        <p:spPr>
          <a:xfrm>
            <a:off x="410168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651655-8D5E-431C-BD46-B6CF4C6B8021}"/>
              </a:ext>
            </a:extLst>
          </p:cNvPr>
          <p:cNvSpPr txBox="1"/>
          <p:nvPr/>
        </p:nvSpPr>
        <p:spPr>
          <a:xfrm>
            <a:off x="447812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82775DE-6CF2-4CA3-B975-E1E823C85836}"/>
              </a:ext>
            </a:extLst>
          </p:cNvPr>
          <p:cNvSpPr txBox="1"/>
          <p:nvPr/>
        </p:nvSpPr>
        <p:spPr>
          <a:xfrm>
            <a:off x="4859120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D4A8CE6E-4CD7-4679-9140-0D5D636940D1}"/>
              </a:ext>
            </a:extLst>
          </p:cNvPr>
          <p:cNvCxnSpPr>
            <a:cxnSpLocks/>
          </p:cNvCxnSpPr>
          <p:nvPr/>
        </p:nvCxnSpPr>
        <p:spPr>
          <a:xfrm>
            <a:off x="4872372" y="4178680"/>
            <a:ext cx="572240" cy="346303"/>
          </a:xfrm>
          <a:prstGeom prst="bentConnector3">
            <a:avLst>
              <a:gd name="adj1" fmla="val 13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5B0C361-1BD0-4C8F-8D5A-B81A8F1DD963}"/>
              </a:ext>
            </a:extLst>
          </p:cNvPr>
          <p:cNvSpPr txBox="1"/>
          <p:nvPr/>
        </p:nvSpPr>
        <p:spPr>
          <a:xfrm>
            <a:off x="4481436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F6B7082-C61B-4EDA-A52A-BA758D55A599}"/>
              </a:ext>
            </a:extLst>
          </p:cNvPr>
          <p:cNvSpPr txBox="1"/>
          <p:nvPr/>
        </p:nvSpPr>
        <p:spPr>
          <a:xfrm>
            <a:off x="4872372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32434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0AAD5F-37C7-47CD-804A-A16381528F37}"/>
              </a:ext>
            </a:extLst>
          </p:cNvPr>
          <p:cNvSpPr txBox="1"/>
          <p:nvPr/>
        </p:nvSpPr>
        <p:spPr>
          <a:xfrm>
            <a:off x="3738902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0CBCE-4C7E-45AA-8AF1-1C58A34D7C06}"/>
              </a:ext>
            </a:extLst>
          </p:cNvPr>
          <p:cNvSpPr txBox="1"/>
          <p:nvPr/>
        </p:nvSpPr>
        <p:spPr>
          <a:xfrm>
            <a:off x="4086767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8AC631-EC43-44B1-8681-4DF91BCA7353}"/>
              </a:ext>
            </a:extLst>
          </p:cNvPr>
          <p:cNvSpPr txBox="1"/>
          <p:nvPr/>
        </p:nvSpPr>
        <p:spPr>
          <a:xfrm>
            <a:off x="4459900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1353A5B-ACAE-4991-A3D2-C6C57EB67CE9}"/>
              </a:ext>
            </a:extLst>
          </p:cNvPr>
          <p:cNvCxnSpPr>
            <a:cxnSpLocks/>
          </p:cNvCxnSpPr>
          <p:nvPr/>
        </p:nvCxnSpPr>
        <p:spPr>
          <a:xfrm>
            <a:off x="4473152" y="3813759"/>
            <a:ext cx="405467" cy="364921"/>
          </a:xfrm>
          <a:prstGeom prst="bentConnector3">
            <a:avLst>
              <a:gd name="adj1" fmla="val 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331188-DBF4-431E-8B5B-D02231A9707E}"/>
              </a:ext>
            </a:extLst>
          </p:cNvPr>
          <p:cNvSpPr txBox="1"/>
          <p:nvPr/>
        </p:nvSpPr>
        <p:spPr>
          <a:xfrm>
            <a:off x="410168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651655-8D5E-431C-BD46-B6CF4C6B8021}"/>
              </a:ext>
            </a:extLst>
          </p:cNvPr>
          <p:cNvSpPr txBox="1"/>
          <p:nvPr/>
        </p:nvSpPr>
        <p:spPr>
          <a:xfrm>
            <a:off x="447812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82775DE-6CF2-4CA3-B975-E1E823C85836}"/>
              </a:ext>
            </a:extLst>
          </p:cNvPr>
          <p:cNvSpPr txBox="1"/>
          <p:nvPr/>
        </p:nvSpPr>
        <p:spPr>
          <a:xfrm>
            <a:off x="4859120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D4A8CE6E-4CD7-4679-9140-0D5D636940D1}"/>
              </a:ext>
            </a:extLst>
          </p:cNvPr>
          <p:cNvCxnSpPr>
            <a:cxnSpLocks/>
          </p:cNvCxnSpPr>
          <p:nvPr/>
        </p:nvCxnSpPr>
        <p:spPr>
          <a:xfrm>
            <a:off x="4872372" y="4178680"/>
            <a:ext cx="572240" cy="346303"/>
          </a:xfrm>
          <a:prstGeom prst="bentConnector3">
            <a:avLst>
              <a:gd name="adj1" fmla="val 13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5B0C361-1BD0-4C8F-8D5A-B81A8F1DD963}"/>
              </a:ext>
            </a:extLst>
          </p:cNvPr>
          <p:cNvSpPr txBox="1"/>
          <p:nvPr/>
        </p:nvSpPr>
        <p:spPr>
          <a:xfrm>
            <a:off x="4481436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F6B7082-C61B-4EDA-A52A-BA758D55A599}"/>
              </a:ext>
            </a:extLst>
          </p:cNvPr>
          <p:cNvSpPr txBox="1"/>
          <p:nvPr/>
        </p:nvSpPr>
        <p:spPr>
          <a:xfrm>
            <a:off x="4872372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51974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0AAD5F-37C7-47CD-804A-A16381528F37}"/>
              </a:ext>
            </a:extLst>
          </p:cNvPr>
          <p:cNvSpPr txBox="1"/>
          <p:nvPr/>
        </p:nvSpPr>
        <p:spPr>
          <a:xfrm>
            <a:off x="3738902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0CBCE-4C7E-45AA-8AF1-1C58A34D7C06}"/>
              </a:ext>
            </a:extLst>
          </p:cNvPr>
          <p:cNvSpPr txBox="1"/>
          <p:nvPr/>
        </p:nvSpPr>
        <p:spPr>
          <a:xfrm>
            <a:off x="4086767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8AC631-EC43-44B1-8681-4DF91BCA7353}"/>
              </a:ext>
            </a:extLst>
          </p:cNvPr>
          <p:cNvSpPr txBox="1"/>
          <p:nvPr/>
        </p:nvSpPr>
        <p:spPr>
          <a:xfrm>
            <a:off x="4459900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1353A5B-ACAE-4991-A3D2-C6C57EB67CE9}"/>
              </a:ext>
            </a:extLst>
          </p:cNvPr>
          <p:cNvCxnSpPr>
            <a:cxnSpLocks/>
          </p:cNvCxnSpPr>
          <p:nvPr/>
        </p:nvCxnSpPr>
        <p:spPr>
          <a:xfrm>
            <a:off x="4473152" y="3813759"/>
            <a:ext cx="405467" cy="364921"/>
          </a:xfrm>
          <a:prstGeom prst="bentConnector3">
            <a:avLst>
              <a:gd name="adj1" fmla="val 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331188-DBF4-431E-8B5B-D02231A9707E}"/>
              </a:ext>
            </a:extLst>
          </p:cNvPr>
          <p:cNvSpPr txBox="1"/>
          <p:nvPr/>
        </p:nvSpPr>
        <p:spPr>
          <a:xfrm>
            <a:off x="410168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651655-8D5E-431C-BD46-B6CF4C6B8021}"/>
              </a:ext>
            </a:extLst>
          </p:cNvPr>
          <p:cNvSpPr txBox="1"/>
          <p:nvPr/>
        </p:nvSpPr>
        <p:spPr>
          <a:xfrm>
            <a:off x="447812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82775DE-6CF2-4CA3-B975-E1E823C85836}"/>
              </a:ext>
            </a:extLst>
          </p:cNvPr>
          <p:cNvSpPr txBox="1"/>
          <p:nvPr/>
        </p:nvSpPr>
        <p:spPr>
          <a:xfrm>
            <a:off x="4859120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D4A8CE6E-4CD7-4679-9140-0D5D636940D1}"/>
              </a:ext>
            </a:extLst>
          </p:cNvPr>
          <p:cNvCxnSpPr>
            <a:cxnSpLocks/>
          </p:cNvCxnSpPr>
          <p:nvPr/>
        </p:nvCxnSpPr>
        <p:spPr>
          <a:xfrm>
            <a:off x="4872372" y="4178680"/>
            <a:ext cx="572240" cy="346303"/>
          </a:xfrm>
          <a:prstGeom prst="bentConnector3">
            <a:avLst>
              <a:gd name="adj1" fmla="val 13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5B0C361-1BD0-4C8F-8D5A-B81A8F1DD963}"/>
              </a:ext>
            </a:extLst>
          </p:cNvPr>
          <p:cNvSpPr txBox="1"/>
          <p:nvPr/>
        </p:nvSpPr>
        <p:spPr>
          <a:xfrm>
            <a:off x="4481436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F6B7082-C61B-4EDA-A52A-BA758D55A599}"/>
              </a:ext>
            </a:extLst>
          </p:cNvPr>
          <p:cNvSpPr txBox="1"/>
          <p:nvPr/>
        </p:nvSpPr>
        <p:spPr>
          <a:xfrm>
            <a:off x="4872372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="1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91845" y="4450368"/>
            <a:ext cx="134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148271821"/>
      </p:ext>
    </p:extLst>
  </p:cSld>
  <p:clrMapOvr>
    <a:masterClrMapping/>
  </p:clrMapOvr>
  <p:transition spd="slow">
    <p:split orient="vert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0AAD5F-37C7-47CD-804A-A16381528F37}"/>
              </a:ext>
            </a:extLst>
          </p:cNvPr>
          <p:cNvSpPr txBox="1"/>
          <p:nvPr/>
        </p:nvSpPr>
        <p:spPr>
          <a:xfrm>
            <a:off x="3738902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0CBCE-4C7E-45AA-8AF1-1C58A34D7C06}"/>
              </a:ext>
            </a:extLst>
          </p:cNvPr>
          <p:cNvSpPr txBox="1"/>
          <p:nvPr/>
        </p:nvSpPr>
        <p:spPr>
          <a:xfrm>
            <a:off x="4086767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8AC631-EC43-44B1-8681-4DF91BCA7353}"/>
              </a:ext>
            </a:extLst>
          </p:cNvPr>
          <p:cNvSpPr txBox="1"/>
          <p:nvPr/>
        </p:nvSpPr>
        <p:spPr>
          <a:xfrm>
            <a:off x="4459900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1353A5B-ACAE-4991-A3D2-C6C57EB67CE9}"/>
              </a:ext>
            </a:extLst>
          </p:cNvPr>
          <p:cNvCxnSpPr>
            <a:cxnSpLocks/>
          </p:cNvCxnSpPr>
          <p:nvPr/>
        </p:nvCxnSpPr>
        <p:spPr>
          <a:xfrm>
            <a:off x="4473152" y="3813759"/>
            <a:ext cx="405467" cy="364921"/>
          </a:xfrm>
          <a:prstGeom prst="bentConnector3">
            <a:avLst>
              <a:gd name="adj1" fmla="val 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331188-DBF4-431E-8B5B-D02231A9707E}"/>
              </a:ext>
            </a:extLst>
          </p:cNvPr>
          <p:cNvSpPr txBox="1"/>
          <p:nvPr/>
        </p:nvSpPr>
        <p:spPr>
          <a:xfrm>
            <a:off x="410168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651655-8D5E-431C-BD46-B6CF4C6B8021}"/>
              </a:ext>
            </a:extLst>
          </p:cNvPr>
          <p:cNvSpPr txBox="1"/>
          <p:nvPr/>
        </p:nvSpPr>
        <p:spPr>
          <a:xfrm>
            <a:off x="447812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82775DE-6CF2-4CA3-B975-E1E823C85836}"/>
              </a:ext>
            </a:extLst>
          </p:cNvPr>
          <p:cNvSpPr txBox="1"/>
          <p:nvPr/>
        </p:nvSpPr>
        <p:spPr>
          <a:xfrm>
            <a:off x="4859120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D4A8CE6E-4CD7-4679-9140-0D5D636940D1}"/>
              </a:ext>
            </a:extLst>
          </p:cNvPr>
          <p:cNvCxnSpPr>
            <a:cxnSpLocks/>
          </p:cNvCxnSpPr>
          <p:nvPr/>
        </p:nvCxnSpPr>
        <p:spPr>
          <a:xfrm>
            <a:off x="4872372" y="4178680"/>
            <a:ext cx="572240" cy="346303"/>
          </a:xfrm>
          <a:prstGeom prst="bentConnector3">
            <a:avLst>
              <a:gd name="adj1" fmla="val 13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5B0C361-1BD0-4C8F-8D5A-B81A8F1DD963}"/>
              </a:ext>
            </a:extLst>
          </p:cNvPr>
          <p:cNvSpPr txBox="1"/>
          <p:nvPr/>
        </p:nvSpPr>
        <p:spPr>
          <a:xfrm>
            <a:off x="4481436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="1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F6B7082-C61B-4EDA-A52A-BA758D55A599}"/>
              </a:ext>
            </a:extLst>
          </p:cNvPr>
          <p:cNvSpPr txBox="1"/>
          <p:nvPr/>
        </p:nvSpPr>
        <p:spPr>
          <a:xfrm>
            <a:off x="4872372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91845" y="4450368"/>
            <a:ext cx="134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311114072"/>
      </p:ext>
    </p:extLst>
  </p:cSld>
  <p:clrMapOvr>
    <a:masterClrMapping/>
  </p:clrMapOvr>
  <p:transition spd="slow">
    <p:split orient="vert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0AAD5F-37C7-47CD-804A-A16381528F37}"/>
              </a:ext>
            </a:extLst>
          </p:cNvPr>
          <p:cNvSpPr txBox="1"/>
          <p:nvPr/>
        </p:nvSpPr>
        <p:spPr>
          <a:xfrm>
            <a:off x="3738902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0CBCE-4C7E-45AA-8AF1-1C58A34D7C06}"/>
              </a:ext>
            </a:extLst>
          </p:cNvPr>
          <p:cNvSpPr txBox="1"/>
          <p:nvPr/>
        </p:nvSpPr>
        <p:spPr>
          <a:xfrm>
            <a:off x="4086767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8AC631-EC43-44B1-8681-4DF91BCA7353}"/>
              </a:ext>
            </a:extLst>
          </p:cNvPr>
          <p:cNvSpPr txBox="1"/>
          <p:nvPr/>
        </p:nvSpPr>
        <p:spPr>
          <a:xfrm>
            <a:off x="4459900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1353A5B-ACAE-4991-A3D2-C6C57EB67CE9}"/>
              </a:ext>
            </a:extLst>
          </p:cNvPr>
          <p:cNvCxnSpPr>
            <a:cxnSpLocks/>
          </p:cNvCxnSpPr>
          <p:nvPr/>
        </p:nvCxnSpPr>
        <p:spPr>
          <a:xfrm>
            <a:off x="4473152" y="3813759"/>
            <a:ext cx="405467" cy="364921"/>
          </a:xfrm>
          <a:prstGeom prst="bentConnector3">
            <a:avLst>
              <a:gd name="adj1" fmla="val 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331188-DBF4-431E-8B5B-D02231A9707E}"/>
              </a:ext>
            </a:extLst>
          </p:cNvPr>
          <p:cNvSpPr txBox="1"/>
          <p:nvPr/>
        </p:nvSpPr>
        <p:spPr>
          <a:xfrm>
            <a:off x="410168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="1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651655-8D5E-431C-BD46-B6CF4C6B8021}"/>
              </a:ext>
            </a:extLst>
          </p:cNvPr>
          <p:cNvSpPr txBox="1"/>
          <p:nvPr/>
        </p:nvSpPr>
        <p:spPr>
          <a:xfrm>
            <a:off x="447812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82775DE-6CF2-4CA3-B975-E1E823C85836}"/>
              </a:ext>
            </a:extLst>
          </p:cNvPr>
          <p:cNvSpPr txBox="1"/>
          <p:nvPr/>
        </p:nvSpPr>
        <p:spPr>
          <a:xfrm>
            <a:off x="4859120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D4A8CE6E-4CD7-4679-9140-0D5D636940D1}"/>
              </a:ext>
            </a:extLst>
          </p:cNvPr>
          <p:cNvCxnSpPr>
            <a:cxnSpLocks/>
          </p:cNvCxnSpPr>
          <p:nvPr/>
        </p:nvCxnSpPr>
        <p:spPr>
          <a:xfrm>
            <a:off x="4872372" y="4178680"/>
            <a:ext cx="572240" cy="346303"/>
          </a:xfrm>
          <a:prstGeom prst="bentConnector3">
            <a:avLst>
              <a:gd name="adj1" fmla="val 13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5B0C361-1BD0-4C8F-8D5A-B81A8F1DD963}"/>
              </a:ext>
            </a:extLst>
          </p:cNvPr>
          <p:cNvSpPr txBox="1"/>
          <p:nvPr/>
        </p:nvSpPr>
        <p:spPr>
          <a:xfrm>
            <a:off x="4481436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F6B7082-C61B-4EDA-A52A-BA758D55A599}"/>
              </a:ext>
            </a:extLst>
          </p:cNvPr>
          <p:cNvSpPr txBox="1"/>
          <p:nvPr/>
        </p:nvSpPr>
        <p:spPr>
          <a:xfrm>
            <a:off x="4872372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91845" y="4450368"/>
            <a:ext cx="1355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57035974"/>
      </p:ext>
    </p:extLst>
  </p:cSld>
  <p:clrMapOvr>
    <a:masterClrMapping/>
  </p:clrMapOvr>
  <p:transition spd="slow">
    <p:split orient="vert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0AAD5F-37C7-47CD-804A-A16381528F37}"/>
              </a:ext>
            </a:extLst>
          </p:cNvPr>
          <p:cNvSpPr txBox="1"/>
          <p:nvPr/>
        </p:nvSpPr>
        <p:spPr>
          <a:xfrm>
            <a:off x="3738902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="1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0CBCE-4C7E-45AA-8AF1-1C58A34D7C06}"/>
              </a:ext>
            </a:extLst>
          </p:cNvPr>
          <p:cNvSpPr txBox="1"/>
          <p:nvPr/>
        </p:nvSpPr>
        <p:spPr>
          <a:xfrm>
            <a:off x="4086767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8AC631-EC43-44B1-8681-4DF91BCA7353}"/>
              </a:ext>
            </a:extLst>
          </p:cNvPr>
          <p:cNvSpPr txBox="1"/>
          <p:nvPr/>
        </p:nvSpPr>
        <p:spPr>
          <a:xfrm>
            <a:off x="4459900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1353A5B-ACAE-4991-A3D2-C6C57EB67CE9}"/>
              </a:ext>
            </a:extLst>
          </p:cNvPr>
          <p:cNvCxnSpPr>
            <a:cxnSpLocks/>
          </p:cNvCxnSpPr>
          <p:nvPr/>
        </p:nvCxnSpPr>
        <p:spPr>
          <a:xfrm>
            <a:off x="4473152" y="3813759"/>
            <a:ext cx="405467" cy="364921"/>
          </a:xfrm>
          <a:prstGeom prst="bentConnector3">
            <a:avLst>
              <a:gd name="adj1" fmla="val 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331188-DBF4-431E-8B5B-D02231A9707E}"/>
              </a:ext>
            </a:extLst>
          </p:cNvPr>
          <p:cNvSpPr txBox="1"/>
          <p:nvPr/>
        </p:nvSpPr>
        <p:spPr>
          <a:xfrm>
            <a:off x="410168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651655-8D5E-431C-BD46-B6CF4C6B8021}"/>
              </a:ext>
            </a:extLst>
          </p:cNvPr>
          <p:cNvSpPr txBox="1"/>
          <p:nvPr/>
        </p:nvSpPr>
        <p:spPr>
          <a:xfrm>
            <a:off x="447812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82775DE-6CF2-4CA3-B975-E1E823C85836}"/>
              </a:ext>
            </a:extLst>
          </p:cNvPr>
          <p:cNvSpPr txBox="1"/>
          <p:nvPr/>
        </p:nvSpPr>
        <p:spPr>
          <a:xfrm>
            <a:off x="4859120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D4A8CE6E-4CD7-4679-9140-0D5D636940D1}"/>
              </a:ext>
            </a:extLst>
          </p:cNvPr>
          <p:cNvCxnSpPr>
            <a:cxnSpLocks/>
          </p:cNvCxnSpPr>
          <p:nvPr/>
        </p:nvCxnSpPr>
        <p:spPr>
          <a:xfrm>
            <a:off x="4872372" y="4178680"/>
            <a:ext cx="572240" cy="346303"/>
          </a:xfrm>
          <a:prstGeom prst="bentConnector3">
            <a:avLst>
              <a:gd name="adj1" fmla="val 13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5B0C361-1BD0-4C8F-8D5A-B81A8F1DD963}"/>
              </a:ext>
            </a:extLst>
          </p:cNvPr>
          <p:cNvSpPr txBox="1"/>
          <p:nvPr/>
        </p:nvSpPr>
        <p:spPr>
          <a:xfrm>
            <a:off x="4481436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F6B7082-C61B-4EDA-A52A-BA758D55A599}"/>
              </a:ext>
            </a:extLst>
          </p:cNvPr>
          <p:cNvSpPr txBox="1"/>
          <p:nvPr/>
        </p:nvSpPr>
        <p:spPr>
          <a:xfrm>
            <a:off x="4872372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91845" y="4450368"/>
            <a:ext cx="13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638353283"/>
      </p:ext>
    </p:extLst>
  </p:cSld>
  <p:clrMapOvr>
    <a:masterClrMapping/>
  </p:clrMapOvr>
  <p:transition spd="slow">
    <p:split orient="vert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="1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0AAD5F-37C7-47CD-804A-A16381528F37}"/>
              </a:ext>
            </a:extLst>
          </p:cNvPr>
          <p:cNvSpPr txBox="1"/>
          <p:nvPr/>
        </p:nvSpPr>
        <p:spPr>
          <a:xfrm>
            <a:off x="3738902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0CBCE-4C7E-45AA-8AF1-1C58A34D7C06}"/>
              </a:ext>
            </a:extLst>
          </p:cNvPr>
          <p:cNvSpPr txBox="1"/>
          <p:nvPr/>
        </p:nvSpPr>
        <p:spPr>
          <a:xfrm>
            <a:off x="4086767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8AC631-EC43-44B1-8681-4DF91BCA7353}"/>
              </a:ext>
            </a:extLst>
          </p:cNvPr>
          <p:cNvSpPr txBox="1"/>
          <p:nvPr/>
        </p:nvSpPr>
        <p:spPr>
          <a:xfrm>
            <a:off x="4459900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1353A5B-ACAE-4991-A3D2-C6C57EB67CE9}"/>
              </a:ext>
            </a:extLst>
          </p:cNvPr>
          <p:cNvCxnSpPr>
            <a:cxnSpLocks/>
          </p:cNvCxnSpPr>
          <p:nvPr/>
        </p:nvCxnSpPr>
        <p:spPr>
          <a:xfrm>
            <a:off x="4473152" y="3813759"/>
            <a:ext cx="405467" cy="364921"/>
          </a:xfrm>
          <a:prstGeom prst="bentConnector3">
            <a:avLst>
              <a:gd name="adj1" fmla="val 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331188-DBF4-431E-8B5B-D02231A9707E}"/>
              </a:ext>
            </a:extLst>
          </p:cNvPr>
          <p:cNvSpPr txBox="1"/>
          <p:nvPr/>
        </p:nvSpPr>
        <p:spPr>
          <a:xfrm>
            <a:off x="410168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651655-8D5E-431C-BD46-B6CF4C6B8021}"/>
              </a:ext>
            </a:extLst>
          </p:cNvPr>
          <p:cNvSpPr txBox="1"/>
          <p:nvPr/>
        </p:nvSpPr>
        <p:spPr>
          <a:xfrm>
            <a:off x="447812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82775DE-6CF2-4CA3-B975-E1E823C85836}"/>
              </a:ext>
            </a:extLst>
          </p:cNvPr>
          <p:cNvSpPr txBox="1"/>
          <p:nvPr/>
        </p:nvSpPr>
        <p:spPr>
          <a:xfrm>
            <a:off x="4859120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D4A8CE6E-4CD7-4679-9140-0D5D636940D1}"/>
              </a:ext>
            </a:extLst>
          </p:cNvPr>
          <p:cNvCxnSpPr>
            <a:cxnSpLocks/>
          </p:cNvCxnSpPr>
          <p:nvPr/>
        </p:nvCxnSpPr>
        <p:spPr>
          <a:xfrm>
            <a:off x="4872372" y="4178680"/>
            <a:ext cx="572240" cy="346303"/>
          </a:xfrm>
          <a:prstGeom prst="bentConnector3">
            <a:avLst>
              <a:gd name="adj1" fmla="val 13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5B0C361-1BD0-4C8F-8D5A-B81A8F1DD963}"/>
              </a:ext>
            </a:extLst>
          </p:cNvPr>
          <p:cNvSpPr txBox="1"/>
          <p:nvPr/>
        </p:nvSpPr>
        <p:spPr>
          <a:xfrm>
            <a:off x="4481436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F6B7082-C61B-4EDA-A52A-BA758D55A599}"/>
              </a:ext>
            </a:extLst>
          </p:cNvPr>
          <p:cNvSpPr txBox="1"/>
          <p:nvPr/>
        </p:nvSpPr>
        <p:spPr>
          <a:xfrm>
            <a:off x="4872372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91845" y="4450368"/>
            <a:ext cx="13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191157765"/>
      </p:ext>
    </p:extLst>
  </p:cSld>
  <p:clrMapOvr>
    <a:masterClrMapping/>
  </p:clrMapOvr>
  <p:transition spd="slow">
    <p:split orient="vert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="1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0AAD5F-37C7-47CD-804A-A16381528F37}"/>
              </a:ext>
            </a:extLst>
          </p:cNvPr>
          <p:cNvSpPr txBox="1"/>
          <p:nvPr/>
        </p:nvSpPr>
        <p:spPr>
          <a:xfrm>
            <a:off x="3738902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0CBCE-4C7E-45AA-8AF1-1C58A34D7C06}"/>
              </a:ext>
            </a:extLst>
          </p:cNvPr>
          <p:cNvSpPr txBox="1"/>
          <p:nvPr/>
        </p:nvSpPr>
        <p:spPr>
          <a:xfrm>
            <a:off x="4086767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8AC631-EC43-44B1-8681-4DF91BCA7353}"/>
              </a:ext>
            </a:extLst>
          </p:cNvPr>
          <p:cNvSpPr txBox="1"/>
          <p:nvPr/>
        </p:nvSpPr>
        <p:spPr>
          <a:xfrm>
            <a:off x="4459900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1353A5B-ACAE-4991-A3D2-C6C57EB67CE9}"/>
              </a:ext>
            </a:extLst>
          </p:cNvPr>
          <p:cNvCxnSpPr>
            <a:cxnSpLocks/>
          </p:cNvCxnSpPr>
          <p:nvPr/>
        </p:nvCxnSpPr>
        <p:spPr>
          <a:xfrm>
            <a:off x="4473152" y="3813759"/>
            <a:ext cx="405467" cy="364921"/>
          </a:xfrm>
          <a:prstGeom prst="bentConnector3">
            <a:avLst>
              <a:gd name="adj1" fmla="val 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331188-DBF4-431E-8B5B-D02231A9707E}"/>
              </a:ext>
            </a:extLst>
          </p:cNvPr>
          <p:cNvSpPr txBox="1"/>
          <p:nvPr/>
        </p:nvSpPr>
        <p:spPr>
          <a:xfrm>
            <a:off x="410168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651655-8D5E-431C-BD46-B6CF4C6B8021}"/>
              </a:ext>
            </a:extLst>
          </p:cNvPr>
          <p:cNvSpPr txBox="1"/>
          <p:nvPr/>
        </p:nvSpPr>
        <p:spPr>
          <a:xfrm>
            <a:off x="447812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82775DE-6CF2-4CA3-B975-E1E823C85836}"/>
              </a:ext>
            </a:extLst>
          </p:cNvPr>
          <p:cNvSpPr txBox="1"/>
          <p:nvPr/>
        </p:nvSpPr>
        <p:spPr>
          <a:xfrm>
            <a:off x="4859120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D4A8CE6E-4CD7-4679-9140-0D5D636940D1}"/>
              </a:ext>
            </a:extLst>
          </p:cNvPr>
          <p:cNvCxnSpPr>
            <a:cxnSpLocks/>
          </p:cNvCxnSpPr>
          <p:nvPr/>
        </p:nvCxnSpPr>
        <p:spPr>
          <a:xfrm>
            <a:off x="4872372" y="4178680"/>
            <a:ext cx="572240" cy="346303"/>
          </a:xfrm>
          <a:prstGeom prst="bentConnector3">
            <a:avLst>
              <a:gd name="adj1" fmla="val 13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5B0C361-1BD0-4C8F-8D5A-B81A8F1DD963}"/>
              </a:ext>
            </a:extLst>
          </p:cNvPr>
          <p:cNvSpPr txBox="1"/>
          <p:nvPr/>
        </p:nvSpPr>
        <p:spPr>
          <a:xfrm>
            <a:off x="4481436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F6B7082-C61B-4EDA-A52A-BA758D55A599}"/>
              </a:ext>
            </a:extLst>
          </p:cNvPr>
          <p:cNvSpPr txBox="1"/>
          <p:nvPr/>
        </p:nvSpPr>
        <p:spPr>
          <a:xfrm>
            <a:off x="4872372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91845" y="4450368"/>
            <a:ext cx="13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28383953"/>
      </p:ext>
    </p:extLst>
  </p:cSld>
  <p:clrMapOvr>
    <a:masterClrMapping/>
  </p:clrMapOvr>
  <p:transition spd="slow">
    <p:split orient="vert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0AAD5F-37C7-47CD-804A-A16381528F37}"/>
              </a:ext>
            </a:extLst>
          </p:cNvPr>
          <p:cNvSpPr txBox="1"/>
          <p:nvPr/>
        </p:nvSpPr>
        <p:spPr>
          <a:xfrm>
            <a:off x="3738902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0CBCE-4C7E-45AA-8AF1-1C58A34D7C06}"/>
              </a:ext>
            </a:extLst>
          </p:cNvPr>
          <p:cNvSpPr txBox="1"/>
          <p:nvPr/>
        </p:nvSpPr>
        <p:spPr>
          <a:xfrm>
            <a:off x="4086767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8AC631-EC43-44B1-8681-4DF91BCA7353}"/>
              </a:ext>
            </a:extLst>
          </p:cNvPr>
          <p:cNvSpPr txBox="1"/>
          <p:nvPr/>
        </p:nvSpPr>
        <p:spPr>
          <a:xfrm>
            <a:off x="4459900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1353A5B-ACAE-4991-A3D2-C6C57EB67CE9}"/>
              </a:ext>
            </a:extLst>
          </p:cNvPr>
          <p:cNvCxnSpPr>
            <a:cxnSpLocks/>
          </p:cNvCxnSpPr>
          <p:nvPr/>
        </p:nvCxnSpPr>
        <p:spPr>
          <a:xfrm>
            <a:off x="4473152" y="3813759"/>
            <a:ext cx="405467" cy="364921"/>
          </a:xfrm>
          <a:prstGeom prst="bentConnector3">
            <a:avLst>
              <a:gd name="adj1" fmla="val 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331188-DBF4-431E-8B5B-D02231A9707E}"/>
              </a:ext>
            </a:extLst>
          </p:cNvPr>
          <p:cNvSpPr txBox="1"/>
          <p:nvPr/>
        </p:nvSpPr>
        <p:spPr>
          <a:xfrm>
            <a:off x="410168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651655-8D5E-431C-BD46-B6CF4C6B8021}"/>
              </a:ext>
            </a:extLst>
          </p:cNvPr>
          <p:cNvSpPr txBox="1"/>
          <p:nvPr/>
        </p:nvSpPr>
        <p:spPr>
          <a:xfrm>
            <a:off x="447812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82775DE-6CF2-4CA3-B975-E1E823C85836}"/>
              </a:ext>
            </a:extLst>
          </p:cNvPr>
          <p:cNvSpPr txBox="1"/>
          <p:nvPr/>
        </p:nvSpPr>
        <p:spPr>
          <a:xfrm>
            <a:off x="4859120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D4A8CE6E-4CD7-4679-9140-0D5D636940D1}"/>
              </a:ext>
            </a:extLst>
          </p:cNvPr>
          <p:cNvCxnSpPr>
            <a:cxnSpLocks/>
          </p:cNvCxnSpPr>
          <p:nvPr/>
        </p:nvCxnSpPr>
        <p:spPr>
          <a:xfrm>
            <a:off x="4872372" y="4178680"/>
            <a:ext cx="572240" cy="346303"/>
          </a:xfrm>
          <a:prstGeom prst="bentConnector3">
            <a:avLst>
              <a:gd name="adj1" fmla="val 13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5B0C361-1BD0-4C8F-8D5A-B81A8F1DD963}"/>
              </a:ext>
            </a:extLst>
          </p:cNvPr>
          <p:cNvSpPr txBox="1"/>
          <p:nvPr/>
        </p:nvSpPr>
        <p:spPr>
          <a:xfrm>
            <a:off x="4481436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F6B7082-C61B-4EDA-A52A-BA758D55A599}"/>
              </a:ext>
            </a:extLst>
          </p:cNvPr>
          <p:cNvSpPr txBox="1"/>
          <p:nvPr/>
        </p:nvSpPr>
        <p:spPr>
          <a:xfrm>
            <a:off x="4872372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39909871"/>
      </p:ext>
    </p:extLst>
  </p:cSld>
  <p:clrMapOvr>
    <a:masterClrMapping/>
  </p:clrMapOvr>
  <p:transition spd="slow">
    <p:split orient="vert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aixaDeTexto 62">
            <a:extLst>
              <a:ext uri="{FF2B5EF4-FFF2-40B4-BE49-F238E27FC236}">
                <a16:creationId xmlns:a16="http://schemas.microsoft.com/office/drawing/2014/main" id="{7275B590-17FF-4A68-9E50-4CEDA8E81DB1}"/>
              </a:ext>
            </a:extLst>
          </p:cNvPr>
          <p:cNvSpPr txBox="1"/>
          <p:nvPr/>
        </p:nvSpPr>
        <p:spPr>
          <a:xfrm>
            <a:off x="6373303" y="2301542"/>
            <a:ext cx="124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B002CA-40C8-4ABB-A22D-6A5FA363F4A2}"/>
              </a:ext>
            </a:extLst>
          </p:cNvPr>
          <p:cNvSpPr txBox="1"/>
          <p:nvPr/>
        </p:nvSpPr>
        <p:spPr>
          <a:xfrm>
            <a:off x="3218702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EB708-0AAC-4901-A647-F827726011A3}"/>
              </a:ext>
            </a:extLst>
          </p:cNvPr>
          <p:cNvSpPr txBox="1"/>
          <p:nvPr/>
        </p:nvSpPr>
        <p:spPr>
          <a:xfrm>
            <a:off x="2333348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68A0B9-977A-41C2-AD5B-EAAE692E9F11}"/>
              </a:ext>
            </a:extLst>
          </p:cNvPr>
          <p:cNvSpPr txBox="1"/>
          <p:nvPr/>
        </p:nvSpPr>
        <p:spPr>
          <a:xfrm>
            <a:off x="3032400" y="267154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51A464A-7E24-4744-BC91-F8FF878845E3}"/>
              </a:ext>
            </a:extLst>
          </p:cNvPr>
          <p:cNvCxnSpPr>
            <a:cxnSpLocks/>
          </p:cNvCxnSpPr>
          <p:nvPr/>
        </p:nvCxnSpPr>
        <p:spPr>
          <a:xfrm>
            <a:off x="3045652" y="2723521"/>
            <a:ext cx="595432" cy="382339"/>
          </a:xfrm>
          <a:prstGeom prst="bentConnector3">
            <a:avLst>
              <a:gd name="adj1" fmla="val -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6022CF-0106-4085-93BB-666168F562AE}"/>
              </a:ext>
            </a:extLst>
          </p:cNvPr>
          <p:cNvSpPr txBox="1"/>
          <p:nvPr/>
        </p:nvSpPr>
        <p:spPr>
          <a:xfrm>
            <a:off x="3059733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41EF5-83A7-4570-94F2-E5EB004A7F85}"/>
              </a:ext>
            </a:extLst>
          </p:cNvPr>
          <p:cNvSpPr txBox="1"/>
          <p:nvPr/>
        </p:nvSpPr>
        <p:spPr>
          <a:xfrm>
            <a:off x="249651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D00F95-AE18-4787-B2D1-DEF06287D2AA}"/>
              </a:ext>
            </a:extLst>
          </p:cNvPr>
          <p:cNvSpPr txBox="1"/>
          <p:nvPr/>
        </p:nvSpPr>
        <p:spPr>
          <a:xfrm>
            <a:off x="3622948" y="30337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00552C9-D0C6-42D8-99EB-87E6B0FF2606}"/>
              </a:ext>
            </a:extLst>
          </p:cNvPr>
          <p:cNvCxnSpPr>
            <a:cxnSpLocks/>
          </p:cNvCxnSpPr>
          <p:nvPr/>
        </p:nvCxnSpPr>
        <p:spPr>
          <a:xfrm>
            <a:off x="3641084" y="3105860"/>
            <a:ext cx="488754" cy="340510"/>
          </a:xfrm>
          <a:prstGeom prst="bentConnector3">
            <a:avLst>
              <a:gd name="adj1" fmla="val -1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58FBA9-E57C-46F6-ADCF-B81FADEC1B91}"/>
              </a:ext>
            </a:extLst>
          </p:cNvPr>
          <p:cNvSpPr txBox="1"/>
          <p:nvPr/>
        </p:nvSpPr>
        <p:spPr>
          <a:xfrm>
            <a:off x="3606369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A931DA-12DB-47E1-8686-AA39D8A680A2}"/>
              </a:ext>
            </a:extLst>
          </p:cNvPr>
          <p:cNvSpPr txBox="1"/>
          <p:nvPr/>
        </p:nvSpPr>
        <p:spPr>
          <a:xfrm>
            <a:off x="4116586" y="339923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DB94C7C4-A797-45C6-B5DD-63C373FD9F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6617" y="3459591"/>
            <a:ext cx="369756" cy="343314"/>
          </a:xfrm>
          <a:prstGeom prst="bentConnector3">
            <a:avLst>
              <a:gd name="adj1" fmla="val 989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0AAD5F-37C7-47CD-804A-A16381528F37}"/>
              </a:ext>
            </a:extLst>
          </p:cNvPr>
          <p:cNvSpPr txBox="1"/>
          <p:nvPr/>
        </p:nvSpPr>
        <p:spPr>
          <a:xfrm>
            <a:off x="3738902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0CBCE-4C7E-45AA-8AF1-1C58A34D7C06}"/>
              </a:ext>
            </a:extLst>
          </p:cNvPr>
          <p:cNvSpPr txBox="1"/>
          <p:nvPr/>
        </p:nvSpPr>
        <p:spPr>
          <a:xfrm>
            <a:off x="4086767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8AC631-EC43-44B1-8681-4DF91BCA7353}"/>
              </a:ext>
            </a:extLst>
          </p:cNvPr>
          <p:cNvSpPr txBox="1"/>
          <p:nvPr/>
        </p:nvSpPr>
        <p:spPr>
          <a:xfrm>
            <a:off x="4459900" y="3761787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91353A5B-ACAE-4991-A3D2-C6C57EB67CE9}"/>
              </a:ext>
            </a:extLst>
          </p:cNvPr>
          <p:cNvCxnSpPr>
            <a:cxnSpLocks/>
          </p:cNvCxnSpPr>
          <p:nvPr/>
        </p:nvCxnSpPr>
        <p:spPr>
          <a:xfrm>
            <a:off x="4473152" y="3813759"/>
            <a:ext cx="405467" cy="364921"/>
          </a:xfrm>
          <a:prstGeom prst="bentConnector3">
            <a:avLst>
              <a:gd name="adj1" fmla="val 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331188-DBF4-431E-8B5B-D02231A9707E}"/>
              </a:ext>
            </a:extLst>
          </p:cNvPr>
          <p:cNvSpPr txBox="1"/>
          <p:nvPr/>
        </p:nvSpPr>
        <p:spPr>
          <a:xfrm>
            <a:off x="410168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651655-8D5E-431C-BD46-B6CF4C6B8021}"/>
              </a:ext>
            </a:extLst>
          </p:cNvPr>
          <p:cNvSpPr txBox="1"/>
          <p:nvPr/>
        </p:nvSpPr>
        <p:spPr>
          <a:xfrm>
            <a:off x="4478121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82775DE-6CF2-4CA3-B975-E1E823C85836}"/>
              </a:ext>
            </a:extLst>
          </p:cNvPr>
          <p:cNvSpPr txBox="1"/>
          <p:nvPr/>
        </p:nvSpPr>
        <p:spPr>
          <a:xfrm>
            <a:off x="4859120" y="412670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D4A8CE6E-4CD7-4679-9140-0D5D636940D1}"/>
              </a:ext>
            </a:extLst>
          </p:cNvPr>
          <p:cNvCxnSpPr>
            <a:cxnSpLocks/>
          </p:cNvCxnSpPr>
          <p:nvPr/>
        </p:nvCxnSpPr>
        <p:spPr>
          <a:xfrm>
            <a:off x="4872372" y="4178680"/>
            <a:ext cx="572240" cy="346303"/>
          </a:xfrm>
          <a:prstGeom prst="bentConnector3">
            <a:avLst>
              <a:gd name="adj1" fmla="val 13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5B0C361-1BD0-4C8F-8D5A-B81A8F1DD963}"/>
              </a:ext>
            </a:extLst>
          </p:cNvPr>
          <p:cNvSpPr txBox="1"/>
          <p:nvPr/>
        </p:nvSpPr>
        <p:spPr>
          <a:xfrm>
            <a:off x="4481436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F6B7082-C61B-4EDA-A52A-BA758D55A599}"/>
              </a:ext>
            </a:extLst>
          </p:cNvPr>
          <p:cNvSpPr txBox="1"/>
          <p:nvPr/>
        </p:nvSpPr>
        <p:spPr>
          <a:xfrm>
            <a:off x="4872372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rgbClr val="6F22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003722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sistema decimal, a casa das unidades vai crescendo, e, quando chega ao dígito máximo (9), a unidade volta à zero e se adiciona uma dezena.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 dezena chega a nove, adiciona-se uma centena e a casa das dezenas é zerada, isso se repete para: milhares, dezenas de milhares, centenas de milhares e assim por diante.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Isso funciona de forma análoga</a:t>
            </a:r>
            <a:r>
              <a:rPr lang="pt-BR" dirty="0"/>
              <a:t> 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sistema binário.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94179F-F889-4811-B970-E3BDBAC341B2}"/>
              </a:ext>
            </a:extLst>
          </p:cNvPr>
          <p:cNvSpPr txBox="1"/>
          <p:nvPr/>
        </p:nvSpPr>
        <p:spPr>
          <a:xfrm>
            <a:off x="5385836" y="3039228"/>
            <a:ext cx="281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09  = 08 + 1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6269B8-6A63-4791-82A5-2497FE251992}"/>
              </a:ext>
            </a:extLst>
          </p:cNvPr>
          <p:cNvSpPr txBox="1"/>
          <p:nvPr/>
        </p:nvSpPr>
        <p:spPr>
          <a:xfrm>
            <a:off x="5385836" y="4864205"/>
            <a:ext cx="291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 = 09 + 1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2F1C820-AFC5-4AC9-8F28-F08C5E11A7BA}"/>
              </a:ext>
            </a:extLst>
          </p:cNvPr>
          <p:cNvSpPr txBox="1"/>
          <p:nvPr/>
        </p:nvSpPr>
        <p:spPr>
          <a:xfrm>
            <a:off x="2640307" y="5859316"/>
            <a:ext cx="291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 = 00 + 1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936DF35-6EDF-4E9D-92E1-AF71751F1E73}"/>
              </a:ext>
            </a:extLst>
          </p:cNvPr>
          <p:cNvSpPr txBox="1"/>
          <p:nvPr/>
        </p:nvSpPr>
        <p:spPr>
          <a:xfrm>
            <a:off x="6790946" y="5859316"/>
            <a:ext cx="2916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FD36E9E-F52A-4656-8B16-CE2E9730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394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1B3E555-0D75-427D-BE77-1954FDF71B85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6435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C77BB0-D252-4CCD-AE44-D0389265A35E}"/>
              </a:ext>
            </a:extLst>
          </p:cNvPr>
          <p:cNvSpPr txBox="1"/>
          <p:nvPr/>
        </p:nvSpPr>
        <p:spPr>
          <a:xfrm>
            <a:off x="6658290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A11111B-0841-4AA6-ABA8-06239F1D1942}"/>
              </a:ext>
            </a:extLst>
          </p:cNvPr>
          <p:cNvSpPr txBox="1"/>
          <p:nvPr/>
        </p:nvSpPr>
        <p:spPr>
          <a:xfrm>
            <a:off x="7132035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E8BF92-7D15-4E47-A57B-0751D98A8CCF}"/>
              </a:ext>
            </a:extLst>
          </p:cNvPr>
          <p:cNvSpPr txBox="1"/>
          <p:nvPr/>
        </p:nvSpPr>
        <p:spPr>
          <a:xfrm>
            <a:off x="7780848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D90F076-1913-4F91-8586-123EB80D61AD}"/>
              </a:ext>
            </a:extLst>
          </p:cNvPr>
          <p:cNvCxnSpPr>
            <a:cxnSpLocks/>
          </p:cNvCxnSpPr>
          <p:nvPr/>
        </p:nvCxnSpPr>
        <p:spPr>
          <a:xfrm>
            <a:off x="7794100" y="2714951"/>
            <a:ext cx="635815" cy="363582"/>
          </a:xfrm>
          <a:prstGeom prst="bentConnector3">
            <a:avLst>
              <a:gd name="adj1" fmla="val -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095E640-E7BB-4457-BAF6-52811C2939D0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22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C77BB0-D252-4CCD-AE44-D0389265A35E}"/>
              </a:ext>
            </a:extLst>
          </p:cNvPr>
          <p:cNvSpPr txBox="1"/>
          <p:nvPr/>
        </p:nvSpPr>
        <p:spPr>
          <a:xfrm>
            <a:off x="6658290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A11111B-0841-4AA6-ABA8-06239F1D1942}"/>
              </a:ext>
            </a:extLst>
          </p:cNvPr>
          <p:cNvSpPr txBox="1"/>
          <p:nvPr/>
        </p:nvSpPr>
        <p:spPr>
          <a:xfrm>
            <a:off x="7132035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E8BF92-7D15-4E47-A57B-0751D98A8CCF}"/>
              </a:ext>
            </a:extLst>
          </p:cNvPr>
          <p:cNvSpPr txBox="1"/>
          <p:nvPr/>
        </p:nvSpPr>
        <p:spPr>
          <a:xfrm>
            <a:off x="7780848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D90F076-1913-4F91-8586-123EB80D61AD}"/>
              </a:ext>
            </a:extLst>
          </p:cNvPr>
          <p:cNvCxnSpPr>
            <a:cxnSpLocks/>
          </p:cNvCxnSpPr>
          <p:nvPr/>
        </p:nvCxnSpPr>
        <p:spPr>
          <a:xfrm>
            <a:off x="7794100" y="2714951"/>
            <a:ext cx="635815" cy="363582"/>
          </a:xfrm>
          <a:prstGeom prst="bentConnector3">
            <a:avLst>
              <a:gd name="adj1" fmla="val -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6C9F736-2BD6-45BC-81DF-ECC90D4C8F0A}"/>
              </a:ext>
            </a:extLst>
          </p:cNvPr>
          <p:cNvSpPr txBox="1"/>
          <p:nvPr/>
        </p:nvSpPr>
        <p:spPr>
          <a:xfrm>
            <a:off x="7288600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C9B87BE-DC1A-4387-9F48-0F9A591E9AFA}"/>
              </a:ext>
            </a:extLst>
          </p:cNvPr>
          <p:cNvSpPr txBox="1"/>
          <p:nvPr/>
        </p:nvSpPr>
        <p:spPr>
          <a:xfrm>
            <a:off x="7762345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8423EB9-0666-42A7-BA10-31254600F4B7}"/>
              </a:ext>
            </a:extLst>
          </p:cNvPr>
          <p:cNvSpPr txBox="1"/>
          <p:nvPr/>
        </p:nvSpPr>
        <p:spPr>
          <a:xfrm>
            <a:off x="8416663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47FC589-32E2-479F-BB20-6E8131EED56B}"/>
              </a:ext>
            </a:extLst>
          </p:cNvPr>
          <p:cNvCxnSpPr>
            <a:cxnSpLocks/>
          </p:cNvCxnSpPr>
          <p:nvPr/>
        </p:nvCxnSpPr>
        <p:spPr>
          <a:xfrm>
            <a:off x="8429915" y="3078533"/>
            <a:ext cx="481081" cy="365155"/>
          </a:xfrm>
          <a:prstGeom prst="bentConnector3">
            <a:avLst>
              <a:gd name="adj1" fmla="val -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4DFF89C-054A-458B-B36A-25BB0BE0159B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77944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C77BB0-D252-4CCD-AE44-D0389265A35E}"/>
              </a:ext>
            </a:extLst>
          </p:cNvPr>
          <p:cNvSpPr txBox="1"/>
          <p:nvPr/>
        </p:nvSpPr>
        <p:spPr>
          <a:xfrm>
            <a:off x="6658290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A11111B-0841-4AA6-ABA8-06239F1D1942}"/>
              </a:ext>
            </a:extLst>
          </p:cNvPr>
          <p:cNvSpPr txBox="1"/>
          <p:nvPr/>
        </p:nvSpPr>
        <p:spPr>
          <a:xfrm>
            <a:off x="7132035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E8BF92-7D15-4E47-A57B-0751D98A8CCF}"/>
              </a:ext>
            </a:extLst>
          </p:cNvPr>
          <p:cNvSpPr txBox="1"/>
          <p:nvPr/>
        </p:nvSpPr>
        <p:spPr>
          <a:xfrm>
            <a:off x="7780848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D90F076-1913-4F91-8586-123EB80D61AD}"/>
              </a:ext>
            </a:extLst>
          </p:cNvPr>
          <p:cNvCxnSpPr>
            <a:cxnSpLocks/>
          </p:cNvCxnSpPr>
          <p:nvPr/>
        </p:nvCxnSpPr>
        <p:spPr>
          <a:xfrm>
            <a:off x="7794100" y="2714951"/>
            <a:ext cx="635815" cy="363582"/>
          </a:xfrm>
          <a:prstGeom prst="bentConnector3">
            <a:avLst>
              <a:gd name="adj1" fmla="val -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6C9F736-2BD6-45BC-81DF-ECC90D4C8F0A}"/>
              </a:ext>
            </a:extLst>
          </p:cNvPr>
          <p:cNvSpPr txBox="1"/>
          <p:nvPr/>
        </p:nvSpPr>
        <p:spPr>
          <a:xfrm>
            <a:off x="7288600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C9B87BE-DC1A-4387-9F48-0F9A591E9AFA}"/>
              </a:ext>
            </a:extLst>
          </p:cNvPr>
          <p:cNvSpPr txBox="1"/>
          <p:nvPr/>
        </p:nvSpPr>
        <p:spPr>
          <a:xfrm>
            <a:off x="7762345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8423EB9-0666-42A7-BA10-31254600F4B7}"/>
              </a:ext>
            </a:extLst>
          </p:cNvPr>
          <p:cNvSpPr txBox="1"/>
          <p:nvPr/>
        </p:nvSpPr>
        <p:spPr>
          <a:xfrm>
            <a:off x="8416663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47FC589-32E2-479F-BB20-6E8131EED56B}"/>
              </a:ext>
            </a:extLst>
          </p:cNvPr>
          <p:cNvCxnSpPr>
            <a:cxnSpLocks/>
          </p:cNvCxnSpPr>
          <p:nvPr/>
        </p:nvCxnSpPr>
        <p:spPr>
          <a:xfrm>
            <a:off x="8429915" y="3078533"/>
            <a:ext cx="481081" cy="365155"/>
          </a:xfrm>
          <a:prstGeom prst="bentConnector3">
            <a:avLst>
              <a:gd name="adj1" fmla="val -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6286D47-A6E9-4CEF-9B95-B96FBCA65639}"/>
              </a:ext>
            </a:extLst>
          </p:cNvPr>
          <p:cNvSpPr txBox="1"/>
          <p:nvPr/>
        </p:nvSpPr>
        <p:spPr>
          <a:xfrm>
            <a:off x="7921240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CE3C2AE-FE7A-4173-9F19-C661087C1144}"/>
              </a:ext>
            </a:extLst>
          </p:cNvPr>
          <p:cNvSpPr txBox="1"/>
          <p:nvPr/>
        </p:nvSpPr>
        <p:spPr>
          <a:xfrm>
            <a:off x="8394985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A243D89-533A-460F-9356-4FCBFB27788E}"/>
              </a:ext>
            </a:extLst>
          </p:cNvPr>
          <p:cNvSpPr txBox="1"/>
          <p:nvPr/>
        </p:nvSpPr>
        <p:spPr>
          <a:xfrm>
            <a:off x="8897744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178C144C-B416-4D9F-ABF1-62C0E049DC01}"/>
              </a:ext>
            </a:extLst>
          </p:cNvPr>
          <p:cNvCxnSpPr>
            <a:cxnSpLocks/>
          </p:cNvCxnSpPr>
          <p:nvPr/>
        </p:nvCxnSpPr>
        <p:spPr>
          <a:xfrm>
            <a:off x="8910996" y="3443688"/>
            <a:ext cx="451395" cy="362872"/>
          </a:xfrm>
          <a:prstGeom prst="bentConnector3">
            <a:avLst>
              <a:gd name="adj1" fmla="val -6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5F29FC9-5320-42A0-B671-7633A54446AC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6390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C77BB0-D252-4CCD-AE44-D0389265A35E}"/>
              </a:ext>
            </a:extLst>
          </p:cNvPr>
          <p:cNvSpPr txBox="1"/>
          <p:nvPr/>
        </p:nvSpPr>
        <p:spPr>
          <a:xfrm>
            <a:off x="6658290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A11111B-0841-4AA6-ABA8-06239F1D1942}"/>
              </a:ext>
            </a:extLst>
          </p:cNvPr>
          <p:cNvSpPr txBox="1"/>
          <p:nvPr/>
        </p:nvSpPr>
        <p:spPr>
          <a:xfrm>
            <a:off x="7132035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E8BF92-7D15-4E47-A57B-0751D98A8CCF}"/>
              </a:ext>
            </a:extLst>
          </p:cNvPr>
          <p:cNvSpPr txBox="1"/>
          <p:nvPr/>
        </p:nvSpPr>
        <p:spPr>
          <a:xfrm>
            <a:off x="7780848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D90F076-1913-4F91-8586-123EB80D61AD}"/>
              </a:ext>
            </a:extLst>
          </p:cNvPr>
          <p:cNvCxnSpPr>
            <a:cxnSpLocks/>
          </p:cNvCxnSpPr>
          <p:nvPr/>
        </p:nvCxnSpPr>
        <p:spPr>
          <a:xfrm>
            <a:off x="7794100" y="2714951"/>
            <a:ext cx="635815" cy="363582"/>
          </a:xfrm>
          <a:prstGeom prst="bentConnector3">
            <a:avLst>
              <a:gd name="adj1" fmla="val -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6C9F736-2BD6-45BC-81DF-ECC90D4C8F0A}"/>
              </a:ext>
            </a:extLst>
          </p:cNvPr>
          <p:cNvSpPr txBox="1"/>
          <p:nvPr/>
        </p:nvSpPr>
        <p:spPr>
          <a:xfrm>
            <a:off x="7288600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C9B87BE-DC1A-4387-9F48-0F9A591E9AFA}"/>
              </a:ext>
            </a:extLst>
          </p:cNvPr>
          <p:cNvSpPr txBox="1"/>
          <p:nvPr/>
        </p:nvSpPr>
        <p:spPr>
          <a:xfrm>
            <a:off x="7762345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8423EB9-0666-42A7-BA10-31254600F4B7}"/>
              </a:ext>
            </a:extLst>
          </p:cNvPr>
          <p:cNvSpPr txBox="1"/>
          <p:nvPr/>
        </p:nvSpPr>
        <p:spPr>
          <a:xfrm>
            <a:off x="8416663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47FC589-32E2-479F-BB20-6E8131EED56B}"/>
              </a:ext>
            </a:extLst>
          </p:cNvPr>
          <p:cNvCxnSpPr>
            <a:cxnSpLocks/>
          </p:cNvCxnSpPr>
          <p:nvPr/>
        </p:nvCxnSpPr>
        <p:spPr>
          <a:xfrm>
            <a:off x="8429915" y="3078533"/>
            <a:ext cx="481081" cy="365155"/>
          </a:xfrm>
          <a:prstGeom prst="bentConnector3">
            <a:avLst>
              <a:gd name="adj1" fmla="val -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6286D47-A6E9-4CEF-9B95-B96FBCA65639}"/>
              </a:ext>
            </a:extLst>
          </p:cNvPr>
          <p:cNvSpPr txBox="1"/>
          <p:nvPr/>
        </p:nvSpPr>
        <p:spPr>
          <a:xfrm>
            <a:off x="7921240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CE3C2AE-FE7A-4173-9F19-C661087C1144}"/>
              </a:ext>
            </a:extLst>
          </p:cNvPr>
          <p:cNvSpPr txBox="1"/>
          <p:nvPr/>
        </p:nvSpPr>
        <p:spPr>
          <a:xfrm>
            <a:off x="8394985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A243D89-533A-460F-9356-4FCBFB27788E}"/>
              </a:ext>
            </a:extLst>
          </p:cNvPr>
          <p:cNvSpPr txBox="1"/>
          <p:nvPr/>
        </p:nvSpPr>
        <p:spPr>
          <a:xfrm>
            <a:off x="8897744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178C144C-B416-4D9F-ABF1-62C0E049DC01}"/>
              </a:ext>
            </a:extLst>
          </p:cNvPr>
          <p:cNvCxnSpPr>
            <a:cxnSpLocks/>
          </p:cNvCxnSpPr>
          <p:nvPr/>
        </p:nvCxnSpPr>
        <p:spPr>
          <a:xfrm>
            <a:off x="8910996" y="3443688"/>
            <a:ext cx="451395" cy="362872"/>
          </a:xfrm>
          <a:prstGeom prst="bentConnector3">
            <a:avLst>
              <a:gd name="adj1" fmla="val -6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2900E5-9BC6-43BE-B8D9-1EA68137EEB2}"/>
              </a:ext>
            </a:extLst>
          </p:cNvPr>
          <p:cNvSpPr txBox="1"/>
          <p:nvPr/>
        </p:nvSpPr>
        <p:spPr>
          <a:xfrm>
            <a:off x="8399146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8B4874B-AB88-4B8E-BBF7-2CFF1F977BE9}"/>
              </a:ext>
            </a:extLst>
          </p:cNvPr>
          <p:cNvSpPr txBox="1"/>
          <p:nvPr/>
        </p:nvSpPr>
        <p:spPr>
          <a:xfrm>
            <a:off x="8872891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EEF51C0-99A5-4B0E-9F1F-11E5B6526933}"/>
              </a:ext>
            </a:extLst>
          </p:cNvPr>
          <p:cNvSpPr txBox="1"/>
          <p:nvPr/>
        </p:nvSpPr>
        <p:spPr>
          <a:xfrm>
            <a:off x="9349139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62D0EF98-3B77-4EC1-8587-68107FF749F4}"/>
              </a:ext>
            </a:extLst>
          </p:cNvPr>
          <p:cNvCxnSpPr>
            <a:cxnSpLocks/>
          </p:cNvCxnSpPr>
          <p:nvPr/>
        </p:nvCxnSpPr>
        <p:spPr>
          <a:xfrm>
            <a:off x="9362391" y="3806560"/>
            <a:ext cx="491162" cy="365450"/>
          </a:xfrm>
          <a:prstGeom prst="bentConnector3">
            <a:avLst>
              <a:gd name="adj1" fmla="val 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0794ABB-9F64-49FA-87A2-06DB4B475623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343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C77BB0-D252-4CCD-AE44-D0389265A35E}"/>
              </a:ext>
            </a:extLst>
          </p:cNvPr>
          <p:cNvSpPr txBox="1"/>
          <p:nvPr/>
        </p:nvSpPr>
        <p:spPr>
          <a:xfrm>
            <a:off x="6658290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A11111B-0841-4AA6-ABA8-06239F1D1942}"/>
              </a:ext>
            </a:extLst>
          </p:cNvPr>
          <p:cNvSpPr txBox="1"/>
          <p:nvPr/>
        </p:nvSpPr>
        <p:spPr>
          <a:xfrm>
            <a:off x="7132035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E8BF92-7D15-4E47-A57B-0751D98A8CCF}"/>
              </a:ext>
            </a:extLst>
          </p:cNvPr>
          <p:cNvSpPr txBox="1"/>
          <p:nvPr/>
        </p:nvSpPr>
        <p:spPr>
          <a:xfrm>
            <a:off x="7780848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D90F076-1913-4F91-8586-123EB80D61AD}"/>
              </a:ext>
            </a:extLst>
          </p:cNvPr>
          <p:cNvCxnSpPr>
            <a:cxnSpLocks/>
          </p:cNvCxnSpPr>
          <p:nvPr/>
        </p:nvCxnSpPr>
        <p:spPr>
          <a:xfrm>
            <a:off x="7794100" y="2714951"/>
            <a:ext cx="635815" cy="363582"/>
          </a:xfrm>
          <a:prstGeom prst="bentConnector3">
            <a:avLst>
              <a:gd name="adj1" fmla="val -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6C9F736-2BD6-45BC-81DF-ECC90D4C8F0A}"/>
              </a:ext>
            </a:extLst>
          </p:cNvPr>
          <p:cNvSpPr txBox="1"/>
          <p:nvPr/>
        </p:nvSpPr>
        <p:spPr>
          <a:xfrm>
            <a:off x="7288600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C9B87BE-DC1A-4387-9F48-0F9A591E9AFA}"/>
              </a:ext>
            </a:extLst>
          </p:cNvPr>
          <p:cNvSpPr txBox="1"/>
          <p:nvPr/>
        </p:nvSpPr>
        <p:spPr>
          <a:xfrm>
            <a:off x="7762345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8423EB9-0666-42A7-BA10-31254600F4B7}"/>
              </a:ext>
            </a:extLst>
          </p:cNvPr>
          <p:cNvSpPr txBox="1"/>
          <p:nvPr/>
        </p:nvSpPr>
        <p:spPr>
          <a:xfrm>
            <a:off x="8416663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47FC589-32E2-479F-BB20-6E8131EED56B}"/>
              </a:ext>
            </a:extLst>
          </p:cNvPr>
          <p:cNvCxnSpPr>
            <a:cxnSpLocks/>
          </p:cNvCxnSpPr>
          <p:nvPr/>
        </p:nvCxnSpPr>
        <p:spPr>
          <a:xfrm>
            <a:off x="8429915" y="3078533"/>
            <a:ext cx="481081" cy="365155"/>
          </a:xfrm>
          <a:prstGeom prst="bentConnector3">
            <a:avLst>
              <a:gd name="adj1" fmla="val -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6286D47-A6E9-4CEF-9B95-B96FBCA65639}"/>
              </a:ext>
            </a:extLst>
          </p:cNvPr>
          <p:cNvSpPr txBox="1"/>
          <p:nvPr/>
        </p:nvSpPr>
        <p:spPr>
          <a:xfrm>
            <a:off x="7921240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CE3C2AE-FE7A-4173-9F19-C661087C1144}"/>
              </a:ext>
            </a:extLst>
          </p:cNvPr>
          <p:cNvSpPr txBox="1"/>
          <p:nvPr/>
        </p:nvSpPr>
        <p:spPr>
          <a:xfrm>
            <a:off x="8394985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A243D89-533A-460F-9356-4FCBFB27788E}"/>
              </a:ext>
            </a:extLst>
          </p:cNvPr>
          <p:cNvSpPr txBox="1"/>
          <p:nvPr/>
        </p:nvSpPr>
        <p:spPr>
          <a:xfrm>
            <a:off x="8897744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178C144C-B416-4D9F-ABF1-62C0E049DC01}"/>
              </a:ext>
            </a:extLst>
          </p:cNvPr>
          <p:cNvCxnSpPr>
            <a:cxnSpLocks/>
          </p:cNvCxnSpPr>
          <p:nvPr/>
        </p:nvCxnSpPr>
        <p:spPr>
          <a:xfrm>
            <a:off x="8910996" y="3443688"/>
            <a:ext cx="451395" cy="362872"/>
          </a:xfrm>
          <a:prstGeom prst="bentConnector3">
            <a:avLst>
              <a:gd name="adj1" fmla="val -6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2900E5-9BC6-43BE-B8D9-1EA68137EEB2}"/>
              </a:ext>
            </a:extLst>
          </p:cNvPr>
          <p:cNvSpPr txBox="1"/>
          <p:nvPr/>
        </p:nvSpPr>
        <p:spPr>
          <a:xfrm>
            <a:off x="8399146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8B4874B-AB88-4B8E-BBF7-2CFF1F977BE9}"/>
              </a:ext>
            </a:extLst>
          </p:cNvPr>
          <p:cNvSpPr txBox="1"/>
          <p:nvPr/>
        </p:nvSpPr>
        <p:spPr>
          <a:xfrm>
            <a:off x="8872891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EEF51C0-99A5-4B0E-9F1F-11E5B6526933}"/>
              </a:ext>
            </a:extLst>
          </p:cNvPr>
          <p:cNvSpPr txBox="1"/>
          <p:nvPr/>
        </p:nvSpPr>
        <p:spPr>
          <a:xfrm>
            <a:off x="9349139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62D0EF98-3B77-4EC1-8587-68107FF749F4}"/>
              </a:ext>
            </a:extLst>
          </p:cNvPr>
          <p:cNvCxnSpPr>
            <a:cxnSpLocks/>
          </p:cNvCxnSpPr>
          <p:nvPr/>
        </p:nvCxnSpPr>
        <p:spPr>
          <a:xfrm>
            <a:off x="9362391" y="3806560"/>
            <a:ext cx="491162" cy="365450"/>
          </a:xfrm>
          <a:prstGeom prst="bentConnector3">
            <a:avLst>
              <a:gd name="adj1" fmla="val 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FEC7FC2-B029-4DB3-BF5E-E35D7934E00B}"/>
              </a:ext>
            </a:extLst>
          </p:cNvPr>
          <p:cNvSpPr txBox="1"/>
          <p:nvPr/>
        </p:nvSpPr>
        <p:spPr>
          <a:xfrm>
            <a:off x="8879116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D21DC-D4CA-466C-9003-ADA70CF333E9}"/>
              </a:ext>
            </a:extLst>
          </p:cNvPr>
          <p:cNvSpPr txBox="1"/>
          <p:nvPr/>
        </p:nvSpPr>
        <p:spPr>
          <a:xfrm>
            <a:off x="935286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92C17E0-083A-46A4-8277-3EF665C00445}"/>
              </a:ext>
            </a:extLst>
          </p:cNvPr>
          <p:cNvSpPr txBox="1"/>
          <p:nvPr/>
        </p:nvSpPr>
        <p:spPr>
          <a:xfrm>
            <a:off x="984030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AEE03869-AFDC-41D2-9CE3-0305613F27B6}"/>
              </a:ext>
            </a:extLst>
          </p:cNvPr>
          <p:cNvCxnSpPr>
            <a:cxnSpLocks/>
          </p:cNvCxnSpPr>
          <p:nvPr/>
        </p:nvCxnSpPr>
        <p:spPr>
          <a:xfrm>
            <a:off x="9853553" y="4172010"/>
            <a:ext cx="590360" cy="355143"/>
          </a:xfrm>
          <a:prstGeom prst="bentConnector3">
            <a:avLst>
              <a:gd name="adj1" fmla="val -4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FB1F511-931B-4CD8-9759-1B5357F2C37D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4056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C77BB0-D252-4CCD-AE44-D0389265A35E}"/>
              </a:ext>
            </a:extLst>
          </p:cNvPr>
          <p:cNvSpPr txBox="1"/>
          <p:nvPr/>
        </p:nvSpPr>
        <p:spPr>
          <a:xfrm>
            <a:off x="6658290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A11111B-0841-4AA6-ABA8-06239F1D1942}"/>
              </a:ext>
            </a:extLst>
          </p:cNvPr>
          <p:cNvSpPr txBox="1"/>
          <p:nvPr/>
        </p:nvSpPr>
        <p:spPr>
          <a:xfrm>
            <a:off x="7132035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E8BF92-7D15-4E47-A57B-0751D98A8CCF}"/>
              </a:ext>
            </a:extLst>
          </p:cNvPr>
          <p:cNvSpPr txBox="1"/>
          <p:nvPr/>
        </p:nvSpPr>
        <p:spPr>
          <a:xfrm>
            <a:off x="7780848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D90F076-1913-4F91-8586-123EB80D61AD}"/>
              </a:ext>
            </a:extLst>
          </p:cNvPr>
          <p:cNvCxnSpPr>
            <a:cxnSpLocks/>
          </p:cNvCxnSpPr>
          <p:nvPr/>
        </p:nvCxnSpPr>
        <p:spPr>
          <a:xfrm>
            <a:off x="7794100" y="2714951"/>
            <a:ext cx="635815" cy="363582"/>
          </a:xfrm>
          <a:prstGeom prst="bentConnector3">
            <a:avLst>
              <a:gd name="adj1" fmla="val -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6C9F736-2BD6-45BC-81DF-ECC90D4C8F0A}"/>
              </a:ext>
            </a:extLst>
          </p:cNvPr>
          <p:cNvSpPr txBox="1"/>
          <p:nvPr/>
        </p:nvSpPr>
        <p:spPr>
          <a:xfrm>
            <a:off x="7288600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C9B87BE-DC1A-4387-9F48-0F9A591E9AFA}"/>
              </a:ext>
            </a:extLst>
          </p:cNvPr>
          <p:cNvSpPr txBox="1"/>
          <p:nvPr/>
        </p:nvSpPr>
        <p:spPr>
          <a:xfrm>
            <a:off x="7762345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8423EB9-0666-42A7-BA10-31254600F4B7}"/>
              </a:ext>
            </a:extLst>
          </p:cNvPr>
          <p:cNvSpPr txBox="1"/>
          <p:nvPr/>
        </p:nvSpPr>
        <p:spPr>
          <a:xfrm>
            <a:off x="8416663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47FC589-32E2-479F-BB20-6E8131EED56B}"/>
              </a:ext>
            </a:extLst>
          </p:cNvPr>
          <p:cNvCxnSpPr>
            <a:cxnSpLocks/>
          </p:cNvCxnSpPr>
          <p:nvPr/>
        </p:nvCxnSpPr>
        <p:spPr>
          <a:xfrm>
            <a:off x="8429915" y="3078533"/>
            <a:ext cx="481081" cy="365155"/>
          </a:xfrm>
          <a:prstGeom prst="bentConnector3">
            <a:avLst>
              <a:gd name="adj1" fmla="val -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6286D47-A6E9-4CEF-9B95-B96FBCA65639}"/>
              </a:ext>
            </a:extLst>
          </p:cNvPr>
          <p:cNvSpPr txBox="1"/>
          <p:nvPr/>
        </p:nvSpPr>
        <p:spPr>
          <a:xfrm>
            <a:off x="7921240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CE3C2AE-FE7A-4173-9F19-C661087C1144}"/>
              </a:ext>
            </a:extLst>
          </p:cNvPr>
          <p:cNvSpPr txBox="1"/>
          <p:nvPr/>
        </p:nvSpPr>
        <p:spPr>
          <a:xfrm>
            <a:off x="8394985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A243D89-533A-460F-9356-4FCBFB27788E}"/>
              </a:ext>
            </a:extLst>
          </p:cNvPr>
          <p:cNvSpPr txBox="1"/>
          <p:nvPr/>
        </p:nvSpPr>
        <p:spPr>
          <a:xfrm>
            <a:off x="8897744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178C144C-B416-4D9F-ABF1-62C0E049DC01}"/>
              </a:ext>
            </a:extLst>
          </p:cNvPr>
          <p:cNvCxnSpPr>
            <a:cxnSpLocks/>
          </p:cNvCxnSpPr>
          <p:nvPr/>
        </p:nvCxnSpPr>
        <p:spPr>
          <a:xfrm>
            <a:off x="8910996" y="3443688"/>
            <a:ext cx="451395" cy="362872"/>
          </a:xfrm>
          <a:prstGeom prst="bentConnector3">
            <a:avLst>
              <a:gd name="adj1" fmla="val -6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2900E5-9BC6-43BE-B8D9-1EA68137EEB2}"/>
              </a:ext>
            </a:extLst>
          </p:cNvPr>
          <p:cNvSpPr txBox="1"/>
          <p:nvPr/>
        </p:nvSpPr>
        <p:spPr>
          <a:xfrm>
            <a:off x="8399146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8B4874B-AB88-4B8E-BBF7-2CFF1F977BE9}"/>
              </a:ext>
            </a:extLst>
          </p:cNvPr>
          <p:cNvSpPr txBox="1"/>
          <p:nvPr/>
        </p:nvSpPr>
        <p:spPr>
          <a:xfrm>
            <a:off x="8872891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EEF51C0-99A5-4B0E-9F1F-11E5B6526933}"/>
              </a:ext>
            </a:extLst>
          </p:cNvPr>
          <p:cNvSpPr txBox="1"/>
          <p:nvPr/>
        </p:nvSpPr>
        <p:spPr>
          <a:xfrm>
            <a:off x="9349139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62D0EF98-3B77-4EC1-8587-68107FF749F4}"/>
              </a:ext>
            </a:extLst>
          </p:cNvPr>
          <p:cNvCxnSpPr>
            <a:cxnSpLocks/>
          </p:cNvCxnSpPr>
          <p:nvPr/>
        </p:nvCxnSpPr>
        <p:spPr>
          <a:xfrm>
            <a:off x="9362391" y="3806560"/>
            <a:ext cx="491162" cy="365450"/>
          </a:xfrm>
          <a:prstGeom prst="bentConnector3">
            <a:avLst>
              <a:gd name="adj1" fmla="val 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FEC7FC2-B029-4DB3-BF5E-E35D7934E00B}"/>
              </a:ext>
            </a:extLst>
          </p:cNvPr>
          <p:cNvSpPr txBox="1"/>
          <p:nvPr/>
        </p:nvSpPr>
        <p:spPr>
          <a:xfrm>
            <a:off x="8879116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D21DC-D4CA-466C-9003-ADA70CF333E9}"/>
              </a:ext>
            </a:extLst>
          </p:cNvPr>
          <p:cNvSpPr txBox="1"/>
          <p:nvPr/>
        </p:nvSpPr>
        <p:spPr>
          <a:xfrm>
            <a:off x="935286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92C17E0-083A-46A4-8277-3EF665C00445}"/>
              </a:ext>
            </a:extLst>
          </p:cNvPr>
          <p:cNvSpPr txBox="1"/>
          <p:nvPr/>
        </p:nvSpPr>
        <p:spPr>
          <a:xfrm>
            <a:off x="984030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AEE03869-AFDC-41D2-9CE3-0305613F27B6}"/>
              </a:ext>
            </a:extLst>
          </p:cNvPr>
          <p:cNvCxnSpPr>
            <a:cxnSpLocks/>
          </p:cNvCxnSpPr>
          <p:nvPr/>
        </p:nvCxnSpPr>
        <p:spPr>
          <a:xfrm>
            <a:off x="9853553" y="4172010"/>
            <a:ext cx="590360" cy="355143"/>
          </a:xfrm>
          <a:prstGeom prst="bentConnector3">
            <a:avLst>
              <a:gd name="adj1" fmla="val -4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6AD9D-3ED0-4F93-9DE3-FC635035A849}"/>
              </a:ext>
            </a:extLst>
          </p:cNvPr>
          <p:cNvSpPr txBox="1"/>
          <p:nvPr/>
        </p:nvSpPr>
        <p:spPr>
          <a:xfrm>
            <a:off x="9373453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F1AAD62-977C-4A0B-AA24-8775E55D8831}"/>
              </a:ext>
            </a:extLst>
          </p:cNvPr>
          <p:cNvSpPr txBox="1"/>
          <p:nvPr/>
        </p:nvSpPr>
        <p:spPr>
          <a:xfrm>
            <a:off x="9847198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B56E19B-940E-4CFF-92E5-29E8FE2A2D7F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73918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C77BB0-D252-4CCD-AE44-D0389265A35E}"/>
              </a:ext>
            </a:extLst>
          </p:cNvPr>
          <p:cNvSpPr txBox="1"/>
          <p:nvPr/>
        </p:nvSpPr>
        <p:spPr>
          <a:xfrm>
            <a:off x="6658290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A11111B-0841-4AA6-ABA8-06239F1D1942}"/>
              </a:ext>
            </a:extLst>
          </p:cNvPr>
          <p:cNvSpPr txBox="1"/>
          <p:nvPr/>
        </p:nvSpPr>
        <p:spPr>
          <a:xfrm>
            <a:off x="7132035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E8BF92-7D15-4E47-A57B-0751D98A8CCF}"/>
              </a:ext>
            </a:extLst>
          </p:cNvPr>
          <p:cNvSpPr txBox="1"/>
          <p:nvPr/>
        </p:nvSpPr>
        <p:spPr>
          <a:xfrm>
            <a:off x="7780848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D90F076-1913-4F91-8586-123EB80D61AD}"/>
              </a:ext>
            </a:extLst>
          </p:cNvPr>
          <p:cNvCxnSpPr>
            <a:cxnSpLocks/>
          </p:cNvCxnSpPr>
          <p:nvPr/>
        </p:nvCxnSpPr>
        <p:spPr>
          <a:xfrm>
            <a:off x="7794100" y="2714951"/>
            <a:ext cx="635815" cy="363582"/>
          </a:xfrm>
          <a:prstGeom prst="bentConnector3">
            <a:avLst>
              <a:gd name="adj1" fmla="val -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6C9F736-2BD6-45BC-81DF-ECC90D4C8F0A}"/>
              </a:ext>
            </a:extLst>
          </p:cNvPr>
          <p:cNvSpPr txBox="1"/>
          <p:nvPr/>
        </p:nvSpPr>
        <p:spPr>
          <a:xfrm>
            <a:off x="7288600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C9B87BE-DC1A-4387-9F48-0F9A591E9AFA}"/>
              </a:ext>
            </a:extLst>
          </p:cNvPr>
          <p:cNvSpPr txBox="1"/>
          <p:nvPr/>
        </p:nvSpPr>
        <p:spPr>
          <a:xfrm>
            <a:off x="7762345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8423EB9-0666-42A7-BA10-31254600F4B7}"/>
              </a:ext>
            </a:extLst>
          </p:cNvPr>
          <p:cNvSpPr txBox="1"/>
          <p:nvPr/>
        </p:nvSpPr>
        <p:spPr>
          <a:xfrm>
            <a:off x="8416663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47FC589-32E2-479F-BB20-6E8131EED56B}"/>
              </a:ext>
            </a:extLst>
          </p:cNvPr>
          <p:cNvCxnSpPr>
            <a:cxnSpLocks/>
          </p:cNvCxnSpPr>
          <p:nvPr/>
        </p:nvCxnSpPr>
        <p:spPr>
          <a:xfrm>
            <a:off x="8429915" y="3078533"/>
            <a:ext cx="481081" cy="365155"/>
          </a:xfrm>
          <a:prstGeom prst="bentConnector3">
            <a:avLst>
              <a:gd name="adj1" fmla="val -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6286D47-A6E9-4CEF-9B95-B96FBCA65639}"/>
              </a:ext>
            </a:extLst>
          </p:cNvPr>
          <p:cNvSpPr txBox="1"/>
          <p:nvPr/>
        </p:nvSpPr>
        <p:spPr>
          <a:xfrm>
            <a:off x="7921240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CE3C2AE-FE7A-4173-9F19-C661087C1144}"/>
              </a:ext>
            </a:extLst>
          </p:cNvPr>
          <p:cNvSpPr txBox="1"/>
          <p:nvPr/>
        </p:nvSpPr>
        <p:spPr>
          <a:xfrm>
            <a:off x="8394985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A243D89-533A-460F-9356-4FCBFB27788E}"/>
              </a:ext>
            </a:extLst>
          </p:cNvPr>
          <p:cNvSpPr txBox="1"/>
          <p:nvPr/>
        </p:nvSpPr>
        <p:spPr>
          <a:xfrm>
            <a:off x="8897744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178C144C-B416-4D9F-ABF1-62C0E049DC01}"/>
              </a:ext>
            </a:extLst>
          </p:cNvPr>
          <p:cNvCxnSpPr>
            <a:cxnSpLocks/>
          </p:cNvCxnSpPr>
          <p:nvPr/>
        </p:nvCxnSpPr>
        <p:spPr>
          <a:xfrm>
            <a:off x="8910996" y="3443688"/>
            <a:ext cx="451395" cy="362872"/>
          </a:xfrm>
          <a:prstGeom prst="bentConnector3">
            <a:avLst>
              <a:gd name="adj1" fmla="val -6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2900E5-9BC6-43BE-B8D9-1EA68137EEB2}"/>
              </a:ext>
            </a:extLst>
          </p:cNvPr>
          <p:cNvSpPr txBox="1"/>
          <p:nvPr/>
        </p:nvSpPr>
        <p:spPr>
          <a:xfrm>
            <a:off x="8399146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8B4874B-AB88-4B8E-BBF7-2CFF1F977BE9}"/>
              </a:ext>
            </a:extLst>
          </p:cNvPr>
          <p:cNvSpPr txBox="1"/>
          <p:nvPr/>
        </p:nvSpPr>
        <p:spPr>
          <a:xfrm>
            <a:off x="8872891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EEF51C0-99A5-4B0E-9F1F-11E5B6526933}"/>
              </a:ext>
            </a:extLst>
          </p:cNvPr>
          <p:cNvSpPr txBox="1"/>
          <p:nvPr/>
        </p:nvSpPr>
        <p:spPr>
          <a:xfrm>
            <a:off x="9349139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62D0EF98-3B77-4EC1-8587-68107FF749F4}"/>
              </a:ext>
            </a:extLst>
          </p:cNvPr>
          <p:cNvCxnSpPr>
            <a:cxnSpLocks/>
          </p:cNvCxnSpPr>
          <p:nvPr/>
        </p:nvCxnSpPr>
        <p:spPr>
          <a:xfrm>
            <a:off x="9362391" y="3806560"/>
            <a:ext cx="491162" cy="365450"/>
          </a:xfrm>
          <a:prstGeom prst="bentConnector3">
            <a:avLst>
              <a:gd name="adj1" fmla="val 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FEC7FC2-B029-4DB3-BF5E-E35D7934E00B}"/>
              </a:ext>
            </a:extLst>
          </p:cNvPr>
          <p:cNvSpPr txBox="1"/>
          <p:nvPr/>
        </p:nvSpPr>
        <p:spPr>
          <a:xfrm>
            <a:off x="8879116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D21DC-D4CA-466C-9003-ADA70CF333E9}"/>
              </a:ext>
            </a:extLst>
          </p:cNvPr>
          <p:cNvSpPr txBox="1"/>
          <p:nvPr/>
        </p:nvSpPr>
        <p:spPr>
          <a:xfrm>
            <a:off x="935286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92C17E0-083A-46A4-8277-3EF665C00445}"/>
              </a:ext>
            </a:extLst>
          </p:cNvPr>
          <p:cNvSpPr txBox="1"/>
          <p:nvPr/>
        </p:nvSpPr>
        <p:spPr>
          <a:xfrm>
            <a:off x="984030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AEE03869-AFDC-41D2-9CE3-0305613F27B6}"/>
              </a:ext>
            </a:extLst>
          </p:cNvPr>
          <p:cNvCxnSpPr>
            <a:cxnSpLocks/>
          </p:cNvCxnSpPr>
          <p:nvPr/>
        </p:nvCxnSpPr>
        <p:spPr>
          <a:xfrm>
            <a:off x="9853553" y="4172010"/>
            <a:ext cx="590360" cy="355143"/>
          </a:xfrm>
          <a:prstGeom prst="bentConnector3">
            <a:avLst>
              <a:gd name="adj1" fmla="val -4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6AD9D-3ED0-4F93-9DE3-FC635035A849}"/>
              </a:ext>
            </a:extLst>
          </p:cNvPr>
          <p:cNvSpPr txBox="1"/>
          <p:nvPr/>
        </p:nvSpPr>
        <p:spPr>
          <a:xfrm>
            <a:off x="9373453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F1AAD62-977C-4A0B-AA24-8775E55D8831}"/>
              </a:ext>
            </a:extLst>
          </p:cNvPr>
          <p:cNvSpPr txBox="1"/>
          <p:nvPr/>
        </p:nvSpPr>
        <p:spPr>
          <a:xfrm>
            <a:off x="9847198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FCC00598-EDCE-4B5C-A46A-E0FC501A3C73}"/>
              </a:ext>
            </a:extLst>
          </p:cNvPr>
          <p:cNvCxnSpPr>
            <a:cxnSpLocks/>
          </p:cNvCxnSpPr>
          <p:nvPr/>
        </p:nvCxnSpPr>
        <p:spPr>
          <a:xfrm flipH="1" flipV="1">
            <a:off x="6452989" y="3021722"/>
            <a:ext cx="2786972" cy="1981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6C4DE6A-4F7D-4A9D-9276-D95A5949F8B0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1830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C77BB0-D252-4CCD-AE44-D0389265A35E}"/>
              </a:ext>
            </a:extLst>
          </p:cNvPr>
          <p:cNvSpPr txBox="1"/>
          <p:nvPr/>
        </p:nvSpPr>
        <p:spPr>
          <a:xfrm>
            <a:off x="6658290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A11111B-0841-4AA6-ABA8-06239F1D1942}"/>
              </a:ext>
            </a:extLst>
          </p:cNvPr>
          <p:cNvSpPr txBox="1"/>
          <p:nvPr/>
        </p:nvSpPr>
        <p:spPr>
          <a:xfrm>
            <a:off x="7132035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E8BF92-7D15-4E47-A57B-0751D98A8CCF}"/>
              </a:ext>
            </a:extLst>
          </p:cNvPr>
          <p:cNvSpPr txBox="1"/>
          <p:nvPr/>
        </p:nvSpPr>
        <p:spPr>
          <a:xfrm>
            <a:off x="7780848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D90F076-1913-4F91-8586-123EB80D61AD}"/>
              </a:ext>
            </a:extLst>
          </p:cNvPr>
          <p:cNvCxnSpPr>
            <a:cxnSpLocks/>
          </p:cNvCxnSpPr>
          <p:nvPr/>
        </p:nvCxnSpPr>
        <p:spPr>
          <a:xfrm>
            <a:off x="7794100" y="2714951"/>
            <a:ext cx="635815" cy="363582"/>
          </a:xfrm>
          <a:prstGeom prst="bentConnector3">
            <a:avLst>
              <a:gd name="adj1" fmla="val -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6C9F736-2BD6-45BC-81DF-ECC90D4C8F0A}"/>
              </a:ext>
            </a:extLst>
          </p:cNvPr>
          <p:cNvSpPr txBox="1"/>
          <p:nvPr/>
        </p:nvSpPr>
        <p:spPr>
          <a:xfrm>
            <a:off x="7288600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C9B87BE-DC1A-4387-9F48-0F9A591E9AFA}"/>
              </a:ext>
            </a:extLst>
          </p:cNvPr>
          <p:cNvSpPr txBox="1"/>
          <p:nvPr/>
        </p:nvSpPr>
        <p:spPr>
          <a:xfrm>
            <a:off x="7762345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8423EB9-0666-42A7-BA10-31254600F4B7}"/>
              </a:ext>
            </a:extLst>
          </p:cNvPr>
          <p:cNvSpPr txBox="1"/>
          <p:nvPr/>
        </p:nvSpPr>
        <p:spPr>
          <a:xfrm>
            <a:off x="8416663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47FC589-32E2-479F-BB20-6E8131EED56B}"/>
              </a:ext>
            </a:extLst>
          </p:cNvPr>
          <p:cNvCxnSpPr>
            <a:cxnSpLocks/>
          </p:cNvCxnSpPr>
          <p:nvPr/>
        </p:nvCxnSpPr>
        <p:spPr>
          <a:xfrm>
            <a:off x="8429915" y="3078533"/>
            <a:ext cx="481081" cy="365155"/>
          </a:xfrm>
          <a:prstGeom prst="bentConnector3">
            <a:avLst>
              <a:gd name="adj1" fmla="val -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6286D47-A6E9-4CEF-9B95-B96FBCA65639}"/>
              </a:ext>
            </a:extLst>
          </p:cNvPr>
          <p:cNvSpPr txBox="1"/>
          <p:nvPr/>
        </p:nvSpPr>
        <p:spPr>
          <a:xfrm>
            <a:off x="7921240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CE3C2AE-FE7A-4173-9F19-C661087C1144}"/>
              </a:ext>
            </a:extLst>
          </p:cNvPr>
          <p:cNvSpPr txBox="1"/>
          <p:nvPr/>
        </p:nvSpPr>
        <p:spPr>
          <a:xfrm>
            <a:off x="8394985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A243D89-533A-460F-9356-4FCBFB27788E}"/>
              </a:ext>
            </a:extLst>
          </p:cNvPr>
          <p:cNvSpPr txBox="1"/>
          <p:nvPr/>
        </p:nvSpPr>
        <p:spPr>
          <a:xfrm>
            <a:off x="8897744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178C144C-B416-4D9F-ABF1-62C0E049DC01}"/>
              </a:ext>
            </a:extLst>
          </p:cNvPr>
          <p:cNvCxnSpPr>
            <a:cxnSpLocks/>
          </p:cNvCxnSpPr>
          <p:nvPr/>
        </p:nvCxnSpPr>
        <p:spPr>
          <a:xfrm>
            <a:off x="8910996" y="3443688"/>
            <a:ext cx="451395" cy="362872"/>
          </a:xfrm>
          <a:prstGeom prst="bentConnector3">
            <a:avLst>
              <a:gd name="adj1" fmla="val -6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2900E5-9BC6-43BE-B8D9-1EA68137EEB2}"/>
              </a:ext>
            </a:extLst>
          </p:cNvPr>
          <p:cNvSpPr txBox="1"/>
          <p:nvPr/>
        </p:nvSpPr>
        <p:spPr>
          <a:xfrm>
            <a:off x="8399146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8B4874B-AB88-4B8E-BBF7-2CFF1F977BE9}"/>
              </a:ext>
            </a:extLst>
          </p:cNvPr>
          <p:cNvSpPr txBox="1"/>
          <p:nvPr/>
        </p:nvSpPr>
        <p:spPr>
          <a:xfrm>
            <a:off x="8872891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EEF51C0-99A5-4B0E-9F1F-11E5B6526933}"/>
              </a:ext>
            </a:extLst>
          </p:cNvPr>
          <p:cNvSpPr txBox="1"/>
          <p:nvPr/>
        </p:nvSpPr>
        <p:spPr>
          <a:xfrm>
            <a:off x="9349139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62D0EF98-3B77-4EC1-8587-68107FF749F4}"/>
              </a:ext>
            </a:extLst>
          </p:cNvPr>
          <p:cNvCxnSpPr>
            <a:cxnSpLocks/>
          </p:cNvCxnSpPr>
          <p:nvPr/>
        </p:nvCxnSpPr>
        <p:spPr>
          <a:xfrm>
            <a:off x="9362391" y="3806560"/>
            <a:ext cx="491162" cy="365450"/>
          </a:xfrm>
          <a:prstGeom prst="bentConnector3">
            <a:avLst>
              <a:gd name="adj1" fmla="val 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FEC7FC2-B029-4DB3-BF5E-E35D7934E00B}"/>
              </a:ext>
            </a:extLst>
          </p:cNvPr>
          <p:cNvSpPr txBox="1"/>
          <p:nvPr/>
        </p:nvSpPr>
        <p:spPr>
          <a:xfrm>
            <a:off x="8879116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D21DC-D4CA-466C-9003-ADA70CF333E9}"/>
              </a:ext>
            </a:extLst>
          </p:cNvPr>
          <p:cNvSpPr txBox="1"/>
          <p:nvPr/>
        </p:nvSpPr>
        <p:spPr>
          <a:xfrm>
            <a:off x="935286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92C17E0-083A-46A4-8277-3EF665C00445}"/>
              </a:ext>
            </a:extLst>
          </p:cNvPr>
          <p:cNvSpPr txBox="1"/>
          <p:nvPr/>
        </p:nvSpPr>
        <p:spPr>
          <a:xfrm>
            <a:off x="984030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AEE03869-AFDC-41D2-9CE3-0305613F27B6}"/>
              </a:ext>
            </a:extLst>
          </p:cNvPr>
          <p:cNvCxnSpPr>
            <a:cxnSpLocks/>
          </p:cNvCxnSpPr>
          <p:nvPr/>
        </p:nvCxnSpPr>
        <p:spPr>
          <a:xfrm>
            <a:off x="9853553" y="4172010"/>
            <a:ext cx="590360" cy="355143"/>
          </a:xfrm>
          <a:prstGeom prst="bentConnector3">
            <a:avLst>
              <a:gd name="adj1" fmla="val -4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6AD9D-3ED0-4F93-9DE3-FC635035A849}"/>
              </a:ext>
            </a:extLst>
          </p:cNvPr>
          <p:cNvSpPr txBox="1"/>
          <p:nvPr/>
        </p:nvSpPr>
        <p:spPr>
          <a:xfrm>
            <a:off x="9373453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="1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F1AAD62-977C-4A0B-AA24-8775E55D8831}"/>
              </a:ext>
            </a:extLst>
          </p:cNvPr>
          <p:cNvSpPr txBox="1"/>
          <p:nvPr/>
        </p:nvSpPr>
        <p:spPr>
          <a:xfrm>
            <a:off x="9847198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219DA42-3482-441E-837B-12B69FD3940A}"/>
              </a:ext>
            </a:extLst>
          </p:cNvPr>
          <p:cNvSpPr txBox="1"/>
          <p:nvPr/>
        </p:nvSpPr>
        <p:spPr>
          <a:xfrm>
            <a:off x="6267112" y="4612731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FCC00598-EDCE-4B5C-A46A-E0FC501A3C73}"/>
              </a:ext>
            </a:extLst>
          </p:cNvPr>
          <p:cNvCxnSpPr>
            <a:cxnSpLocks/>
          </p:cNvCxnSpPr>
          <p:nvPr/>
        </p:nvCxnSpPr>
        <p:spPr>
          <a:xfrm flipH="1" flipV="1">
            <a:off x="6452989" y="3021722"/>
            <a:ext cx="2786972" cy="1981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24E2130-D2D8-4FCF-825C-C53D735120A3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06865397"/>
      </p:ext>
    </p:extLst>
  </p:cSld>
  <p:clrMapOvr>
    <a:masterClrMapping/>
  </p:clrMapOvr>
  <p:transition spd="slow">
    <p:split orient="vert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C77BB0-D252-4CCD-AE44-D0389265A35E}"/>
              </a:ext>
            </a:extLst>
          </p:cNvPr>
          <p:cNvSpPr txBox="1"/>
          <p:nvPr/>
        </p:nvSpPr>
        <p:spPr>
          <a:xfrm>
            <a:off x="6658290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A11111B-0841-4AA6-ABA8-06239F1D1942}"/>
              </a:ext>
            </a:extLst>
          </p:cNvPr>
          <p:cNvSpPr txBox="1"/>
          <p:nvPr/>
        </p:nvSpPr>
        <p:spPr>
          <a:xfrm>
            <a:off x="7132035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E8BF92-7D15-4E47-A57B-0751D98A8CCF}"/>
              </a:ext>
            </a:extLst>
          </p:cNvPr>
          <p:cNvSpPr txBox="1"/>
          <p:nvPr/>
        </p:nvSpPr>
        <p:spPr>
          <a:xfrm>
            <a:off x="7780848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D90F076-1913-4F91-8586-123EB80D61AD}"/>
              </a:ext>
            </a:extLst>
          </p:cNvPr>
          <p:cNvCxnSpPr>
            <a:cxnSpLocks/>
          </p:cNvCxnSpPr>
          <p:nvPr/>
        </p:nvCxnSpPr>
        <p:spPr>
          <a:xfrm>
            <a:off x="7794100" y="2714951"/>
            <a:ext cx="635815" cy="363582"/>
          </a:xfrm>
          <a:prstGeom prst="bentConnector3">
            <a:avLst>
              <a:gd name="adj1" fmla="val -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6C9F736-2BD6-45BC-81DF-ECC90D4C8F0A}"/>
              </a:ext>
            </a:extLst>
          </p:cNvPr>
          <p:cNvSpPr txBox="1"/>
          <p:nvPr/>
        </p:nvSpPr>
        <p:spPr>
          <a:xfrm>
            <a:off x="7288600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C9B87BE-DC1A-4387-9F48-0F9A591E9AFA}"/>
              </a:ext>
            </a:extLst>
          </p:cNvPr>
          <p:cNvSpPr txBox="1"/>
          <p:nvPr/>
        </p:nvSpPr>
        <p:spPr>
          <a:xfrm>
            <a:off x="7762345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8423EB9-0666-42A7-BA10-31254600F4B7}"/>
              </a:ext>
            </a:extLst>
          </p:cNvPr>
          <p:cNvSpPr txBox="1"/>
          <p:nvPr/>
        </p:nvSpPr>
        <p:spPr>
          <a:xfrm>
            <a:off x="8416663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47FC589-32E2-479F-BB20-6E8131EED56B}"/>
              </a:ext>
            </a:extLst>
          </p:cNvPr>
          <p:cNvCxnSpPr>
            <a:cxnSpLocks/>
          </p:cNvCxnSpPr>
          <p:nvPr/>
        </p:nvCxnSpPr>
        <p:spPr>
          <a:xfrm>
            <a:off x="8429915" y="3078533"/>
            <a:ext cx="481081" cy="365155"/>
          </a:xfrm>
          <a:prstGeom prst="bentConnector3">
            <a:avLst>
              <a:gd name="adj1" fmla="val -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6286D47-A6E9-4CEF-9B95-B96FBCA65639}"/>
              </a:ext>
            </a:extLst>
          </p:cNvPr>
          <p:cNvSpPr txBox="1"/>
          <p:nvPr/>
        </p:nvSpPr>
        <p:spPr>
          <a:xfrm>
            <a:off x="7921240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CE3C2AE-FE7A-4173-9F19-C661087C1144}"/>
              </a:ext>
            </a:extLst>
          </p:cNvPr>
          <p:cNvSpPr txBox="1"/>
          <p:nvPr/>
        </p:nvSpPr>
        <p:spPr>
          <a:xfrm>
            <a:off x="8394985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A243D89-533A-460F-9356-4FCBFB27788E}"/>
              </a:ext>
            </a:extLst>
          </p:cNvPr>
          <p:cNvSpPr txBox="1"/>
          <p:nvPr/>
        </p:nvSpPr>
        <p:spPr>
          <a:xfrm>
            <a:off x="8897744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178C144C-B416-4D9F-ABF1-62C0E049DC01}"/>
              </a:ext>
            </a:extLst>
          </p:cNvPr>
          <p:cNvCxnSpPr>
            <a:cxnSpLocks/>
          </p:cNvCxnSpPr>
          <p:nvPr/>
        </p:nvCxnSpPr>
        <p:spPr>
          <a:xfrm>
            <a:off x="8910996" y="3443688"/>
            <a:ext cx="451395" cy="362872"/>
          </a:xfrm>
          <a:prstGeom prst="bentConnector3">
            <a:avLst>
              <a:gd name="adj1" fmla="val -6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2900E5-9BC6-43BE-B8D9-1EA68137EEB2}"/>
              </a:ext>
            </a:extLst>
          </p:cNvPr>
          <p:cNvSpPr txBox="1"/>
          <p:nvPr/>
        </p:nvSpPr>
        <p:spPr>
          <a:xfrm>
            <a:off x="8399146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8B4874B-AB88-4B8E-BBF7-2CFF1F977BE9}"/>
              </a:ext>
            </a:extLst>
          </p:cNvPr>
          <p:cNvSpPr txBox="1"/>
          <p:nvPr/>
        </p:nvSpPr>
        <p:spPr>
          <a:xfrm>
            <a:off x="8872891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EEF51C0-99A5-4B0E-9F1F-11E5B6526933}"/>
              </a:ext>
            </a:extLst>
          </p:cNvPr>
          <p:cNvSpPr txBox="1"/>
          <p:nvPr/>
        </p:nvSpPr>
        <p:spPr>
          <a:xfrm>
            <a:off x="9349139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62D0EF98-3B77-4EC1-8587-68107FF749F4}"/>
              </a:ext>
            </a:extLst>
          </p:cNvPr>
          <p:cNvCxnSpPr>
            <a:cxnSpLocks/>
          </p:cNvCxnSpPr>
          <p:nvPr/>
        </p:nvCxnSpPr>
        <p:spPr>
          <a:xfrm>
            <a:off x="9362391" y="3806560"/>
            <a:ext cx="491162" cy="365450"/>
          </a:xfrm>
          <a:prstGeom prst="bentConnector3">
            <a:avLst>
              <a:gd name="adj1" fmla="val 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FEC7FC2-B029-4DB3-BF5E-E35D7934E00B}"/>
              </a:ext>
            </a:extLst>
          </p:cNvPr>
          <p:cNvSpPr txBox="1"/>
          <p:nvPr/>
        </p:nvSpPr>
        <p:spPr>
          <a:xfrm>
            <a:off x="8879116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="1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D21DC-D4CA-466C-9003-ADA70CF333E9}"/>
              </a:ext>
            </a:extLst>
          </p:cNvPr>
          <p:cNvSpPr txBox="1"/>
          <p:nvPr/>
        </p:nvSpPr>
        <p:spPr>
          <a:xfrm>
            <a:off x="935286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92C17E0-083A-46A4-8277-3EF665C00445}"/>
              </a:ext>
            </a:extLst>
          </p:cNvPr>
          <p:cNvSpPr txBox="1"/>
          <p:nvPr/>
        </p:nvSpPr>
        <p:spPr>
          <a:xfrm>
            <a:off x="984030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AEE03869-AFDC-41D2-9CE3-0305613F27B6}"/>
              </a:ext>
            </a:extLst>
          </p:cNvPr>
          <p:cNvCxnSpPr>
            <a:cxnSpLocks/>
          </p:cNvCxnSpPr>
          <p:nvPr/>
        </p:nvCxnSpPr>
        <p:spPr>
          <a:xfrm>
            <a:off x="9853553" y="4172010"/>
            <a:ext cx="590360" cy="355143"/>
          </a:xfrm>
          <a:prstGeom prst="bentConnector3">
            <a:avLst>
              <a:gd name="adj1" fmla="val -4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6AD9D-3ED0-4F93-9DE3-FC635035A849}"/>
              </a:ext>
            </a:extLst>
          </p:cNvPr>
          <p:cNvSpPr txBox="1"/>
          <p:nvPr/>
        </p:nvSpPr>
        <p:spPr>
          <a:xfrm>
            <a:off x="9373453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F1AAD62-977C-4A0B-AA24-8775E55D8831}"/>
              </a:ext>
            </a:extLst>
          </p:cNvPr>
          <p:cNvSpPr txBox="1"/>
          <p:nvPr/>
        </p:nvSpPr>
        <p:spPr>
          <a:xfrm>
            <a:off x="9847198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219DA42-3482-441E-837B-12B69FD3940A}"/>
              </a:ext>
            </a:extLst>
          </p:cNvPr>
          <p:cNvSpPr txBox="1"/>
          <p:nvPr/>
        </p:nvSpPr>
        <p:spPr>
          <a:xfrm>
            <a:off x="6267112" y="4612731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FCC00598-EDCE-4B5C-A46A-E0FC501A3C73}"/>
              </a:ext>
            </a:extLst>
          </p:cNvPr>
          <p:cNvCxnSpPr>
            <a:cxnSpLocks/>
          </p:cNvCxnSpPr>
          <p:nvPr/>
        </p:nvCxnSpPr>
        <p:spPr>
          <a:xfrm flipH="1" flipV="1">
            <a:off x="6452989" y="3021722"/>
            <a:ext cx="2786972" cy="1981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729BFD8-7BFC-457A-908D-EB04378EED34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79989866"/>
      </p:ext>
    </p:extLst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CB6F-5444-4F5C-8847-6CE915E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Binário – 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13FA2-8232-4596-8F91-117659EF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sistema decimal, a casa das unidades vai crescendo, e, quando chega ao dígito máximo (9), a unidade volta à zero e se adiciona uma dezena.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 dezena chega a nove, adiciona-se uma centena e a casa das dezenas é zerada, isso se repete para: milhares, dezenas de milhares, centenas de milhares e assim por diante.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Isso funciona de forma análoga</a:t>
            </a:r>
            <a:r>
              <a:rPr lang="pt-BR" dirty="0"/>
              <a:t> 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sistema binário.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94179F-F889-4811-B970-E3BDBAC341B2}"/>
              </a:ext>
            </a:extLst>
          </p:cNvPr>
          <p:cNvSpPr txBox="1"/>
          <p:nvPr/>
        </p:nvSpPr>
        <p:spPr>
          <a:xfrm>
            <a:off x="5385836" y="3039228"/>
            <a:ext cx="281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09  = 08 + 1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6269B8-6A63-4791-82A5-2497FE251992}"/>
              </a:ext>
            </a:extLst>
          </p:cNvPr>
          <p:cNvSpPr txBox="1"/>
          <p:nvPr/>
        </p:nvSpPr>
        <p:spPr>
          <a:xfrm>
            <a:off x="5385836" y="4864205"/>
            <a:ext cx="291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 = 09 + 1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2F1C820-AFC5-4AC9-8F28-F08C5E11A7BA}"/>
              </a:ext>
            </a:extLst>
          </p:cNvPr>
          <p:cNvSpPr txBox="1"/>
          <p:nvPr/>
        </p:nvSpPr>
        <p:spPr>
          <a:xfrm>
            <a:off x="2640307" y="5859316"/>
            <a:ext cx="291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 = 00 + 1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936DF35-6EDF-4E9D-92E1-AF71751F1E73}"/>
              </a:ext>
            </a:extLst>
          </p:cNvPr>
          <p:cNvSpPr txBox="1"/>
          <p:nvPr/>
        </p:nvSpPr>
        <p:spPr>
          <a:xfrm>
            <a:off x="6790946" y="5859316"/>
            <a:ext cx="2916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 = 01 + 1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7EF5975-C3E9-470B-824F-8D57B168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956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C77BB0-D252-4CCD-AE44-D0389265A35E}"/>
              </a:ext>
            </a:extLst>
          </p:cNvPr>
          <p:cNvSpPr txBox="1"/>
          <p:nvPr/>
        </p:nvSpPr>
        <p:spPr>
          <a:xfrm>
            <a:off x="6658290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A11111B-0841-4AA6-ABA8-06239F1D1942}"/>
              </a:ext>
            </a:extLst>
          </p:cNvPr>
          <p:cNvSpPr txBox="1"/>
          <p:nvPr/>
        </p:nvSpPr>
        <p:spPr>
          <a:xfrm>
            <a:off x="7132035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E8BF92-7D15-4E47-A57B-0751D98A8CCF}"/>
              </a:ext>
            </a:extLst>
          </p:cNvPr>
          <p:cNvSpPr txBox="1"/>
          <p:nvPr/>
        </p:nvSpPr>
        <p:spPr>
          <a:xfrm>
            <a:off x="7780848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D90F076-1913-4F91-8586-123EB80D61AD}"/>
              </a:ext>
            </a:extLst>
          </p:cNvPr>
          <p:cNvCxnSpPr>
            <a:cxnSpLocks/>
          </p:cNvCxnSpPr>
          <p:nvPr/>
        </p:nvCxnSpPr>
        <p:spPr>
          <a:xfrm>
            <a:off x="7794100" y="2714951"/>
            <a:ext cx="635815" cy="363582"/>
          </a:xfrm>
          <a:prstGeom prst="bentConnector3">
            <a:avLst>
              <a:gd name="adj1" fmla="val -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6C9F736-2BD6-45BC-81DF-ECC90D4C8F0A}"/>
              </a:ext>
            </a:extLst>
          </p:cNvPr>
          <p:cNvSpPr txBox="1"/>
          <p:nvPr/>
        </p:nvSpPr>
        <p:spPr>
          <a:xfrm>
            <a:off x="7288600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C9B87BE-DC1A-4387-9F48-0F9A591E9AFA}"/>
              </a:ext>
            </a:extLst>
          </p:cNvPr>
          <p:cNvSpPr txBox="1"/>
          <p:nvPr/>
        </p:nvSpPr>
        <p:spPr>
          <a:xfrm>
            <a:off x="7762345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8423EB9-0666-42A7-BA10-31254600F4B7}"/>
              </a:ext>
            </a:extLst>
          </p:cNvPr>
          <p:cNvSpPr txBox="1"/>
          <p:nvPr/>
        </p:nvSpPr>
        <p:spPr>
          <a:xfrm>
            <a:off x="8416663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47FC589-32E2-479F-BB20-6E8131EED56B}"/>
              </a:ext>
            </a:extLst>
          </p:cNvPr>
          <p:cNvCxnSpPr>
            <a:cxnSpLocks/>
          </p:cNvCxnSpPr>
          <p:nvPr/>
        </p:nvCxnSpPr>
        <p:spPr>
          <a:xfrm>
            <a:off x="8429915" y="3078533"/>
            <a:ext cx="481081" cy="365155"/>
          </a:xfrm>
          <a:prstGeom prst="bentConnector3">
            <a:avLst>
              <a:gd name="adj1" fmla="val -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6286D47-A6E9-4CEF-9B95-B96FBCA65639}"/>
              </a:ext>
            </a:extLst>
          </p:cNvPr>
          <p:cNvSpPr txBox="1"/>
          <p:nvPr/>
        </p:nvSpPr>
        <p:spPr>
          <a:xfrm>
            <a:off x="7921240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CE3C2AE-FE7A-4173-9F19-C661087C1144}"/>
              </a:ext>
            </a:extLst>
          </p:cNvPr>
          <p:cNvSpPr txBox="1"/>
          <p:nvPr/>
        </p:nvSpPr>
        <p:spPr>
          <a:xfrm>
            <a:off x="8394985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A243D89-533A-460F-9356-4FCBFB27788E}"/>
              </a:ext>
            </a:extLst>
          </p:cNvPr>
          <p:cNvSpPr txBox="1"/>
          <p:nvPr/>
        </p:nvSpPr>
        <p:spPr>
          <a:xfrm>
            <a:off x="8897744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178C144C-B416-4D9F-ABF1-62C0E049DC01}"/>
              </a:ext>
            </a:extLst>
          </p:cNvPr>
          <p:cNvCxnSpPr>
            <a:cxnSpLocks/>
          </p:cNvCxnSpPr>
          <p:nvPr/>
        </p:nvCxnSpPr>
        <p:spPr>
          <a:xfrm>
            <a:off x="8910996" y="3443688"/>
            <a:ext cx="451395" cy="362872"/>
          </a:xfrm>
          <a:prstGeom prst="bentConnector3">
            <a:avLst>
              <a:gd name="adj1" fmla="val -6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2900E5-9BC6-43BE-B8D9-1EA68137EEB2}"/>
              </a:ext>
            </a:extLst>
          </p:cNvPr>
          <p:cNvSpPr txBox="1"/>
          <p:nvPr/>
        </p:nvSpPr>
        <p:spPr>
          <a:xfrm>
            <a:off x="8399146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="1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8B4874B-AB88-4B8E-BBF7-2CFF1F977BE9}"/>
              </a:ext>
            </a:extLst>
          </p:cNvPr>
          <p:cNvSpPr txBox="1"/>
          <p:nvPr/>
        </p:nvSpPr>
        <p:spPr>
          <a:xfrm>
            <a:off x="8872891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EEF51C0-99A5-4B0E-9F1F-11E5B6526933}"/>
              </a:ext>
            </a:extLst>
          </p:cNvPr>
          <p:cNvSpPr txBox="1"/>
          <p:nvPr/>
        </p:nvSpPr>
        <p:spPr>
          <a:xfrm>
            <a:off x="9349139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62D0EF98-3B77-4EC1-8587-68107FF749F4}"/>
              </a:ext>
            </a:extLst>
          </p:cNvPr>
          <p:cNvCxnSpPr>
            <a:cxnSpLocks/>
          </p:cNvCxnSpPr>
          <p:nvPr/>
        </p:nvCxnSpPr>
        <p:spPr>
          <a:xfrm>
            <a:off x="9362391" y="3806560"/>
            <a:ext cx="491162" cy="365450"/>
          </a:xfrm>
          <a:prstGeom prst="bentConnector3">
            <a:avLst>
              <a:gd name="adj1" fmla="val 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FEC7FC2-B029-4DB3-BF5E-E35D7934E00B}"/>
              </a:ext>
            </a:extLst>
          </p:cNvPr>
          <p:cNvSpPr txBox="1"/>
          <p:nvPr/>
        </p:nvSpPr>
        <p:spPr>
          <a:xfrm>
            <a:off x="8879116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D21DC-D4CA-466C-9003-ADA70CF333E9}"/>
              </a:ext>
            </a:extLst>
          </p:cNvPr>
          <p:cNvSpPr txBox="1"/>
          <p:nvPr/>
        </p:nvSpPr>
        <p:spPr>
          <a:xfrm>
            <a:off x="935286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92C17E0-083A-46A4-8277-3EF665C00445}"/>
              </a:ext>
            </a:extLst>
          </p:cNvPr>
          <p:cNvSpPr txBox="1"/>
          <p:nvPr/>
        </p:nvSpPr>
        <p:spPr>
          <a:xfrm>
            <a:off x="984030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AEE03869-AFDC-41D2-9CE3-0305613F27B6}"/>
              </a:ext>
            </a:extLst>
          </p:cNvPr>
          <p:cNvCxnSpPr>
            <a:cxnSpLocks/>
          </p:cNvCxnSpPr>
          <p:nvPr/>
        </p:nvCxnSpPr>
        <p:spPr>
          <a:xfrm>
            <a:off x="9853553" y="4172010"/>
            <a:ext cx="590360" cy="355143"/>
          </a:xfrm>
          <a:prstGeom prst="bentConnector3">
            <a:avLst>
              <a:gd name="adj1" fmla="val -4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6AD9D-3ED0-4F93-9DE3-FC635035A849}"/>
              </a:ext>
            </a:extLst>
          </p:cNvPr>
          <p:cNvSpPr txBox="1"/>
          <p:nvPr/>
        </p:nvSpPr>
        <p:spPr>
          <a:xfrm>
            <a:off x="9373453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F1AAD62-977C-4A0B-AA24-8775E55D8831}"/>
              </a:ext>
            </a:extLst>
          </p:cNvPr>
          <p:cNvSpPr txBox="1"/>
          <p:nvPr/>
        </p:nvSpPr>
        <p:spPr>
          <a:xfrm>
            <a:off x="9847198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219DA42-3482-441E-837B-12B69FD3940A}"/>
              </a:ext>
            </a:extLst>
          </p:cNvPr>
          <p:cNvSpPr txBox="1"/>
          <p:nvPr/>
        </p:nvSpPr>
        <p:spPr>
          <a:xfrm>
            <a:off x="6267112" y="4612731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FCC00598-EDCE-4B5C-A46A-E0FC501A3C73}"/>
              </a:ext>
            </a:extLst>
          </p:cNvPr>
          <p:cNvCxnSpPr>
            <a:cxnSpLocks/>
          </p:cNvCxnSpPr>
          <p:nvPr/>
        </p:nvCxnSpPr>
        <p:spPr>
          <a:xfrm flipH="1" flipV="1">
            <a:off x="6452989" y="3021722"/>
            <a:ext cx="2786972" cy="1981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C25F194-18C7-4DAF-AE36-12F0CE56A405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59940532"/>
      </p:ext>
    </p:extLst>
  </p:cSld>
  <p:clrMapOvr>
    <a:masterClrMapping/>
  </p:clrMapOvr>
  <p:transition spd="slow">
    <p:split orient="vert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C77BB0-D252-4CCD-AE44-D0389265A35E}"/>
              </a:ext>
            </a:extLst>
          </p:cNvPr>
          <p:cNvSpPr txBox="1"/>
          <p:nvPr/>
        </p:nvSpPr>
        <p:spPr>
          <a:xfrm>
            <a:off x="6658290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A11111B-0841-4AA6-ABA8-06239F1D1942}"/>
              </a:ext>
            </a:extLst>
          </p:cNvPr>
          <p:cNvSpPr txBox="1"/>
          <p:nvPr/>
        </p:nvSpPr>
        <p:spPr>
          <a:xfrm>
            <a:off x="7132035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E8BF92-7D15-4E47-A57B-0751D98A8CCF}"/>
              </a:ext>
            </a:extLst>
          </p:cNvPr>
          <p:cNvSpPr txBox="1"/>
          <p:nvPr/>
        </p:nvSpPr>
        <p:spPr>
          <a:xfrm>
            <a:off x="7780848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D90F076-1913-4F91-8586-123EB80D61AD}"/>
              </a:ext>
            </a:extLst>
          </p:cNvPr>
          <p:cNvCxnSpPr>
            <a:cxnSpLocks/>
          </p:cNvCxnSpPr>
          <p:nvPr/>
        </p:nvCxnSpPr>
        <p:spPr>
          <a:xfrm>
            <a:off x="7794100" y="2714951"/>
            <a:ext cx="635815" cy="363582"/>
          </a:xfrm>
          <a:prstGeom prst="bentConnector3">
            <a:avLst>
              <a:gd name="adj1" fmla="val -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6C9F736-2BD6-45BC-81DF-ECC90D4C8F0A}"/>
              </a:ext>
            </a:extLst>
          </p:cNvPr>
          <p:cNvSpPr txBox="1"/>
          <p:nvPr/>
        </p:nvSpPr>
        <p:spPr>
          <a:xfrm>
            <a:off x="7288600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C9B87BE-DC1A-4387-9F48-0F9A591E9AFA}"/>
              </a:ext>
            </a:extLst>
          </p:cNvPr>
          <p:cNvSpPr txBox="1"/>
          <p:nvPr/>
        </p:nvSpPr>
        <p:spPr>
          <a:xfrm>
            <a:off x="7762345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8423EB9-0666-42A7-BA10-31254600F4B7}"/>
              </a:ext>
            </a:extLst>
          </p:cNvPr>
          <p:cNvSpPr txBox="1"/>
          <p:nvPr/>
        </p:nvSpPr>
        <p:spPr>
          <a:xfrm>
            <a:off x="8416663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47FC589-32E2-479F-BB20-6E8131EED56B}"/>
              </a:ext>
            </a:extLst>
          </p:cNvPr>
          <p:cNvCxnSpPr>
            <a:cxnSpLocks/>
          </p:cNvCxnSpPr>
          <p:nvPr/>
        </p:nvCxnSpPr>
        <p:spPr>
          <a:xfrm>
            <a:off x="8429915" y="3078533"/>
            <a:ext cx="481081" cy="365155"/>
          </a:xfrm>
          <a:prstGeom prst="bentConnector3">
            <a:avLst>
              <a:gd name="adj1" fmla="val -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6286D47-A6E9-4CEF-9B95-B96FBCA65639}"/>
              </a:ext>
            </a:extLst>
          </p:cNvPr>
          <p:cNvSpPr txBox="1"/>
          <p:nvPr/>
        </p:nvSpPr>
        <p:spPr>
          <a:xfrm>
            <a:off x="7921240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="1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CE3C2AE-FE7A-4173-9F19-C661087C1144}"/>
              </a:ext>
            </a:extLst>
          </p:cNvPr>
          <p:cNvSpPr txBox="1"/>
          <p:nvPr/>
        </p:nvSpPr>
        <p:spPr>
          <a:xfrm>
            <a:off x="8394985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A243D89-533A-460F-9356-4FCBFB27788E}"/>
              </a:ext>
            </a:extLst>
          </p:cNvPr>
          <p:cNvSpPr txBox="1"/>
          <p:nvPr/>
        </p:nvSpPr>
        <p:spPr>
          <a:xfrm>
            <a:off x="8897744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178C144C-B416-4D9F-ABF1-62C0E049DC01}"/>
              </a:ext>
            </a:extLst>
          </p:cNvPr>
          <p:cNvCxnSpPr>
            <a:cxnSpLocks/>
          </p:cNvCxnSpPr>
          <p:nvPr/>
        </p:nvCxnSpPr>
        <p:spPr>
          <a:xfrm>
            <a:off x="8910996" y="3443688"/>
            <a:ext cx="451395" cy="362872"/>
          </a:xfrm>
          <a:prstGeom prst="bentConnector3">
            <a:avLst>
              <a:gd name="adj1" fmla="val -6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2900E5-9BC6-43BE-B8D9-1EA68137EEB2}"/>
              </a:ext>
            </a:extLst>
          </p:cNvPr>
          <p:cNvSpPr txBox="1"/>
          <p:nvPr/>
        </p:nvSpPr>
        <p:spPr>
          <a:xfrm>
            <a:off x="8399146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8B4874B-AB88-4B8E-BBF7-2CFF1F977BE9}"/>
              </a:ext>
            </a:extLst>
          </p:cNvPr>
          <p:cNvSpPr txBox="1"/>
          <p:nvPr/>
        </p:nvSpPr>
        <p:spPr>
          <a:xfrm>
            <a:off x="8872891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EEF51C0-99A5-4B0E-9F1F-11E5B6526933}"/>
              </a:ext>
            </a:extLst>
          </p:cNvPr>
          <p:cNvSpPr txBox="1"/>
          <p:nvPr/>
        </p:nvSpPr>
        <p:spPr>
          <a:xfrm>
            <a:off x="9349139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62D0EF98-3B77-4EC1-8587-68107FF749F4}"/>
              </a:ext>
            </a:extLst>
          </p:cNvPr>
          <p:cNvCxnSpPr>
            <a:cxnSpLocks/>
          </p:cNvCxnSpPr>
          <p:nvPr/>
        </p:nvCxnSpPr>
        <p:spPr>
          <a:xfrm>
            <a:off x="9362391" y="3806560"/>
            <a:ext cx="491162" cy="365450"/>
          </a:xfrm>
          <a:prstGeom prst="bentConnector3">
            <a:avLst>
              <a:gd name="adj1" fmla="val 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FEC7FC2-B029-4DB3-BF5E-E35D7934E00B}"/>
              </a:ext>
            </a:extLst>
          </p:cNvPr>
          <p:cNvSpPr txBox="1"/>
          <p:nvPr/>
        </p:nvSpPr>
        <p:spPr>
          <a:xfrm>
            <a:off x="8879116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D21DC-D4CA-466C-9003-ADA70CF333E9}"/>
              </a:ext>
            </a:extLst>
          </p:cNvPr>
          <p:cNvSpPr txBox="1"/>
          <p:nvPr/>
        </p:nvSpPr>
        <p:spPr>
          <a:xfrm>
            <a:off x="935286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92C17E0-083A-46A4-8277-3EF665C00445}"/>
              </a:ext>
            </a:extLst>
          </p:cNvPr>
          <p:cNvSpPr txBox="1"/>
          <p:nvPr/>
        </p:nvSpPr>
        <p:spPr>
          <a:xfrm>
            <a:off x="984030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AEE03869-AFDC-41D2-9CE3-0305613F27B6}"/>
              </a:ext>
            </a:extLst>
          </p:cNvPr>
          <p:cNvCxnSpPr>
            <a:cxnSpLocks/>
          </p:cNvCxnSpPr>
          <p:nvPr/>
        </p:nvCxnSpPr>
        <p:spPr>
          <a:xfrm>
            <a:off x="9853553" y="4172010"/>
            <a:ext cx="590360" cy="355143"/>
          </a:xfrm>
          <a:prstGeom prst="bentConnector3">
            <a:avLst>
              <a:gd name="adj1" fmla="val -4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6AD9D-3ED0-4F93-9DE3-FC635035A849}"/>
              </a:ext>
            </a:extLst>
          </p:cNvPr>
          <p:cNvSpPr txBox="1"/>
          <p:nvPr/>
        </p:nvSpPr>
        <p:spPr>
          <a:xfrm>
            <a:off x="9373453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F1AAD62-977C-4A0B-AA24-8775E55D8831}"/>
              </a:ext>
            </a:extLst>
          </p:cNvPr>
          <p:cNvSpPr txBox="1"/>
          <p:nvPr/>
        </p:nvSpPr>
        <p:spPr>
          <a:xfrm>
            <a:off x="9847198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219DA42-3482-441E-837B-12B69FD3940A}"/>
              </a:ext>
            </a:extLst>
          </p:cNvPr>
          <p:cNvSpPr txBox="1"/>
          <p:nvPr/>
        </p:nvSpPr>
        <p:spPr>
          <a:xfrm>
            <a:off x="6267112" y="4612731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FCC00598-EDCE-4B5C-A46A-E0FC501A3C73}"/>
              </a:ext>
            </a:extLst>
          </p:cNvPr>
          <p:cNvCxnSpPr>
            <a:cxnSpLocks/>
          </p:cNvCxnSpPr>
          <p:nvPr/>
        </p:nvCxnSpPr>
        <p:spPr>
          <a:xfrm flipH="1" flipV="1">
            <a:off x="6452989" y="3021722"/>
            <a:ext cx="2786972" cy="1981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F47D22C-8122-4772-905C-36AEE6C59883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41369667"/>
      </p:ext>
    </p:extLst>
  </p:cSld>
  <p:clrMapOvr>
    <a:masterClrMapping/>
  </p:clrMapOvr>
  <p:transition spd="slow">
    <p:split orient="vert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C77BB0-D252-4CCD-AE44-D0389265A35E}"/>
              </a:ext>
            </a:extLst>
          </p:cNvPr>
          <p:cNvSpPr txBox="1"/>
          <p:nvPr/>
        </p:nvSpPr>
        <p:spPr>
          <a:xfrm>
            <a:off x="6658290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A11111B-0841-4AA6-ABA8-06239F1D1942}"/>
              </a:ext>
            </a:extLst>
          </p:cNvPr>
          <p:cNvSpPr txBox="1"/>
          <p:nvPr/>
        </p:nvSpPr>
        <p:spPr>
          <a:xfrm>
            <a:off x="7132035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E8BF92-7D15-4E47-A57B-0751D98A8CCF}"/>
              </a:ext>
            </a:extLst>
          </p:cNvPr>
          <p:cNvSpPr txBox="1"/>
          <p:nvPr/>
        </p:nvSpPr>
        <p:spPr>
          <a:xfrm>
            <a:off x="7780848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D90F076-1913-4F91-8586-123EB80D61AD}"/>
              </a:ext>
            </a:extLst>
          </p:cNvPr>
          <p:cNvCxnSpPr>
            <a:cxnSpLocks/>
          </p:cNvCxnSpPr>
          <p:nvPr/>
        </p:nvCxnSpPr>
        <p:spPr>
          <a:xfrm>
            <a:off x="7794100" y="2714951"/>
            <a:ext cx="635815" cy="363582"/>
          </a:xfrm>
          <a:prstGeom prst="bentConnector3">
            <a:avLst>
              <a:gd name="adj1" fmla="val -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6C9F736-2BD6-45BC-81DF-ECC90D4C8F0A}"/>
              </a:ext>
            </a:extLst>
          </p:cNvPr>
          <p:cNvSpPr txBox="1"/>
          <p:nvPr/>
        </p:nvSpPr>
        <p:spPr>
          <a:xfrm>
            <a:off x="7288600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="1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C9B87BE-DC1A-4387-9F48-0F9A591E9AFA}"/>
              </a:ext>
            </a:extLst>
          </p:cNvPr>
          <p:cNvSpPr txBox="1"/>
          <p:nvPr/>
        </p:nvSpPr>
        <p:spPr>
          <a:xfrm>
            <a:off x="7762345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8423EB9-0666-42A7-BA10-31254600F4B7}"/>
              </a:ext>
            </a:extLst>
          </p:cNvPr>
          <p:cNvSpPr txBox="1"/>
          <p:nvPr/>
        </p:nvSpPr>
        <p:spPr>
          <a:xfrm>
            <a:off x="8416663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47FC589-32E2-479F-BB20-6E8131EED56B}"/>
              </a:ext>
            </a:extLst>
          </p:cNvPr>
          <p:cNvCxnSpPr>
            <a:cxnSpLocks/>
          </p:cNvCxnSpPr>
          <p:nvPr/>
        </p:nvCxnSpPr>
        <p:spPr>
          <a:xfrm>
            <a:off x="8429915" y="3078533"/>
            <a:ext cx="481081" cy="365155"/>
          </a:xfrm>
          <a:prstGeom prst="bentConnector3">
            <a:avLst>
              <a:gd name="adj1" fmla="val -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6286D47-A6E9-4CEF-9B95-B96FBCA65639}"/>
              </a:ext>
            </a:extLst>
          </p:cNvPr>
          <p:cNvSpPr txBox="1"/>
          <p:nvPr/>
        </p:nvSpPr>
        <p:spPr>
          <a:xfrm>
            <a:off x="7921240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CE3C2AE-FE7A-4173-9F19-C661087C1144}"/>
              </a:ext>
            </a:extLst>
          </p:cNvPr>
          <p:cNvSpPr txBox="1"/>
          <p:nvPr/>
        </p:nvSpPr>
        <p:spPr>
          <a:xfrm>
            <a:off x="8394985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A243D89-533A-460F-9356-4FCBFB27788E}"/>
              </a:ext>
            </a:extLst>
          </p:cNvPr>
          <p:cNvSpPr txBox="1"/>
          <p:nvPr/>
        </p:nvSpPr>
        <p:spPr>
          <a:xfrm>
            <a:off x="8897744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178C144C-B416-4D9F-ABF1-62C0E049DC01}"/>
              </a:ext>
            </a:extLst>
          </p:cNvPr>
          <p:cNvCxnSpPr>
            <a:cxnSpLocks/>
          </p:cNvCxnSpPr>
          <p:nvPr/>
        </p:nvCxnSpPr>
        <p:spPr>
          <a:xfrm>
            <a:off x="8910996" y="3443688"/>
            <a:ext cx="451395" cy="362872"/>
          </a:xfrm>
          <a:prstGeom prst="bentConnector3">
            <a:avLst>
              <a:gd name="adj1" fmla="val -6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2900E5-9BC6-43BE-B8D9-1EA68137EEB2}"/>
              </a:ext>
            </a:extLst>
          </p:cNvPr>
          <p:cNvSpPr txBox="1"/>
          <p:nvPr/>
        </p:nvSpPr>
        <p:spPr>
          <a:xfrm>
            <a:off x="8399146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8B4874B-AB88-4B8E-BBF7-2CFF1F977BE9}"/>
              </a:ext>
            </a:extLst>
          </p:cNvPr>
          <p:cNvSpPr txBox="1"/>
          <p:nvPr/>
        </p:nvSpPr>
        <p:spPr>
          <a:xfrm>
            <a:off x="8872891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EEF51C0-99A5-4B0E-9F1F-11E5B6526933}"/>
              </a:ext>
            </a:extLst>
          </p:cNvPr>
          <p:cNvSpPr txBox="1"/>
          <p:nvPr/>
        </p:nvSpPr>
        <p:spPr>
          <a:xfrm>
            <a:off x="9349139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62D0EF98-3B77-4EC1-8587-68107FF749F4}"/>
              </a:ext>
            </a:extLst>
          </p:cNvPr>
          <p:cNvCxnSpPr>
            <a:cxnSpLocks/>
          </p:cNvCxnSpPr>
          <p:nvPr/>
        </p:nvCxnSpPr>
        <p:spPr>
          <a:xfrm>
            <a:off x="9362391" y="3806560"/>
            <a:ext cx="491162" cy="365450"/>
          </a:xfrm>
          <a:prstGeom prst="bentConnector3">
            <a:avLst>
              <a:gd name="adj1" fmla="val 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FEC7FC2-B029-4DB3-BF5E-E35D7934E00B}"/>
              </a:ext>
            </a:extLst>
          </p:cNvPr>
          <p:cNvSpPr txBox="1"/>
          <p:nvPr/>
        </p:nvSpPr>
        <p:spPr>
          <a:xfrm>
            <a:off x="8879116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D21DC-D4CA-466C-9003-ADA70CF333E9}"/>
              </a:ext>
            </a:extLst>
          </p:cNvPr>
          <p:cNvSpPr txBox="1"/>
          <p:nvPr/>
        </p:nvSpPr>
        <p:spPr>
          <a:xfrm>
            <a:off x="935286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92C17E0-083A-46A4-8277-3EF665C00445}"/>
              </a:ext>
            </a:extLst>
          </p:cNvPr>
          <p:cNvSpPr txBox="1"/>
          <p:nvPr/>
        </p:nvSpPr>
        <p:spPr>
          <a:xfrm>
            <a:off x="984030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AEE03869-AFDC-41D2-9CE3-0305613F27B6}"/>
              </a:ext>
            </a:extLst>
          </p:cNvPr>
          <p:cNvCxnSpPr>
            <a:cxnSpLocks/>
          </p:cNvCxnSpPr>
          <p:nvPr/>
        </p:nvCxnSpPr>
        <p:spPr>
          <a:xfrm>
            <a:off x="9853553" y="4172010"/>
            <a:ext cx="590360" cy="355143"/>
          </a:xfrm>
          <a:prstGeom prst="bentConnector3">
            <a:avLst>
              <a:gd name="adj1" fmla="val -4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6AD9D-3ED0-4F93-9DE3-FC635035A849}"/>
              </a:ext>
            </a:extLst>
          </p:cNvPr>
          <p:cNvSpPr txBox="1"/>
          <p:nvPr/>
        </p:nvSpPr>
        <p:spPr>
          <a:xfrm>
            <a:off x="9373453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F1AAD62-977C-4A0B-AA24-8775E55D8831}"/>
              </a:ext>
            </a:extLst>
          </p:cNvPr>
          <p:cNvSpPr txBox="1"/>
          <p:nvPr/>
        </p:nvSpPr>
        <p:spPr>
          <a:xfrm>
            <a:off x="9847198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219DA42-3482-441E-837B-12B69FD3940A}"/>
              </a:ext>
            </a:extLst>
          </p:cNvPr>
          <p:cNvSpPr txBox="1"/>
          <p:nvPr/>
        </p:nvSpPr>
        <p:spPr>
          <a:xfrm>
            <a:off x="6267112" y="4612731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FCC00598-EDCE-4B5C-A46A-E0FC501A3C73}"/>
              </a:ext>
            </a:extLst>
          </p:cNvPr>
          <p:cNvCxnSpPr>
            <a:cxnSpLocks/>
          </p:cNvCxnSpPr>
          <p:nvPr/>
        </p:nvCxnSpPr>
        <p:spPr>
          <a:xfrm flipH="1" flipV="1">
            <a:off x="6452989" y="3021722"/>
            <a:ext cx="2786972" cy="1981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C887027-37A9-422E-BFD1-1B7630E4E6AE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87322331"/>
      </p:ext>
    </p:extLst>
  </p:cSld>
  <p:clrMapOvr>
    <a:masterClrMapping/>
  </p:clrMapOvr>
  <p:transition spd="slow">
    <p:split orient="vert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C77BB0-D252-4CCD-AE44-D0389265A35E}"/>
              </a:ext>
            </a:extLst>
          </p:cNvPr>
          <p:cNvSpPr txBox="1"/>
          <p:nvPr/>
        </p:nvSpPr>
        <p:spPr>
          <a:xfrm>
            <a:off x="6658290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="1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A11111B-0841-4AA6-ABA8-06239F1D1942}"/>
              </a:ext>
            </a:extLst>
          </p:cNvPr>
          <p:cNvSpPr txBox="1"/>
          <p:nvPr/>
        </p:nvSpPr>
        <p:spPr>
          <a:xfrm>
            <a:off x="7132035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E8BF92-7D15-4E47-A57B-0751D98A8CCF}"/>
              </a:ext>
            </a:extLst>
          </p:cNvPr>
          <p:cNvSpPr txBox="1"/>
          <p:nvPr/>
        </p:nvSpPr>
        <p:spPr>
          <a:xfrm>
            <a:off x="7780848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D90F076-1913-4F91-8586-123EB80D61AD}"/>
              </a:ext>
            </a:extLst>
          </p:cNvPr>
          <p:cNvCxnSpPr>
            <a:cxnSpLocks/>
          </p:cNvCxnSpPr>
          <p:nvPr/>
        </p:nvCxnSpPr>
        <p:spPr>
          <a:xfrm>
            <a:off x="7794100" y="2714951"/>
            <a:ext cx="635815" cy="363582"/>
          </a:xfrm>
          <a:prstGeom prst="bentConnector3">
            <a:avLst>
              <a:gd name="adj1" fmla="val -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6C9F736-2BD6-45BC-81DF-ECC90D4C8F0A}"/>
              </a:ext>
            </a:extLst>
          </p:cNvPr>
          <p:cNvSpPr txBox="1"/>
          <p:nvPr/>
        </p:nvSpPr>
        <p:spPr>
          <a:xfrm>
            <a:off x="7288600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C9B87BE-DC1A-4387-9F48-0F9A591E9AFA}"/>
              </a:ext>
            </a:extLst>
          </p:cNvPr>
          <p:cNvSpPr txBox="1"/>
          <p:nvPr/>
        </p:nvSpPr>
        <p:spPr>
          <a:xfrm>
            <a:off x="7762345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8423EB9-0666-42A7-BA10-31254600F4B7}"/>
              </a:ext>
            </a:extLst>
          </p:cNvPr>
          <p:cNvSpPr txBox="1"/>
          <p:nvPr/>
        </p:nvSpPr>
        <p:spPr>
          <a:xfrm>
            <a:off x="8416663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47FC589-32E2-479F-BB20-6E8131EED56B}"/>
              </a:ext>
            </a:extLst>
          </p:cNvPr>
          <p:cNvCxnSpPr>
            <a:cxnSpLocks/>
          </p:cNvCxnSpPr>
          <p:nvPr/>
        </p:nvCxnSpPr>
        <p:spPr>
          <a:xfrm>
            <a:off x="8429915" y="3078533"/>
            <a:ext cx="481081" cy="365155"/>
          </a:xfrm>
          <a:prstGeom prst="bentConnector3">
            <a:avLst>
              <a:gd name="adj1" fmla="val -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6286D47-A6E9-4CEF-9B95-B96FBCA65639}"/>
              </a:ext>
            </a:extLst>
          </p:cNvPr>
          <p:cNvSpPr txBox="1"/>
          <p:nvPr/>
        </p:nvSpPr>
        <p:spPr>
          <a:xfrm>
            <a:off x="7921240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CE3C2AE-FE7A-4173-9F19-C661087C1144}"/>
              </a:ext>
            </a:extLst>
          </p:cNvPr>
          <p:cNvSpPr txBox="1"/>
          <p:nvPr/>
        </p:nvSpPr>
        <p:spPr>
          <a:xfrm>
            <a:off x="8394985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A243D89-533A-460F-9356-4FCBFB27788E}"/>
              </a:ext>
            </a:extLst>
          </p:cNvPr>
          <p:cNvSpPr txBox="1"/>
          <p:nvPr/>
        </p:nvSpPr>
        <p:spPr>
          <a:xfrm>
            <a:off x="8897744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178C144C-B416-4D9F-ABF1-62C0E049DC01}"/>
              </a:ext>
            </a:extLst>
          </p:cNvPr>
          <p:cNvCxnSpPr>
            <a:cxnSpLocks/>
          </p:cNvCxnSpPr>
          <p:nvPr/>
        </p:nvCxnSpPr>
        <p:spPr>
          <a:xfrm>
            <a:off x="8910996" y="3443688"/>
            <a:ext cx="451395" cy="362872"/>
          </a:xfrm>
          <a:prstGeom prst="bentConnector3">
            <a:avLst>
              <a:gd name="adj1" fmla="val -6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2900E5-9BC6-43BE-B8D9-1EA68137EEB2}"/>
              </a:ext>
            </a:extLst>
          </p:cNvPr>
          <p:cNvSpPr txBox="1"/>
          <p:nvPr/>
        </p:nvSpPr>
        <p:spPr>
          <a:xfrm>
            <a:off x="8399146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8B4874B-AB88-4B8E-BBF7-2CFF1F977BE9}"/>
              </a:ext>
            </a:extLst>
          </p:cNvPr>
          <p:cNvSpPr txBox="1"/>
          <p:nvPr/>
        </p:nvSpPr>
        <p:spPr>
          <a:xfrm>
            <a:off x="8872891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EEF51C0-99A5-4B0E-9F1F-11E5B6526933}"/>
              </a:ext>
            </a:extLst>
          </p:cNvPr>
          <p:cNvSpPr txBox="1"/>
          <p:nvPr/>
        </p:nvSpPr>
        <p:spPr>
          <a:xfrm>
            <a:off x="9349139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62D0EF98-3B77-4EC1-8587-68107FF749F4}"/>
              </a:ext>
            </a:extLst>
          </p:cNvPr>
          <p:cNvCxnSpPr>
            <a:cxnSpLocks/>
          </p:cNvCxnSpPr>
          <p:nvPr/>
        </p:nvCxnSpPr>
        <p:spPr>
          <a:xfrm>
            <a:off x="9362391" y="3806560"/>
            <a:ext cx="491162" cy="365450"/>
          </a:xfrm>
          <a:prstGeom prst="bentConnector3">
            <a:avLst>
              <a:gd name="adj1" fmla="val 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FEC7FC2-B029-4DB3-BF5E-E35D7934E00B}"/>
              </a:ext>
            </a:extLst>
          </p:cNvPr>
          <p:cNvSpPr txBox="1"/>
          <p:nvPr/>
        </p:nvSpPr>
        <p:spPr>
          <a:xfrm>
            <a:off x="8879116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D21DC-D4CA-466C-9003-ADA70CF333E9}"/>
              </a:ext>
            </a:extLst>
          </p:cNvPr>
          <p:cNvSpPr txBox="1"/>
          <p:nvPr/>
        </p:nvSpPr>
        <p:spPr>
          <a:xfrm>
            <a:off x="935286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92C17E0-083A-46A4-8277-3EF665C00445}"/>
              </a:ext>
            </a:extLst>
          </p:cNvPr>
          <p:cNvSpPr txBox="1"/>
          <p:nvPr/>
        </p:nvSpPr>
        <p:spPr>
          <a:xfrm>
            <a:off x="984030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AEE03869-AFDC-41D2-9CE3-0305613F27B6}"/>
              </a:ext>
            </a:extLst>
          </p:cNvPr>
          <p:cNvCxnSpPr>
            <a:cxnSpLocks/>
          </p:cNvCxnSpPr>
          <p:nvPr/>
        </p:nvCxnSpPr>
        <p:spPr>
          <a:xfrm>
            <a:off x="9853553" y="4172010"/>
            <a:ext cx="590360" cy="355143"/>
          </a:xfrm>
          <a:prstGeom prst="bentConnector3">
            <a:avLst>
              <a:gd name="adj1" fmla="val -4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6AD9D-3ED0-4F93-9DE3-FC635035A849}"/>
              </a:ext>
            </a:extLst>
          </p:cNvPr>
          <p:cNvSpPr txBox="1"/>
          <p:nvPr/>
        </p:nvSpPr>
        <p:spPr>
          <a:xfrm>
            <a:off x="9373453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F1AAD62-977C-4A0B-AA24-8775E55D8831}"/>
              </a:ext>
            </a:extLst>
          </p:cNvPr>
          <p:cNvSpPr txBox="1"/>
          <p:nvPr/>
        </p:nvSpPr>
        <p:spPr>
          <a:xfrm>
            <a:off x="9847198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219DA42-3482-441E-837B-12B69FD3940A}"/>
              </a:ext>
            </a:extLst>
          </p:cNvPr>
          <p:cNvSpPr txBox="1"/>
          <p:nvPr/>
        </p:nvSpPr>
        <p:spPr>
          <a:xfrm>
            <a:off x="6267112" y="4612731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11001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FCC00598-EDCE-4B5C-A46A-E0FC501A3C73}"/>
              </a:ext>
            </a:extLst>
          </p:cNvPr>
          <p:cNvCxnSpPr>
            <a:cxnSpLocks/>
          </p:cNvCxnSpPr>
          <p:nvPr/>
        </p:nvCxnSpPr>
        <p:spPr>
          <a:xfrm flipH="1" flipV="1">
            <a:off x="6452989" y="3021722"/>
            <a:ext cx="2786972" cy="1981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61B5876-7C42-4BCC-9657-F920D18A10E3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57127131"/>
      </p:ext>
    </p:extLst>
  </p:cSld>
  <p:clrMapOvr>
    <a:masterClrMapping/>
  </p:clrMapOvr>
  <p:transition spd="slow">
    <p:split orient="vert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E7BB1D-BBDA-40D5-AA84-20AED82B1636}"/>
              </a:ext>
            </a:extLst>
          </p:cNvPr>
          <p:cNvSpPr txBox="1"/>
          <p:nvPr/>
        </p:nvSpPr>
        <p:spPr>
          <a:xfrm>
            <a:off x="7153713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480ECDDA-29DD-4602-90A2-458674A9C624}"/>
              </a:ext>
            </a:extLst>
          </p:cNvPr>
          <p:cNvCxnSpPr>
            <a:cxnSpLocks/>
          </p:cNvCxnSpPr>
          <p:nvPr/>
        </p:nvCxnSpPr>
        <p:spPr>
          <a:xfrm>
            <a:off x="7166965" y="2353514"/>
            <a:ext cx="627135" cy="361437"/>
          </a:xfrm>
          <a:prstGeom prst="bentConnector3">
            <a:avLst>
              <a:gd name="adj1" fmla="val -1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9C77BB0-D252-4CCD-AE44-D0389265A35E}"/>
              </a:ext>
            </a:extLst>
          </p:cNvPr>
          <p:cNvSpPr txBox="1"/>
          <p:nvPr/>
        </p:nvSpPr>
        <p:spPr>
          <a:xfrm>
            <a:off x="6658290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A11111B-0841-4AA6-ABA8-06239F1D1942}"/>
              </a:ext>
            </a:extLst>
          </p:cNvPr>
          <p:cNvSpPr txBox="1"/>
          <p:nvPr/>
        </p:nvSpPr>
        <p:spPr>
          <a:xfrm>
            <a:off x="7132035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1E8BF92-7D15-4E47-A57B-0751D98A8CCF}"/>
              </a:ext>
            </a:extLst>
          </p:cNvPr>
          <p:cNvSpPr txBox="1"/>
          <p:nvPr/>
        </p:nvSpPr>
        <p:spPr>
          <a:xfrm>
            <a:off x="7780848" y="2662979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D90F076-1913-4F91-8586-123EB80D61AD}"/>
              </a:ext>
            </a:extLst>
          </p:cNvPr>
          <p:cNvCxnSpPr>
            <a:cxnSpLocks/>
          </p:cNvCxnSpPr>
          <p:nvPr/>
        </p:nvCxnSpPr>
        <p:spPr>
          <a:xfrm>
            <a:off x="7794100" y="2714951"/>
            <a:ext cx="635815" cy="363582"/>
          </a:xfrm>
          <a:prstGeom prst="bentConnector3">
            <a:avLst>
              <a:gd name="adj1" fmla="val -5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6C9F736-2BD6-45BC-81DF-ECC90D4C8F0A}"/>
              </a:ext>
            </a:extLst>
          </p:cNvPr>
          <p:cNvSpPr txBox="1"/>
          <p:nvPr/>
        </p:nvSpPr>
        <p:spPr>
          <a:xfrm>
            <a:off x="7288600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C9B87BE-DC1A-4387-9F48-0F9A591E9AFA}"/>
              </a:ext>
            </a:extLst>
          </p:cNvPr>
          <p:cNvSpPr txBox="1"/>
          <p:nvPr/>
        </p:nvSpPr>
        <p:spPr>
          <a:xfrm>
            <a:off x="7762345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8423EB9-0666-42A7-BA10-31254600F4B7}"/>
              </a:ext>
            </a:extLst>
          </p:cNvPr>
          <p:cNvSpPr txBox="1"/>
          <p:nvPr/>
        </p:nvSpPr>
        <p:spPr>
          <a:xfrm>
            <a:off x="8416663" y="3026561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47FC589-32E2-479F-BB20-6E8131EED56B}"/>
              </a:ext>
            </a:extLst>
          </p:cNvPr>
          <p:cNvCxnSpPr>
            <a:cxnSpLocks/>
          </p:cNvCxnSpPr>
          <p:nvPr/>
        </p:nvCxnSpPr>
        <p:spPr>
          <a:xfrm>
            <a:off x="8429915" y="3078533"/>
            <a:ext cx="481081" cy="365155"/>
          </a:xfrm>
          <a:prstGeom prst="bentConnector3">
            <a:avLst>
              <a:gd name="adj1" fmla="val -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6286D47-A6E9-4CEF-9B95-B96FBCA65639}"/>
              </a:ext>
            </a:extLst>
          </p:cNvPr>
          <p:cNvSpPr txBox="1"/>
          <p:nvPr/>
        </p:nvSpPr>
        <p:spPr>
          <a:xfrm>
            <a:off x="7921240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CE3C2AE-FE7A-4173-9F19-C661087C1144}"/>
              </a:ext>
            </a:extLst>
          </p:cNvPr>
          <p:cNvSpPr txBox="1"/>
          <p:nvPr/>
        </p:nvSpPr>
        <p:spPr>
          <a:xfrm>
            <a:off x="8394985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A243D89-533A-460F-9356-4FCBFB27788E}"/>
              </a:ext>
            </a:extLst>
          </p:cNvPr>
          <p:cNvSpPr txBox="1"/>
          <p:nvPr/>
        </p:nvSpPr>
        <p:spPr>
          <a:xfrm>
            <a:off x="8897744" y="3391716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178C144C-B416-4D9F-ABF1-62C0E049DC01}"/>
              </a:ext>
            </a:extLst>
          </p:cNvPr>
          <p:cNvCxnSpPr>
            <a:cxnSpLocks/>
          </p:cNvCxnSpPr>
          <p:nvPr/>
        </p:nvCxnSpPr>
        <p:spPr>
          <a:xfrm>
            <a:off x="8910996" y="3443688"/>
            <a:ext cx="451395" cy="362872"/>
          </a:xfrm>
          <a:prstGeom prst="bentConnector3">
            <a:avLst>
              <a:gd name="adj1" fmla="val -6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2900E5-9BC6-43BE-B8D9-1EA68137EEB2}"/>
              </a:ext>
            </a:extLst>
          </p:cNvPr>
          <p:cNvSpPr txBox="1"/>
          <p:nvPr/>
        </p:nvSpPr>
        <p:spPr>
          <a:xfrm>
            <a:off x="8399146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8B4874B-AB88-4B8E-BBF7-2CFF1F977BE9}"/>
              </a:ext>
            </a:extLst>
          </p:cNvPr>
          <p:cNvSpPr txBox="1"/>
          <p:nvPr/>
        </p:nvSpPr>
        <p:spPr>
          <a:xfrm>
            <a:off x="8872891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EEF51C0-99A5-4B0E-9F1F-11E5B6526933}"/>
              </a:ext>
            </a:extLst>
          </p:cNvPr>
          <p:cNvSpPr txBox="1"/>
          <p:nvPr/>
        </p:nvSpPr>
        <p:spPr>
          <a:xfrm>
            <a:off x="9349139" y="375458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62D0EF98-3B77-4EC1-8587-68107FF749F4}"/>
              </a:ext>
            </a:extLst>
          </p:cNvPr>
          <p:cNvCxnSpPr>
            <a:cxnSpLocks/>
          </p:cNvCxnSpPr>
          <p:nvPr/>
        </p:nvCxnSpPr>
        <p:spPr>
          <a:xfrm>
            <a:off x="9362391" y="3806560"/>
            <a:ext cx="491162" cy="365450"/>
          </a:xfrm>
          <a:prstGeom prst="bentConnector3">
            <a:avLst>
              <a:gd name="adj1" fmla="val 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FEC7FC2-B029-4DB3-BF5E-E35D7934E00B}"/>
              </a:ext>
            </a:extLst>
          </p:cNvPr>
          <p:cNvSpPr txBox="1"/>
          <p:nvPr/>
        </p:nvSpPr>
        <p:spPr>
          <a:xfrm>
            <a:off x="8879116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D21DC-D4CA-466C-9003-ADA70CF333E9}"/>
              </a:ext>
            </a:extLst>
          </p:cNvPr>
          <p:cNvSpPr txBox="1"/>
          <p:nvPr/>
        </p:nvSpPr>
        <p:spPr>
          <a:xfrm>
            <a:off x="935286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92C17E0-083A-46A4-8277-3EF665C00445}"/>
              </a:ext>
            </a:extLst>
          </p:cNvPr>
          <p:cNvSpPr txBox="1"/>
          <p:nvPr/>
        </p:nvSpPr>
        <p:spPr>
          <a:xfrm>
            <a:off x="9840301" y="4120038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AEE03869-AFDC-41D2-9CE3-0305613F27B6}"/>
              </a:ext>
            </a:extLst>
          </p:cNvPr>
          <p:cNvCxnSpPr>
            <a:cxnSpLocks/>
          </p:cNvCxnSpPr>
          <p:nvPr/>
        </p:nvCxnSpPr>
        <p:spPr>
          <a:xfrm>
            <a:off x="9853553" y="4172010"/>
            <a:ext cx="590360" cy="355143"/>
          </a:xfrm>
          <a:prstGeom prst="bentConnector3">
            <a:avLst>
              <a:gd name="adj1" fmla="val -4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6AD9D-3ED0-4F93-9DE3-FC635035A849}"/>
              </a:ext>
            </a:extLst>
          </p:cNvPr>
          <p:cNvSpPr txBox="1"/>
          <p:nvPr/>
        </p:nvSpPr>
        <p:spPr>
          <a:xfrm>
            <a:off x="9373453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F1AAD62-977C-4A0B-AA24-8775E55D8831}"/>
              </a:ext>
            </a:extLst>
          </p:cNvPr>
          <p:cNvSpPr txBox="1"/>
          <p:nvPr/>
        </p:nvSpPr>
        <p:spPr>
          <a:xfrm>
            <a:off x="9847198" y="4511923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C53AF91-AC2A-484A-9A06-6A2AB812588A}"/>
              </a:ext>
            </a:extLst>
          </p:cNvPr>
          <p:cNvGrpSpPr/>
          <p:nvPr/>
        </p:nvGrpSpPr>
        <p:grpSpPr>
          <a:xfrm>
            <a:off x="2333348" y="2671549"/>
            <a:ext cx="3423607" cy="2302039"/>
            <a:chOff x="1709273" y="2294967"/>
            <a:chExt cx="3423607" cy="230203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9B002CA-40C8-4ABB-A22D-6A5FA363F4A2}"/>
                </a:ext>
              </a:extLst>
            </p:cNvPr>
            <p:cNvSpPr txBox="1"/>
            <p:nvPr/>
          </p:nvSpPr>
          <p:spPr>
            <a:xfrm>
              <a:off x="2594627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99EB708-0AAC-4901-A647-F827726011A3}"/>
                </a:ext>
              </a:extLst>
            </p:cNvPr>
            <p:cNvSpPr txBox="1"/>
            <p:nvPr/>
          </p:nvSpPr>
          <p:spPr>
            <a:xfrm>
              <a:off x="1709273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pt-BR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468A0B9-977A-41C2-AD5B-EAAE692E9F11}"/>
                </a:ext>
              </a:extLst>
            </p:cNvPr>
            <p:cNvSpPr txBox="1"/>
            <p:nvPr/>
          </p:nvSpPr>
          <p:spPr>
            <a:xfrm>
              <a:off x="2408325" y="2294967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51A464A-7E24-4744-BC91-F8FF878845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1577" y="2346939"/>
              <a:ext cx="595432" cy="382339"/>
            </a:xfrm>
            <a:prstGeom prst="bentConnector3">
              <a:avLst>
                <a:gd name="adj1" fmla="val -39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D6022CF-0106-4085-93BB-666168F562AE}"/>
                </a:ext>
              </a:extLst>
            </p:cNvPr>
            <p:cNvSpPr txBox="1"/>
            <p:nvPr/>
          </p:nvSpPr>
          <p:spPr>
            <a:xfrm>
              <a:off x="2435658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C41EF5-83A7-4570-94F2-E5EB004A7F85}"/>
                </a:ext>
              </a:extLst>
            </p:cNvPr>
            <p:cNvSpPr txBox="1"/>
            <p:nvPr/>
          </p:nvSpPr>
          <p:spPr>
            <a:xfrm>
              <a:off x="187244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D00F95-AE18-4787-B2D1-DEF06287D2AA}"/>
                </a:ext>
              </a:extLst>
            </p:cNvPr>
            <p:cNvSpPr txBox="1"/>
            <p:nvPr/>
          </p:nvSpPr>
          <p:spPr>
            <a:xfrm>
              <a:off x="2998873" y="26571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400552C9-D0C6-42D8-99EB-87E6B0FF26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09" y="2729278"/>
              <a:ext cx="488754" cy="340510"/>
            </a:xfrm>
            <a:prstGeom prst="bentConnector3">
              <a:avLst>
                <a:gd name="adj1" fmla="val -1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358FBA9-E57C-46F6-ADCF-B81FADEC1B91}"/>
                </a:ext>
              </a:extLst>
            </p:cNvPr>
            <p:cNvSpPr txBox="1"/>
            <p:nvPr/>
          </p:nvSpPr>
          <p:spPr>
            <a:xfrm>
              <a:off x="2982294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A931DA-12DB-47E1-8686-AA39D8A680A2}"/>
                </a:ext>
              </a:extLst>
            </p:cNvPr>
            <p:cNvSpPr txBox="1"/>
            <p:nvPr/>
          </p:nvSpPr>
          <p:spPr>
            <a:xfrm>
              <a:off x="3492511" y="302265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DB94C7C4-A797-45C6-B5DD-63C373FD9F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92542" y="3083009"/>
              <a:ext cx="369756" cy="343314"/>
            </a:xfrm>
            <a:prstGeom prst="bentConnector3">
              <a:avLst>
                <a:gd name="adj1" fmla="val 9894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F0AAD5F-37C7-47CD-804A-A16381528F37}"/>
                </a:ext>
              </a:extLst>
            </p:cNvPr>
            <p:cNvSpPr txBox="1"/>
            <p:nvPr/>
          </p:nvSpPr>
          <p:spPr>
            <a:xfrm>
              <a:off x="3114827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D0CBCE-4C7E-45AA-8AF1-1C58A34D7C06}"/>
                </a:ext>
              </a:extLst>
            </p:cNvPr>
            <p:cNvSpPr txBox="1"/>
            <p:nvPr/>
          </p:nvSpPr>
          <p:spPr>
            <a:xfrm>
              <a:off x="3462692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48AC631-EC43-44B1-8681-4DF91BCA7353}"/>
                </a:ext>
              </a:extLst>
            </p:cNvPr>
            <p:cNvSpPr txBox="1"/>
            <p:nvPr/>
          </p:nvSpPr>
          <p:spPr>
            <a:xfrm>
              <a:off x="3835825" y="3385205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91353A5B-ACAE-4991-A3D2-C6C57EB6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9077" y="3437177"/>
              <a:ext cx="405467" cy="364921"/>
            </a:xfrm>
            <a:prstGeom prst="bentConnector3">
              <a:avLst>
                <a:gd name="adj1" fmla="val 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A331188-DBF4-431E-8B5B-D02231A9707E}"/>
                </a:ext>
              </a:extLst>
            </p:cNvPr>
            <p:cNvSpPr txBox="1"/>
            <p:nvPr/>
          </p:nvSpPr>
          <p:spPr>
            <a:xfrm>
              <a:off x="347760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7651655-8D5E-431C-BD46-B6CF4C6B8021}"/>
                </a:ext>
              </a:extLst>
            </p:cNvPr>
            <p:cNvSpPr txBox="1"/>
            <p:nvPr/>
          </p:nvSpPr>
          <p:spPr>
            <a:xfrm>
              <a:off x="3854046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82775DE-6CF2-4CA3-B975-E1E823C85836}"/>
                </a:ext>
              </a:extLst>
            </p:cNvPr>
            <p:cNvSpPr txBox="1"/>
            <p:nvPr/>
          </p:nvSpPr>
          <p:spPr>
            <a:xfrm>
              <a:off x="4235045" y="3750126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D4A8CE6E-4CD7-4679-9140-0D5D63694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97" y="3802098"/>
              <a:ext cx="572240" cy="346303"/>
            </a:xfrm>
            <a:prstGeom prst="bentConnector3">
              <a:avLst>
                <a:gd name="adj1" fmla="val 13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5B0C361-1BD0-4C8F-8D5A-B81A8F1DD963}"/>
                </a:ext>
              </a:extLst>
            </p:cNvPr>
            <p:cNvSpPr txBox="1"/>
            <p:nvPr/>
          </p:nvSpPr>
          <p:spPr>
            <a:xfrm>
              <a:off x="3857361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6B7082-C61B-4EDA-A52A-BA758D55A599}"/>
                </a:ext>
              </a:extLst>
            </p:cNvPr>
            <p:cNvSpPr txBox="1"/>
            <p:nvPr/>
          </p:nvSpPr>
          <p:spPr>
            <a:xfrm>
              <a:off x="4248297" y="4135341"/>
              <a:ext cx="884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6F2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sz="2400" baseline="-25000" dirty="0">
                <a:solidFill>
                  <a:srgbClr val="6F2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3EDD6EE-B261-4268-BFE7-8019CE266BE4}"/>
              </a:ext>
            </a:extLst>
          </p:cNvPr>
          <p:cNvCxnSpPr>
            <a:cxnSpLocks/>
          </p:cNvCxnSpPr>
          <p:nvPr/>
        </p:nvCxnSpPr>
        <p:spPr>
          <a:xfrm flipH="1" flipV="1">
            <a:off x="1977331" y="3395012"/>
            <a:ext cx="2129361" cy="1578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Binário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BABD669-94F5-4738-9645-28821911FEE9}"/>
              </a:ext>
            </a:extLst>
          </p:cNvPr>
          <p:cNvSpPr txBox="1"/>
          <p:nvPr/>
        </p:nvSpPr>
        <p:spPr>
          <a:xfrm>
            <a:off x="1977331" y="4450368"/>
            <a:ext cx="13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101111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219DA42-3482-441E-837B-12B69FD3940A}"/>
              </a:ext>
            </a:extLst>
          </p:cNvPr>
          <p:cNvSpPr txBox="1"/>
          <p:nvPr/>
        </p:nvSpPr>
        <p:spPr>
          <a:xfrm>
            <a:off x="6267112" y="4612731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110010</a:t>
            </a:r>
            <a:r>
              <a:rPr lang="pt-BR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FCC00598-EDCE-4B5C-A46A-E0FC501A3C73}"/>
              </a:ext>
            </a:extLst>
          </p:cNvPr>
          <p:cNvCxnSpPr>
            <a:cxnSpLocks/>
          </p:cNvCxnSpPr>
          <p:nvPr/>
        </p:nvCxnSpPr>
        <p:spPr>
          <a:xfrm flipH="1" flipV="1">
            <a:off x="6452989" y="3021722"/>
            <a:ext cx="2786972" cy="1981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FE1E6-5AB8-4838-8318-C76D5F2F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17654E3-E052-4CE8-AD5C-6804657C947E}"/>
              </a:ext>
            </a:extLst>
          </p:cNvPr>
          <p:cNvSpPr txBox="1"/>
          <p:nvPr/>
        </p:nvSpPr>
        <p:spPr>
          <a:xfrm>
            <a:off x="6489418" y="2301542"/>
            <a:ext cx="88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1405566"/>
      </p:ext>
    </p:extLst>
  </p:cSld>
  <p:clrMapOvr>
    <a:masterClrMapping/>
  </p:clrMapOvr>
  <p:transition spd="slow">
    <p:split orient="vert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8C84F17-BC72-45C8-8E45-07993206B960}"/>
              </a:ext>
            </a:extLst>
          </p:cNvPr>
          <p:cNvSpPr txBox="1"/>
          <p:nvPr/>
        </p:nvSpPr>
        <p:spPr>
          <a:xfrm>
            <a:off x="3222170" y="3117958"/>
            <a:ext cx="1238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82435543"/>
      </p:ext>
    </p:extLst>
  </p:cSld>
  <p:clrMapOvr>
    <a:masterClrMapping/>
  </p:clrMapOvr>
  <p:transition spd="slow">
    <p:cover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8C84F17-BC72-45C8-8E45-07993206B960}"/>
              </a:ext>
            </a:extLst>
          </p:cNvPr>
          <p:cNvSpPr txBox="1"/>
          <p:nvPr/>
        </p:nvSpPr>
        <p:spPr>
          <a:xfrm>
            <a:off x="3213097" y="311795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011C927-7B90-4BF2-8959-6D7ED89B8DFB}"/>
              </a:ext>
            </a:extLst>
          </p:cNvPr>
          <p:cNvSpPr txBox="1"/>
          <p:nvPr/>
        </p:nvSpPr>
        <p:spPr>
          <a:xfrm>
            <a:off x="3947074" y="307820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5472A6CC-3D22-4BFD-9A19-294FCC76BD54}"/>
              </a:ext>
            </a:extLst>
          </p:cNvPr>
          <p:cNvCxnSpPr>
            <a:cxnSpLocks/>
          </p:cNvCxnSpPr>
          <p:nvPr/>
        </p:nvCxnSpPr>
        <p:spPr>
          <a:xfrm>
            <a:off x="3960326" y="3169930"/>
            <a:ext cx="614822" cy="373573"/>
          </a:xfrm>
          <a:prstGeom prst="bentConnector3">
            <a:avLst>
              <a:gd name="adj1" fmla="val 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75565"/>
      </p:ext>
    </p:extLst>
  </p:cSld>
  <p:clrMapOvr>
    <a:masterClrMapping/>
  </p:clrMapOvr>
  <p:transition spd="slow">
    <p:split orient="vert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3C0D4F3-32DB-4E3D-B428-79C17E0558DD}"/>
              </a:ext>
            </a:extLst>
          </p:cNvPr>
          <p:cNvSpPr txBox="1"/>
          <p:nvPr/>
        </p:nvSpPr>
        <p:spPr>
          <a:xfrm>
            <a:off x="3421959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8C84F17-BC72-45C8-8E45-07993206B960}"/>
              </a:ext>
            </a:extLst>
          </p:cNvPr>
          <p:cNvSpPr txBox="1"/>
          <p:nvPr/>
        </p:nvSpPr>
        <p:spPr>
          <a:xfrm>
            <a:off x="3213097" y="311795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011C927-7B90-4BF2-8959-6D7ED89B8DFB}"/>
              </a:ext>
            </a:extLst>
          </p:cNvPr>
          <p:cNvSpPr txBox="1"/>
          <p:nvPr/>
        </p:nvSpPr>
        <p:spPr>
          <a:xfrm>
            <a:off x="3947074" y="307820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5472A6CC-3D22-4BFD-9A19-294FCC76BD54}"/>
              </a:ext>
            </a:extLst>
          </p:cNvPr>
          <p:cNvCxnSpPr>
            <a:cxnSpLocks/>
          </p:cNvCxnSpPr>
          <p:nvPr/>
        </p:nvCxnSpPr>
        <p:spPr>
          <a:xfrm>
            <a:off x="3960326" y="3169930"/>
            <a:ext cx="614822" cy="373573"/>
          </a:xfrm>
          <a:prstGeom prst="bentConnector3">
            <a:avLst>
              <a:gd name="adj1" fmla="val 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9749741-5597-4EAA-A155-C98D43E91286}"/>
              </a:ext>
            </a:extLst>
          </p:cNvPr>
          <p:cNvSpPr txBox="1"/>
          <p:nvPr/>
        </p:nvSpPr>
        <p:spPr>
          <a:xfrm>
            <a:off x="3940724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0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3C0D4F3-32DB-4E3D-B428-79C17E0558DD}"/>
              </a:ext>
            </a:extLst>
          </p:cNvPr>
          <p:cNvSpPr txBox="1"/>
          <p:nvPr/>
        </p:nvSpPr>
        <p:spPr>
          <a:xfrm>
            <a:off x="3421959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8C84F17-BC72-45C8-8E45-07993206B960}"/>
              </a:ext>
            </a:extLst>
          </p:cNvPr>
          <p:cNvSpPr txBox="1"/>
          <p:nvPr/>
        </p:nvSpPr>
        <p:spPr>
          <a:xfrm>
            <a:off x="3213097" y="311795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011C927-7B90-4BF2-8959-6D7ED89B8DFB}"/>
              </a:ext>
            </a:extLst>
          </p:cNvPr>
          <p:cNvSpPr txBox="1"/>
          <p:nvPr/>
        </p:nvSpPr>
        <p:spPr>
          <a:xfrm>
            <a:off x="3947074" y="307820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5472A6CC-3D22-4BFD-9A19-294FCC76BD54}"/>
              </a:ext>
            </a:extLst>
          </p:cNvPr>
          <p:cNvCxnSpPr>
            <a:cxnSpLocks/>
          </p:cNvCxnSpPr>
          <p:nvPr/>
        </p:nvCxnSpPr>
        <p:spPr>
          <a:xfrm>
            <a:off x="3960326" y="3169930"/>
            <a:ext cx="614822" cy="373573"/>
          </a:xfrm>
          <a:prstGeom prst="bentConnector3">
            <a:avLst>
              <a:gd name="adj1" fmla="val 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9749741-5597-4EAA-A155-C98D43E91286}"/>
              </a:ext>
            </a:extLst>
          </p:cNvPr>
          <p:cNvSpPr txBox="1"/>
          <p:nvPr/>
        </p:nvSpPr>
        <p:spPr>
          <a:xfrm>
            <a:off x="3940724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68A3DE76-E0EB-4A68-823F-5B1C84537B68}"/>
              </a:ext>
            </a:extLst>
          </p:cNvPr>
          <p:cNvSpPr txBox="1"/>
          <p:nvPr/>
        </p:nvSpPr>
        <p:spPr>
          <a:xfrm>
            <a:off x="4509737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505ABD9A-FAA2-40C8-B501-7DE0F001BF7D}"/>
              </a:ext>
            </a:extLst>
          </p:cNvPr>
          <p:cNvCxnSpPr>
            <a:cxnSpLocks/>
          </p:cNvCxnSpPr>
          <p:nvPr/>
        </p:nvCxnSpPr>
        <p:spPr>
          <a:xfrm>
            <a:off x="4575148" y="3543294"/>
            <a:ext cx="712026" cy="434510"/>
          </a:xfrm>
          <a:prstGeom prst="bentConnector3">
            <a:avLst>
              <a:gd name="adj1" fmla="val -8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8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E59E-2969-439C-A7D5-DD1554D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Ex.: Conversão Decimal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Octal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B9387-DD20-4902-B463-311D413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3C0D4F3-32DB-4E3D-B428-79C17E0558DD}"/>
              </a:ext>
            </a:extLst>
          </p:cNvPr>
          <p:cNvSpPr txBox="1"/>
          <p:nvPr/>
        </p:nvSpPr>
        <p:spPr>
          <a:xfrm>
            <a:off x="3421959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BEA2CF4-E573-4607-9184-07A039F1C835}"/>
              </a:ext>
            </a:extLst>
          </p:cNvPr>
          <p:cNvSpPr txBox="1"/>
          <p:nvPr/>
        </p:nvSpPr>
        <p:spPr>
          <a:xfrm>
            <a:off x="3947626" y="392138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800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8C84F17-BC72-45C8-8E45-07993206B960}"/>
              </a:ext>
            </a:extLst>
          </p:cNvPr>
          <p:cNvSpPr txBox="1"/>
          <p:nvPr/>
        </p:nvSpPr>
        <p:spPr>
          <a:xfrm>
            <a:off x="3213097" y="311795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pt-B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011C927-7B90-4BF2-8959-6D7ED89B8DFB}"/>
              </a:ext>
            </a:extLst>
          </p:cNvPr>
          <p:cNvSpPr txBox="1"/>
          <p:nvPr/>
        </p:nvSpPr>
        <p:spPr>
          <a:xfrm>
            <a:off x="3947074" y="3078202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5472A6CC-3D22-4BFD-9A19-294FCC76BD54}"/>
              </a:ext>
            </a:extLst>
          </p:cNvPr>
          <p:cNvCxnSpPr>
            <a:cxnSpLocks/>
          </p:cNvCxnSpPr>
          <p:nvPr/>
        </p:nvCxnSpPr>
        <p:spPr>
          <a:xfrm>
            <a:off x="3960326" y="3169930"/>
            <a:ext cx="614822" cy="373573"/>
          </a:xfrm>
          <a:prstGeom prst="bentConnector3">
            <a:avLst>
              <a:gd name="adj1" fmla="val 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9749741-5597-4EAA-A155-C98D43E91286}"/>
              </a:ext>
            </a:extLst>
          </p:cNvPr>
          <p:cNvSpPr txBox="1"/>
          <p:nvPr/>
        </p:nvSpPr>
        <p:spPr>
          <a:xfrm>
            <a:off x="3940724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68A3DE76-E0EB-4A68-823F-5B1C84537B68}"/>
              </a:ext>
            </a:extLst>
          </p:cNvPr>
          <p:cNvSpPr txBox="1"/>
          <p:nvPr/>
        </p:nvSpPr>
        <p:spPr>
          <a:xfrm>
            <a:off x="4509737" y="3506556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505ABD9A-FAA2-40C8-B501-7DE0F001BF7D}"/>
              </a:ext>
            </a:extLst>
          </p:cNvPr>
          <p:cNvCxnSpPr>
            <a:cxnSpLocks/>
          </p:cNvCxnSpPr>
          <p:nvPr/>
        </p:nvCxnSpPr>
        <p:spPr>
          <a:xfrm>
            <a:off x="4575148" y="3543294"/>
            <a:ext cx="712026" cy="434510"/>
          </a:xfrm>
          <a:prstGeom prst="bentConnector3">
            <a:avLst>
              <a:gd name="adj1" fmla="val -8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BB4B91D0-DE68-4C8F-850C-D9A727BCC345}"/>
              </a:ext>
            </a:extLst>
          </p:cNvPr>
          <p:cNvSpPr txBox="1"/>
          <p:nvPr/>
        </p:nvSpPr>
        <p:spPr>
          <a:xfrm>
            <a:off x="4518558" y="392138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1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lsa">
  <a:themeElements>
    <a:clrScheme name="bb">
      <a:dk1>
        <a:sysClr val="windowText" lastClr="000000"/>
      </a:dk1>
      <a:lt1>
        <a:sysClr val="window" lastClr="FFFFFF"/>
      </a:lt1>
      <a:dk2>
        <a:srgbClr val="4F2F63"/>
      </a:dk2>
      <a:lt2>
        <a:srgbClr val="CABDCD"/>
      </a:lt2>
      <a:accent1>
        <a:srgbClr val="6F227C"/>
      </a:accent1>
      <a:accent2>
        <a:srgbClr val="5333C7"/>
      </a:accent2>
      <a:accent3>
        <a:srgbClr val="755DD9"/>
      </a:accent3>
      <a:accent4>
        <a:srgbClr val="665EB8"/>
      </a:accent4>
      <a:accent5>
        <a:srgbClr val="55DD9C"/>
      </a:accent5>
      <a:accent6>
        <a:srgbClr val="3F83CD"/>
      </a:accent6>
      <a:hlink>
        <a:srgbClr val="3DA551"/>
      </a:hlink>
      <a:folHlink>
        <a:srgbClr val="595985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ólidos Suti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sa" id="{130E9235-A5CE-46AC-8298-5E894FF60583}" vid="{8D25D6A8-CE79-4155-9657-940CA567E31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bolsa</Template>
  <TotalTime>2135</TotalTime>
  <Words>7664</Words>
  <Application>Microsoft Office PowerPoint</Application>
  <PresentationFormat>Widescreen</PresentationFormat>
  <Paragraphs>3330</Paragraphs>
  <Slides>187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187</vt:i4>
      </vt:variant>
    </vt:vector>
  </HeadingPairs>
  <TitlesOfParts>
    <vt:vector size="192" baseType="lpstr">
      <vt:lpstr>Arial</vt:lpstr>
      <vt:lpstr>Calibri</vt:lpstr>
      <vt:lpstr>Courier New</vt:lpstr>
      <vt:lpstr>Times New Roman</vt:lpstr>
      <vt:lpstr>bolsa</vt:lpstr>
      <vt:lpstr>Aula 1 SISTEMAS NUMÉRICOS</vt:lpstr>
      <vt:lpstr>Sumário</vt:lpstr>
      <vt:lpstr>Sumário</vt:lpstr>
      <vt:lpstr>Código Binário – Introdução</vt:lpstr>
      <vt:lpstr>Código Binário – Introdução </vt:lpstr>
      <vt:lpstr>Código Binário – Introdução </vt:lpstr>
      <vt:lpstr>Código Binário – Introdução </vt:lpstr>
      <vt:lpstr>Código Binário – Introdução </vt:lpstr>
      <vt:lpstr>Código Binário – Introdução </vt:lpstr>
      <vt:lpstr>Código Binário – Exemplos</vt:lpstr>
      <vt:lpstr>Código Binário – Exemplos</vt:lpstr>
      <vt:lpstr>Código Binário – Exemplos</vt:lpstr>
      <vt:lpstr>Código Binário – Exemplos</vt:lpstr>
      <vt:lpstr>Código Binário – Exemplos</vt:lpstr>
      <vt:lpstr>Código Binário – Exemplos</vt:lpstr>
      <vt:lpstr>Código Binário × Código Decimal</vt:lpstr>
      <vt:lpstr>Código Binário – Conversão para decimal</vt:lpstr>
      <vt:lpstr>Código Binário – Conversão para decimal</vt:lpstr>
      <vt:lpstr>Código Binário – Conversão para decimal</vt:lpstr>
      <vt:lpstr>Código Binário – Conversão para decimal</vt:lpstr>
      <vt:lpstr>Código Binário – Conversão para decimal</vt:lpstr>
      <vt:lpstr>Código Binário – Conversão para decimal</vt:lpstr>
      <vt:lpstr>Código Octal – Introdução</vt:lpstr>
      <vt:lpstr>Código Octal × Código Decimal</vt:lpstr>
      <vt:lpstr>Código Octal – Conversão para decimal</vt:lpstr>
      <vt:lpstr>Código Octal – Conversão para decimal</vt:lpstr>
      <vt:lpstr>Código Octal – Conversão para decimal</vt:lpstr>
      <vt:lpstr>Código Octal – Conversão para decimal</vt:lpstr>
      <vt:lpstr>Código Octal – Conversão para decimal</vt:lpstr>
      <vt:lpstr>Código Hexadecimal – Introdução</vt:lpstr>
      <vt:lpstr>Código Hexadecimal × Código Decimal</vt:lpstr>
      <vt:lpstr>Código Hexadecimal – Conversão para decimal</vt:lpstr>
      <vt:lpstr>Código Hexadecimal – Conversão para decimal</vt:lpstr>
      <vt:lpstr>Código Hexadecimal – Conversão para decimal</vt:lpstr>
      <vt:lpstr>Código Hexadecimal – Conversão para decimal</vt:lpstr>
      <vt:lpstr>Código Hexadecimal – Conversão para decimal</vt:lpstr>
      <vt:lpstr>Conversão: Base qualquer para Decimal</vt:lpstr>
      <vt:lpstr>Conversão: Base qualquer para Decimal</vt:lpstr>
      <vt:lpstr>Conversão: Base qualquer para Decimal</vt:lpstr>
      <vt:lpstr>Conversão: Base qualquer para Decimal</vt:lpstr>
      <vt:lpstr>Conversão: Base qualquer para Decimal</vt:lpstr>
      <vt:lpstr>Conversão: Binário  Octal</vt:lpstr>
      <vt:lpstr>Conversão: Binário  Octal</vt:lpstr>
      <vt:lpstr>Conversão: Binário  Octal</vt:lpstr>
      <vt:lpstr>Conversão: Binário  Octal</vt:lpstr>
      <vt:lpstr>Conversão: Octal  Binário</vt:lpstr>
      <vt:lpstr>Conversão: Octal  Binário</vt:lpstr>
      <vt:lpstr>Conversão: Octal  Binário</vt:lpstr>
      <vt:lpstr>Conversão: Octal  Binário</vt:lpstr>
      <vt:lpstr>Conversão: Binário  Hexadecimal</vt:lpstr>
      <vt:lpstr>Conversão: Binário  Hexadecimal</vt:lpstr>
      <vt:lpstr>Conversão: Binário  Hexadecimal</vt:lpstr>
      <vt:lpstr>Conversão: Binário  Hexadecimal</vt:lpstr>
      <vt:lpstr>Conversão: Hexadecimal  Binário</vt:lpstr>
      <vt:lpstr>Conversão: Hexadecimal  Binário</vt:lpstr>
      <vt:lpstr>Conversão: Hexadecimal  Binário</vt:lpstr>
      <vt:lpstr>Conversão: Hexadecimal  Binário</vt:lpstr>
      <vt:lpstr>Conversão: Hexadecimal ↔ Octal</vt:lpstr>
      <vt:lpstr>Conversão: decimal para outras bases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Binário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Octal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Ex.: Conversão Decimal  Hexadecimal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creator>Everaldina Guimarães</dc:creator>
  <cp:lastModifiedBy>Everaldina Guimarães</cp:lastModifiedBy>
  <cp:revision>67</cp:revision>
  <dcterms:created xsi:type="dcterms:W3CDTF">2022-09-08T12:54:46Z</dcterms:created>
  <dcterms:modified xsi:type="dcterms:W3CDTF">2023-10-21T22:30:05Z</dcterms:modified>
</cp:coreProperties>
</file>