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8" r:id="rId2"/>
    <p:sldId id="375" r:id="rId3"/>
    <p:sldId id="257" r:id="rId4"/>
    <p:sldId id="530" r:id="rId5"/>
    <p:sldId id="529" r:id="rId6"/>
    <p:sldId id="528" r:id="rId7"/>
    <p:sldId id="527" r:id="rId8"/>
    <p:sldId id="526" r:id="rId9"/>
    <p:sldId id="525" r:id="rId10"/>
    <p:sldId id="259" r:id="rId11"/>
    <p:sldId id="265" r:id="rId12"/>
    <p:sldId id="266" r:id="rId13"/>
    <p:sldId id="520" r:id="rId14"/>
    <p:sldId id="521" r:id="rId15"/>
    <p:sldId id="522" r:id="rId16"/>
    <p:sldId id="523" r:id="rId17"/>
    <p:sldId id="524" r:id="rId18"/>
    <p:sldId id="260" r:id="rId19"/>
    <p:sldId id="533" r:id="rId20"/>
    <p:sldId id="532" r:id="rId21"/>
    <p:sldId id="531" r:id="rId22"/>
    <p:sldId id="267" r:id="rId23"/>
    <p:sldId id="269" r:id="rId24"/>
    <p:sldId id="534" r:id="rId25"/>
    <p:sldId id="261" r:id="rId26"/>
    <p:sldId id="270" r:id="rId27"/>
    <p:sldId id="263" r:id="rId28"/>
    <p:sldId id="271" r:id="rId29"/>
    <p:sldId id="264" r:id="rId30"/>
    <p:sldId id="272" r:id="rId31"/>
    <p:sldId id="535" r:id="rId32"/>
    <p:sldId id="517" r:id="rId33"/>
    <p:sldId id="516" r:id="rId34"/>
    <p:sldId id="536" r:id="rId35"/>
    <p:sldId id="275" r:id="rId36"/>
    <p:sldId id="537" r:id="rId37"/>
    <p:sldId id="276" r:id="rId38"/>
    <p:sldId id="538" r:id="rId39"/>
    <p:sldId id="277" r:id="rId40"/>
    <p:sldId id="539" r:id="rId41"/>
    <p:sldId id="278" r:id="rId42"/>
    <p:sldId id="540" r:id="rId43"/>
    <p:sldId id="279" r:id="rId44"/>
    <p:sldId id="541" r:id="rId45"/>
    <p:sldId id="280" r:id="rId46"/>
    <p:sldId id="542" r:id="rId47"/>
    <p:sldId id="281" r:id="rId48"/>
    <p:sldId id="543" r:id="rId49"/>
    <p:sldId id="282" r:id="rId50"/>
    <p:sldId id="544" r:id="rId51"/>
    <p:sldId id="283" r:id="rId52"/>
    <p:sldId id="545" r:id="rId53"/>
    <p:sldId id="274" r:id="rId54"/>
    <p:sldId id="273" r:id="rId55"/>
    <p:sldId id="519" r:id="rId56"/>
    <p:sldId id="546" r:id="rId57"/>
    <p:sldId id="518" r:id="rId58"/>
    <p:sldId id="550" r:id="rId59"/>
    <p:sldId id="549" r:id="rId60"/>
    <p:sldId id="548" r:id="rId61"/>
    <p:sldId id="547" r:id="rId62"/>
    <p:sldId id="290" r:id="rId63"/>
    <p:sldId id="284" r:id="rId64"/>
    <p:sldId id="553" r:id="rId65"/>
    <p:sldId id="552" r:id="rId66"/>
    <p:sldId id="551" r:id="rId67"/>
    <p:sldId id="291" r:id="rId68"/>
    <p:sldId id="285" r:id="rId69"/>
    <p:sldId id="556" r:id="rId70"/>
    <p:sldId id="555" r:id="rId71"/>
    <p:sldId id="554" r:id="rId72"/>
    <p:sldId id="292" r:id="rId73"/>
    <p:sldId id="561" r:id="rId74"/>
    <p:sldId id="560" r:id="rId75"/>
    <p:sldId id="559" r:id="rId76"/>
    <p:sldId id="558" r:id="rId77"/>
    <p:sldId id="557" r:id="rId78"/>
    <p:sldId id="287" r:id="rId79"/>
    <p:sldId id="563" r:id="rId80"/>
    <p:sldId id="562" r:id="rId81"/>
    <p:sldId id="288" r:id="rId82"/>
    <p:sldId id="567" r:id="rId83"/>
    <p:sldId id="566" r:id="rId84"/>
    <p:sldId id="565" r:id="rId85"/>
    <p:sldId id="564" r:id="rId86"/>
    <p:sldId id="289" r:id="rId87"/>
    <p:sldId id="571" r:id="rId88"/>
    <p:sldId id="570" r:id="rId89"/>
    <p:sldId id="569" r:id="rId90"/>
    <p:sldId id="568" r:id="rId91"/>
    <p:sldId id="293" r:id="rId92"/>
    <p:sldId id="515" r:id="rId93"/>
    <p:sldId id="514" r:id="rId9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27C"/>
    <a:srgbClr val="B53BC9"/>
    <a:srgbClr val="705B75"/>
    <a:srgbClr val="806886"/>
    <a:srgbClr val="B6A6BA"/>
    <a:srgbClr val="D5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1B292-7AD2-4A9F-9305-0C723ED0E0C8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62A46-BFC4-4C5E-A3BF-9331BBF0A2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62A46-BFC4-4C5E-A3BF-9331BBF0A2D2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6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62A46-BFC4-4C5E-A3BF-9331BBF0A2D2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5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4BF7-CB0E-42D7-8101-B06CE85D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F8074-22C4-4B33-8C9A-8CFDFE359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46406-5458-4CF1-A913-58F937D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7F2B-66BF-4A84-A2B6-723C455EE721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B34F0-62C5-496A-8162-7D6F313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3EBE-4A3F-4155-B142-EE19D3F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3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7934-4E1C-4D8D-8E1A-3DC76C5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CE012-2418-4CD9-8C41-41F019427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C1DADF-1FFA-4B23-A2B3-422550D0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7B45-966F-4171-99A3-EE0D02F6757D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30B8-ECA8-4211-8971-17CF25C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717A-AAC8-4F80-857B-6D0042C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6CCD5-1E6C-497A-AEAA-8C6C6A9D3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CDB7B6-6113-45D4-AA31-1AD27289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773D3-7E54-49C0-91E6-A8199442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E419-93B9-4D16-B0E5-16A7E6D380AF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DAF6C-F28B-4FAC-8C6D-3BDAB49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820-950E-45DE-AD4C-CA4DB37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5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C7A5-8265-4D1B-8ECF-55A8E67EDDEF}" type="datetime1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17716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67754CB-2E92-4ECA-A45B-CAA6B017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6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4185-40A1-4C48-BACC-D54CB6A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4DF803-57B0-47D6-839D-8896847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9AE-090D-44A5-A3E2-5DE2B5FB586D}" type="datetime1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35F923-D073-4A2C-817B-2125F24C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E1CB0-B2BB-4E64-8395-221A011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C47BBCE-96A4-41E5-86ED-25383FA1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431"/>
              </p:ext>
            </p:extLst>
          </p:nvPr>
        </p:nvGraphicFramePr>
        <p:xfrm>
          <a:off x="838200" y="2208832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490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77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7234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35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1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662C-1D3E-4013-968B-3E2AE984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27DBD-2EB3-4677-8CF4-8A518D58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19E60-5052-41E3-804B-6010D5D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1B39-8566-4C39-B918-AD384F8D3510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0BDFC-A21E-4EE7-8F8E-3E96C3C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D8281-F640-4861-B907-4F7EB8FA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1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D7EA-8CD7-4CF1-B829-459E3C06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D6BC3-014A-4A55-B32F-389A0636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E7360-1AF8-4148-B3E7-56F8F554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2399-2F4C-4DA5-868E-4D6E952BAD98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F7DE9-0008-440D-B20D-6F3A89E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6CA7C-8BE5-4B4B-AFE4-07C885B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72FA-E2C0-4D95-A194-251142A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01836-4EC8-4A92-8B51-6741057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E923F-9613-4D01-B479-100702F7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09BBD-3076-408C-9A43-2101FB6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F47E-7F17-453F-A951-F5B40414D984}" type="datetime1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72D48-9035-4011-8B70-A411E59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D55A-3725-4148-9C90-65B35D1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5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2CA3-22D4-403E-9CB0-23923B4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EFF5B-059F-47D2-890F-7433CCA7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F9F1D5-A056-4FDF-A080-FE2C7934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830549-3FA5-43CF-9DC7-CB69290D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63CC5-83ED-4AA4-A1BF-5E23CA1F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414CC4-4978-4CAD-8192-8781F36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11B-0A83-4B00-A30C-EC6D621ED4D0}" type="datetime1">
              <a:rPr lang="pt-BR" smtClean="0"/>
              <a:t>06/11/2023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E62E09-3FC0-49E0-8822-5B1EAA0E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27EAAB-B326-4816-A0D3-118C9C7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09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B3CF-D76D-429C-B354-F39259F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FB6A9-66C2-4EFA-A12D-F1436F5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0B7D-AE0D-44E3-A7E0-CE4AB2EE4450}" type="datetime1">
              <a:rPr lang="pt-BR" smtClean="0"/>
              <a:t>06/11/2023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525BD-5A66-4C4F-B28C-D76A838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A61EA-656A-4926-98EE-A43F827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EC34E-4F70-4182-B733-EBF27A4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0621-C329-4E29-9BBD-FB5628A35DD1}" type="datetime1">
              <a:rPr lang="pt-BR" smtClean="0"/>
              <a:t>06/11/2023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89E292-DB61-404D-9E0B-C875587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DF29E-695E-48A7-95D9-69244A1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903C-07BF-4B9A-933F-A05DC126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9B0F2-A227-46A8-A2FC-C975B06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B7804-65C0-404E-8ABA-7E291F35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C5B8B-7244-4CFC-BAC9-F8799C8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7C48-8BED-4DAD-B104-9A1B16998F9A}" type="datetime1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31040-E727-4208-BB43-6F99D68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E5D4E-2A9B-4C25-8A6C-E570B96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265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A820C-70F7-4437-811E-618ADE18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4CE78-D9A1-4433-9A2F-E583CCDA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37EF0-09D9-4B8E-A386-FDA565FC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2D6F4-C4E6-4B70-85E8-50C342F6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CE9B-55B5-4955-BB78-FE397577B996}" type="datetime1">
              <a:rPr lang="pt-BR" smtClean="0"/>
              <a:t>06/11/2023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27114-F3A5-49DB-AE49-F1F7874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E27BC-DB0D-4112-93AF-40349FB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4251D0-7C2A-452E-A495-A24C87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34A22-CB5D-4562-BBBC-8EBF3433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9E541-69CF-4247-A3B5-CE4038C1B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8F68-9B98-4DB3-9484-B21F7A088852}" type="datetime1">
              <a:rPr lang="pt-BR" smtClean="0"/>
              <a:t>06/11/2023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47409-BFCD-4E93-A347-E2A24AFD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B93C7-F157-42A2-9CCB-4EBEB595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56E150-636B-4273-8F99-3D70F6E97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So-ol8t3xs?si=n-9I8q_fc5FuzCh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ircuitverse.org/users/166835/projects/display-7-segmentos-4d143591-9d09-4a9f-9aac-f86165228e3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7ABB3-4CEE-409B-994B-F146A1E7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35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/>
              <a:t>Aula 5</a:t>
            </a:r>
            <a:br>
              <a:rPr lang="pt-BR" b="1" dirty="0"/>
            </a:br>
            <a:r>
              <a:rPr lang="pt-BR" sz="4800" dirty="0"/>
              <a:t>CÓDIGOS E DISPLAY DE 7 SEGMENTOS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C8570-E9DD-488F-A2B1-8EB73317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Projeto de Ensino</a:t>
            </a:r>
          </a:p>
          <a:p>
            <a:r>
              <a:rPr lang="pt-BR" dirty="0"/>
              <a:t>Material didático para lógica digital I: circuitos </a:t>
            </a:r>
            <a:r>
              <a:rPr lang="pt-BR" dirty="0" err="1"/>
              <a:t>combinacionais</a:t>
            </a:r>
            <a:r>
              <a:rPr lang="pt-BR" dirty="0"/>
              <a:t> </a:t>
            </a:r>
          </a:p>
          <a:p>
            <a:r>
              <a:rPr lang="pt-BR" dirty="0"/>
              <a:t>Bolsista: Everaldina Guimarães Barbosa</a:t>
            </a:r>
          </a:p>
          <a:p>
            <a:r>
              <a:rPr lang="pt-BR" dirty="0"/>
              <a:t>Orientador: César Alberto Bravo </a:t>
            </a:r>
            <a:r>
              <a:rPr lang="pt-BR" dirty="0" err="1"/>
              <a:t>Pariente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4BBEA-FEE6-4FEA-86CC-FA998A8B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505317"/>
            <a:ext cx="885936" cy="1135663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41E02BA-3367-4880-8C5B-F99ADD87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6" name="Espaço Reservado para Rodapé 8">
            <a:extLst>
              <a:ext uri="{FF2B5EF4-FFF2-40B4-BE49-F238E27FC236}">
                <a16:creationId xmlns:a16="http://schemas.microsoft.com/office/drawing/2014/main" id="{209D70F6-BF3F-4A81-B73C-E9F2C76D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UESC - 2022/23</a:t>
            </a:r>
          </a:p>
        </p:txBody>
      </p:sp>
    </p:spTree>
    <p:extLst>
      <p:ext uri="{BB962C8B-B14F-4D97-AF65-F5344CB8AC3E}">
        <p14:creationId xmlns:p14="http://schemas.microsoft.com/office/powerpoint/2010/main" val="25426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sigla BCD significa: “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Coded</a:t>
            </a:r>
            <a:r>
              <a:rPr lang="pt-BR" dirty="0"/>
              <a:t> Decimal”, e é uma codificação de decimal em binário.</a:t>
            </a:r>
          </a:p>
          <a:p>
            <a:pPr algn="just"/>
            <a:r>
              <a:rPr lang="pt-BR" dirty="0"/>
              <a:t>O código BCD mais utilizado é o BCD 8421, em que cada número (8421) significa uma potência de dois (2³, 2², 2¹, 2</a:t>
            </a:r>
            <a:r>
              <a:rPr lang="pt-BR" baseline="30000" dirty="0"/>
              <a:t>0</a:t>
            </a:r>
            <a:r>
              <a:rPr lang="pt-BR" dirty="0"/>
              <a:t>), que pode ser usada na conversão para decimal, como exemplificado na “</a:t>
            </a:r>
            <a:r>
              <a:rPr lang="pt-BR" dirty="0">
                <a:hlinkClick r:id="rId2"/>
              </a:rPr>
              <a:t>Aula 01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 Além do BCD 8421, também existem vários outros tipos de código BCD, os principais sendo: BCD 7421, BCD 5211 e BCD 2421. A conversão de binário para decimal nesses códigos acontece de maneira análoga à conversão de BCD 8421 para decimal.</a:t>
            </a:r>
          </a:p>
          <a:p>
            <a:pPr algn="just"/>
            <a:r>
              <a:rPr lang="pt-BR" dirty="0"/>
              <a:t>A seguir as tabelas verdades dos códigos citados: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63888-C861-4BAB-A77C-C79F157C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90849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8421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CDEE5211-9A4E-2F56-E615-B2DC369E3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177895"/>
              </p:ext>
            </p:extLst>
          </p:nvPr>
        </p:nvGraphicFramePr>
        <p:xfrm>
          <a:off x="838200" y="1690688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68214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FFD28C-80EA-40A1-B736-A967A477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922115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CDEE5211-9A4E-2F56-E615-B2DC369E3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17114"/>
              </p:ext>
            </p:extLst>
          </p:nvPr>
        </p:nvGraphicFramePr>
        <p:xfrm>
          <a:off x="838200" y="1690688"/>
          <a:ext cx="10512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0208597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658951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79652058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7616585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86970499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419025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2553226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29808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68214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08E0A7-3395-4F3F-90E7-AACDC27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9218811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411"/>
            <a:ext cx="10515600" cy="2350551"/>
          </a:xfrm>
        </p:spPr>
        <p:txBody>
          <a:bodyPr/>
          <a:lstStyle/>
          <a:p>
            <a:pPr algn="just"/>
            <a:r>
              <a:rPr lang="pt-BR" dirty="0"/>
              <a:t>Esses códigos têm representações diferentes da conversão usual. </a:t>
            </a:r>
          </a:p>
          <a:p>
            <a:pPr algn="just"/>
            <a:r>
              <a:rPr lang="pt-BR" dirty="0"/>
              <a:t>Por exemplo o número 8, que em binário e BCD 8421 equivale a 1000</a:t>
            </a:r>
            <a:r>
              <a:rPr lang="pt-BR" baseline="-25000" dirty="0"/>
              <a:t>2</a:t>
            </a:r>
            <a:r>
              <a:rPr lang="pt-BR" dirty="0"/>
              <a:t>, tem representação 1001, 1101 e 1110 nos códigos BCD 7421, 5211 e 2421 respectivamente.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0CEFD8-3B0E-4F69-859C-57FBA354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691"/>
              </p:ext>
            </p:extLst>
          </p:nvPr>
        </p:nvGraphicFramePr>
        <p:xfrm>
          <a:off x="838200" y="1684948"/>
          <a:ext cx="1051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0852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858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592016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22959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236874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73684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6199817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0405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36015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037618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545383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447750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7418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2450"/>
                  </a:ext>
                </a:extLst>
              </a:tr>
            </a:tbl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4A92724-A372-49D4-908E-4B016E40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089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411"/>
            <a:ext cx="10515600" cy="2350551"/>
          </a:xfrm>
        </p:spPr>
        <p:txBody>
          <a:bodyPr/>
          <a:lstStyle/>
          <a:p>
            <a:pPr algn="just"/>
            <a:r>
              <a:rPr lang="pt-BR" dirty="0"/>
              <a:t>Esses códigos têm representações diferentes da conversão usual. </a:t>
            </a:r>
          </a:p>
          <a:p>
            <a:pPr algn="just"/>
            <a:r>
              <a:rPr lang="pt-BR" dirty="0"/>
              <a:t>Por exemplo o número 8, que em binário e BCD 8421 equivale a 1000</a:t>
            </a:r>
            <a:r>
              <a:rPr lang="pt-BR" baseline="-25000" dirty="0"/>
              <a:t>2</a:t>
            </a:r>
            <a:r>
              <a:rPr lang="pt-BR" dirty="0"/>
              <a:t>, tem representação 1001, 1101 e 1110 nos códigos BCD 7421, 5211 e 2421 respectivamente.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0CEFD8-3B0E-4F69-859C-57FBA354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05134"/>
              </p:ext>
            </p:extLst>
          </p:nvPr>
        </p:nvGraphicFramePr>
        <p:xfrm>
          <a:off x="838200" y="1684948"/>
          <a:ext cx="1051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0852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858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592016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22959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236874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73684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6199817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0405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36015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037618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545383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447750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7418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×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×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245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E3F456-3B3A-4969-99BD-C5FFBA0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13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411"/>
            <a:ext cx="10515600" cy="2350551"/>
          </a:xfrm>
        </p:spPr>
        <p:txBody>
          <a:bodyPr/>
          <a:lstStyle/>
          <a:p>
            <a:pPr algn="just"/>
            <a:r>
              <a:rPr lang="pt-BR" dirty="0"/>
              <a:t>Esses códigos têm representações diferentes da conversão usual. </a:t>
            </a:r>
          </a:p>
          <a:p>
            <a:pPr algn="just"/>
            <a:r>
              <a:rPr lang="pt-BR" dirty="0"/>
              <a:t>Por exemplo o número 8, que em binário e BCD 8421 equivale a 1000</a:t>
            </a:r>
            <a:r>
              <a:rPr lang="pt-BR" baseline="-25000" dirty="0"/>
              <a:t>2</a:t>
            </a:r>
            <a:r>
              <a:rPr lang="pt-BR" dirty="0"/>
              <a:t>, tem representação 1001, 1101 e 1110 nos códigos BCD 7421, 5211 e 2421 respectivamente.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0CEFD8-3B0E-4F69-859C-57FBA354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26023"/>
              </p:ext>
            </p:extLst>
          </p:nvPr>
        </p:nvGraphicFramePr>
        <p:xfrm>
          <a:off x="838200" y="1684948"/>
          <a:ext cx="1051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0852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858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592016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22959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236874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73684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6199817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0405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36015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037618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545383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447750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7418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245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6552DF-5FEE-42F9-8EED-30E0F706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960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411"/>
            <a:ext cx="10515600" cy="2350551"/>
          </a:xfrm>
        </p:spPr>
        <p:txBody>
          <a:bodyPr/>
          <a:lstStyle/>
          <a:p>
            <a:pPr algn="just"/>
            <a:r>
              <a:rPr lang="pt-BR" dirty="0"/>
              <a:t>Esses códigos têm representações diferentes da conversão usual. </a:t>
            </a:r>
          </a:p>
          <a:p>
            <a:pPr algn="just"/>
            <a:r>
              <a:rPr lang="pt-BR" dirty="0"/>
              <a:t>Por exemplo o número 8, que em binário e BCD 8421 equivale a 1000</a:t>
            </a:r>
            <a:r>
              <a:rPr lang="pt-BR" baseline="-25000" dirty="0"/>
              <a:t>2</a:t>
            </a:r>
            <a:r>
              <a:rPr lang="pt-BR" dirty="0"/>
              <a:t>, tem representação 1001, 1101 e 1110 nos códigos BCD 7421, 5211 e 2421 respectivamente.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0CEFD8-3B0E-4F69-859C-57FBA354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79468"/>
              </p:ext>
            </p:extLst>
          </p:nvPr>
        </p:nvGraphicFramePr>
        <p:xfrm>
          <a:off x="838200" y="1684948"/>
          <a:ext cx="1051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0852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858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592016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22959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236874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73684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6199817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0405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36015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037618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545383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447750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7418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+ 2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+ 4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245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E27A92-DA5B-4C63-95C8-B6D55F7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81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BCD 7421, 5211 e 2421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411"/>
            <a:ext cx="10515600" cy="2350551"/>
          </a:xfrm>
        </p:spPr>
        <p:txBody>
          <a:bodyPr/>
          <a:lstStyle/>
          <a:p>
            <a:pPr algn="just"/>
            <a:r>
              <a:rPr lang="pt-BR" dirty="0"/>
              <a:t>Esses códigos têm representações diferentes da conversão usual. </a:t>
            </a:r>
          </a:p>
          <a:p>
            <a:pPr algn="just"/>
            <a:r>
              <a:rPr lang="pt-BR" dirty="0"/>
              <a:t>Por exemplo o número 8, que em binário e BCD 8421 equivale a 1000</a:t>
            </a:r>
            <a:r>
              <a:rPr lang="pt-BR" baseline="-25000" dirty="0"/>
              <a:t>2</a:t>
            </a:r>
            <a:r>
              <a:rPr lang="pt-BR" dirty="0"/>
              <a:t>, tem representação 1001, 1101 e 1110 nos códigos BCD 7421, 5211 e 2421 respectivamente.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70CEFD8-3B0E-4F69-859C-57FBA354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49534"/>
              </p:ext>
            </p:extLst>
          </p:nvPr>
        </p:nvGraphicFramePr>
        <p:xfrm>
          <a:off x="838200" y="1684948"/>
          <a:ext cx="1051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0852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68581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5920168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122959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92368748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73684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6199817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0405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5360154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037618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545383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4477507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7418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7421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5211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2421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pt-BR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8245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B9424-2179-4621-85CE-42951063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932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Excesso 3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7C3F5-6332-F4D5-F149-68064AFB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código Excesso 3 trata-se de uma conversão normal “decimal </a:t>
            </a:r>
            <a:r>
              <a:rPr lang="pt-BR" dirty="0">
                <a:sym typeface="Wingdings" panose="05000000000000000000" pitchFamily="2" charset="2"/>
              </a:rPr>
              <a:t> binário”, em que após realizada é adicionado 3 ao resultado.</a:t>
            </a:r>
          </a:p>
          <a:p>
            <a:pPr algn="just"/>
            <a:r>
              <a:rPr lang="pt-BR" dirty="0">
                <a:sym typeface="Wingdings" panose="05000000000000000000" pitchFamily="2" charset="2"/>
              </a:rPr>
              <a:t>Por exemplo: 	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0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endParaRPr lang="pt-BR" baseline="-25000" dirty="0"/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1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2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Esse código é utilizado em circuitos aritméticos.</a:t>
            </a:r>
          </a:p>
          <a:p>
            <a:pPr algn="just"/>
            <a:r>
              <a:rPr lang="pt-BR" dirty="0"/>
              <a:t>A seguir a tabela verdade do “Código Excesso 3”: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2DCA7E-2B11-4190-B2DA-CC5E8C8D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4244848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Excesso 3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7C3F5-6332-F4D5-F149-68064AFB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código Excesso 3 trata-se de uma conversão normal “decimal </a:t>
            </a:r>
            <a:r>
              <a:rPr lang="pt-BR" dirty="0">
                <a:sym typeface="Wingdings" panose="05000000000000000000" pitchFamily="2" charset="2"/>
              </a:rPr>
              <a:t> binário”, em que após realizada é adicionado 3 ao resultado.</a:t>
            </a:r>
          </a:p>
          <a:p>
            <a:pPr algn="just"/>
            <a:r>
              <a:rPr lang="pt-BR" dirty="0">
                <a:sym typeface="Wingdings" panose="05000000000000000000" pitchFamily="2" charset="2"/>
              </a:rPr>
              <a:t>Por exemplo: 	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0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endParaRPr lang="pt-BR" baseline="-25000" dirty="0"/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1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2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0010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Esse código é utilizado em circuitos aritméticos.</a:t>
            </a:r>
          </a:p>
          <a:p>
            <a:pPr algn="just"/>
            <a:r>
              <a:rPr lang="pt-BR" dirty="0"/>
              <a:t>A seguir a tabela verdade do “Código Excesso 3”: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2DCA7E-2B11-4190-B2DA-CC5E8C8D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3781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2DB66-256F-4250-B3D2-6F96C77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EA37-57B6-481E-BFDC-977D717B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6" y="1777770"/>
            <a:ext cx="5257800" cy="47151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dirty="0"/>
              <a:t>CÓDIGOS</a:t>
            </a:r>
          </a:p>
          <a:p>
            <a:pPr marL="457200" lvl="1" indent="0">
              <a:buNone/>
            </a:pPr>
            <a:r>
              <a:rPr lang="pt-BR" sz="2400" dirty="0"/>
              <a:t>1.1. Introdução ...........................	3</a:t>
            </a:r>
          </a:p>
          <a:p>
            <a:pPr marL="457200" lvl="1" indent="0">
              <a:buNone/>
            </a:pPr>
            <a:r>
              <a:rPr lang="pt-BR" sz="2400" dirty="0"/>
              <a:t>1.2. Código BCD ....................... 	4</a:t>
            </a:r>
          </a:p>
          <a:p>
            <a:pPr marL="914400" lvl="2" indent="0">
              <a:buNone/>
            </a:pPr>
            <a:r>
              <a:rPr lang="pt-BR" sz="2400" dirty="0"/>
              <a:t>1.2.1. BCD 8421 ..................	5</a:t>
            </a:r>
          </a:p>
          <a:p>
            <a:pPr marL="914400" lvl="2" indent="0">
              <a:buNone/>
            </a:pPr>
            <a:r>
              <a:rPr lang="pt-BR" sz="2400" dirty="0"/>
              <a:t>1.2.2. BCD 7421, 5211, 2421 </a:t>
            </a:r>
          </a:p>
          <a:p>
            <a:pPr marL="914400" lvl="2" indent="0">
              <a:buNone/>
            </a:pPr>
            <a:r>
              <a:rPr lang="pt-BR" sz="2400" dirty="0"/>
              <a:t>..............................................	6</a:t>
            </a:r>
          </a:p>
          <a:p>
            <a:pPr marL="457200" lvl="1" indent="0">
              <a:buNone/>
            </a:pPr>
            <a:r>
              <a:rPr lang="pt-BR" sz="2400" dirty="0"/>
              <a:t>1.3. Código Excesso 3 ...............	12</a:t>
            </a:r>
          </a:p>
          <a:p>
            <a:pPr marL="457200" lvl="1" indent="0">
              <a:buNone/>
            </a:pPr>
            <a:r>
              <a:rPr lang="pt-BR" sz="2400" dirty="0"/>
              <a:t>1.4. Código Gray .......................	14</a:t>
            </a:r>
          </a:p>
          <a:p>
            <a:pPr marL="457200" lvl="1" indent="0">
              <a:buNone/>
            </a:pPr>
            <a:r>
              <a:rPr lang="pt-BR" sz="2400" dirty="0"/>
              <a:t>1.5. Código 2 entre 5 .................	16</a:t>
            </a:r>
          </a:p>
          <a:p>
            <a:pPr marL="457200" lvl="1" indent="0">
              <a:buNone/>
            </a:pPr>
            <a:r>
              <a:rPr lang="pt-BR" sz="2400" dirty="0"/>
              <a:t>1.6. Código Johnson ..................	17</a:t>
            </a:r>
          </a:p>
          <a:p>
            <a:pPr marL="457200" lvl="1" indent="0">
              <a:buNone/>
            </a:pPr>
            <a:r>
              <a:rPr lang="pt-BR" sz="2400" dirty="0"/>
              <a:t>1.7. Código 9876543210 ...........	18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2D0FE6-4338-4809-B719-D7AE728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B98F-DBBD-4164-9763-BCF7E69BE22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DFB67DD-D21E-4A4B-A7AA-BFE252D4E519}"/>
              </a:ext>
            </a:extLst>
          </p:cNvPr>
          <p:cNvSpPr txBox="1">
            <a:spLocks/>
          </p:cNvSpPr>
          <p:nvPr/>
        </p:nvSpPr>
        <p:spPr>
          <a:xfrm>
            <a:off x="6317345" y="1777770"/>
            <a:ext cx="5257800" cy="457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  <a:defRPr/>
            </a:pPr>
            <a:r>
              <a:rPr lang="pt-BR" dirty="0">
                <a:solidFill>
                  <a:prstClr val="black"/>
                </a:solidFill>
              </a:rPr>
              <a:t>DISPLAY DE 7 SEGMENTOS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..............................................	20</a:t>
            </a:r>
          </a:p>
          <a:p>
            <a:pPr marL="457200" lvl="1" indent="0">
              <a:buNone/>
              <a:defRPr/>
            </a:pPr>
            <a:r>
              <a:rPr lang="pt-BR" sz="2400" dirty="0">
                <a:solidFill>
                  <a:prstClr val="black"/>
                </a:solidFill>
              </a:rPr>
              <a:t>2.1. Tabela Verdade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....................	21</a:t>
            </a:r>
          </a:p>
          <a:p>
            <a:pPr marL="457200" lvl="1" indent="0">
              <a:buNone/>
              <a:defRPr/>
            </a:pPr>
            <a:r>
              <a:rPr lang="pt-BR" sz="2400" dirty="0">
                <a:solidFill>
                  <a:prstClr val="black"/>
                </a:solidFill>
              </a:rPr>
              <a:t>2.2. Mapa de Karnaugh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..............	33</a:t>
            </a:r>
          </a:p>
          <a:p>
            <a:pPr marL="457200" lvl="1" indent="0">
              <a:buNone/>
              <a:defRPr/>
            </a:pPr>
            <a:r>
              <a:rPr lang="pt-BR" sz="2400" dirty="0">
                <a:solidFill>
                  <a:prstClr val="black"/>
                </a:solidFill>
              </a:rPr>
              <a:t>2.3. Circuito combinacional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.......	</a:t>
            </a:r>
            <a:r>
              <a:rPr lang="pt-BR" sz="2400" dirty="0">
                <a:solidFill>
                  <a:prstClr val="black"/>
                </a:solidFill>
              </a:rPr>
              <a:t>44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r>
              <a:rPr lang="pt-BR" sz="2400" dirty="0">
                <a:solidFill>
                  <a:prstClr val="black"/>
                </a:solidFill>
              </a:rPr>
              <a:t>2.4. Simulação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............................	45</a:t>
            </a:r>
          </a:p>
          <a:p>
            <a:pPr marL="342900" indent="-342900">
              <a:buFont typeface="+mj-lt"/>
              <a:buAutoNum type="arabicPeriod" startAt="2"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REFERÊNCIAS BIBLIOGRÁFICAS ............	46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466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Excesso 3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7C3F5-6332-F4D5-F149-68064AFB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código Excesso 3 trata-se de uma conversão normal “decimal </a:t>
            </a:r>
            <a:r>
              <a:rPr lang="pt-BR" dirty="0">
                <a:sym typeface="Wingdings" panose="05000000000000000000" pitchFamily="2" charset="2"/>
              </a:rPr>
              <a:t> binário”, em que após realizada é adicionado 3 ao resultado.</a:t>
            </a:r>
          </a:p>
          <a:p>
            <a:pPr algn="just"/>
            <a:r>
              <a:rPr lang="pt-BR" dirty="0">
                <a:sym typeface="Wingdings" panose="05000000000000000000" pitchFamily="2" charset="2"/>
              </a:rPr>
              <a:t>Por exemplo: 	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0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0000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endParaRPr lang="pt-BR" baseline="-25000" dirty="0"/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1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0001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2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0010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0010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Esse código é utilizado em circuitos aritméticos.</a:t>
            </a:r>
          </a:p>
          <a:p>
            <a:pPr algn="just"/>
            <a:r>
              <a:rPr lang="pt-BR" dirty="0"/>
              <a:t>A seguir a tabela verdade do “Código Excesso 3”: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2DCA7E-2B11-4190-B2DA-CC5E8C8D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92259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Excesso 3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7C3F5-6332-F4D5-F149-68064AFB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código Excesso 3 trata-se de uma conversão normal “decimal </a:t>
            </a:r>
            <a:r>
              <a:rPr lang="pt-BR" dirty="0">
                <a:sym typeface="Wingdings" panose="05000000000000000000" pitchFamily="2" charset="2"/>
              </a:rPr>
              <a:t> binário”, em que após realizada é adicionado 3 ao resultado.</a:t>
            </a:r>
          </a:p>
          <a:p>
            <a:pPr algn="just"/>
            <a:r>
              <a:rPr lang="pt-BR" dirty="0">
                <a:sym typeface="Wingdings" panose="05000000000000000000" pitchFamily="2" charset="2"/>
              </a:rPr>
              <a:t>Por exemplo: 	</a:t>
            </a: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0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0000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= 0011</a:t>
            </a:r>
            <a:endParaRPr lang="pt-BR" baseline="-25000" dirty="0"/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1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0001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0001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= 0100</a:t>
            </a:r>
            <a:endParaRPr lang="pt-BR" baseline="-250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pt-BR" dirty="0">
                <a:sym typeface="Wingdings" panose="05000000000000000000" pitchFamily="2" charset="2"/>
              </a:rPr>
              <a:t>			2</a:t>
            </a:r>
            <a:r>
              <a:rPr lang="pt-BR" baseline="-25000" dirty="0">
                <a:sym typeface="Wingdings" panose="05000000000000000000" pitchFamily="2" charset="2"/>
              </a:rPr>
              <a:t>10</a:t>
            </a:r>
            <a:r>
              <a:rPr lang="pt-BR" dirty="0">
                <a:sym typeface="Wingdings" panose="05000000000000000000" pitchFamily="2" charset="2"/>
              </a:rPr>
              <a:t> = 0010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 0010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+ 0011</a:t>
            </a:r>
            <a:r>
              <a:rPr lang="pt-BR" baseline="-25000" dirty="0">
                <a:sym typeface="Wingdings" panose="05000000000000000000" pitchFamily="2" charset="2"/>
              </a:rPr>
              <a:t>2</a:t>
            </a:r>
            <a:r>
              <a:rPr lang="pt-BR" dirty="0">
                <a:sym typeface="Wingdings" panose="05000000000000000000" pitchFamily="2" charset="2"/>
              </a:rPr>
              <a:t> = 0101</a:t>
            </a:r>
            <a:endParaRPr lang="pt-BR" baseline="-2500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Esse código é utilizado em circuitos aritméticos.</a:t>
            </a:r>
          </a:p>
          <a:p>
            <a:pPr algn="just"/>
            <a:r>
              <a:rPr lang="pt-BR" dirty="0"/>
              <a:t>A seguir a tabela verdade do “Código Excesso 3”: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2DCA7E-2B11-4190-B2DA-CC5E8C8D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6907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Excesso 3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3A1A435-B986-7602-7A38-9E2442FF3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EXCESSO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68214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57FFF27-EDD6-4E2B-A27A-172DC8F3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074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pt-BR" dirty="0"/>
              <a:t>Códigos – Código Gray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737" cy="4351338"/>
          </a:xfrm>
        </p:spPr>
        <p:txBody>
          <a:bodyPr/>
          <a:lstStyle/>
          <a:p>
            <a:pPr algn="just"/>
            <a:r>
              <a:rPr lang="pt-BR" dirty="0"/>
              <a:t>O código Gray funciona de tal maneira que ao colocá-lo em um mapa de Karnaugh, as casas seguem uma ordem sequencial.</a:t>
            </a:r>
          </a:p>
          <a:p>
            <a:pPr algn="just"/>
            <a:r>
              <a:rPr lang="pt-BR" dirty="0"/>
              <a:t>Uma característica do código Gray é que há apenas um bit de diferença entre cada linha.</a:t>
            </a:r>
          </a:p>
          <a:p>
            <a:pPr algn="just"/>
            <a:r>
              <a:rPr lang="pt-BR" dirty="0"/>
              <a:t>A seguir a tabela verdade do código Gray: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014462A6-0412-EABC-E17C-E405049F74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86674" y="1448372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014462A6-0412-EABC-E17C-E405049F74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86674" y="1448372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919" t="-5172" r="-127919" b="-5827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522" r="-816364" b="-1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91045" r="-35816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91045" r="-15714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91045" r="-5714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4545" t="-91045" r="-1818" b="-4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191045" r="-358163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191045" r="-254545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191045" r="-157143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191045" r="-57143" b="-3044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295455" r="-35816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295455" r="-254545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295455" r="-15714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295455" r="-57143" b="-20909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389552" r="-35816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389552" r="-254545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389552" r="-15714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389552" r="-5714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545" t="-389552" r="-1818" b="-1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122" t="-565517" r="-358163" b="-2241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143" t="-565517" r="-57143" b="-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9A98FD2-A012-6781-D2AB-82718933EEBE}"/>
              </a:ext>
            </a:extLst>
          </p:cNvPr>
          <p:cNvSpPr txBox="1"/>
          <p:nvPr/>
        </p:nvSpPr>
        <p:spPr>
          <a:xfrm>
            <a:off x="7219949" y="1261177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8421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A2AA29-5EAB-091A-C9EA-B6ECB36A15FE}"/>
              </a:ext>
            </a:extLst>
          </p:cNvPr>
          <p:cNvSpPr/>
          <p:nvPr/>
        </p:nvSpPr>
        <p:spPr>
          <a:xfrm>
            <a:off x="7219949" y="1280228"/>
            <a:ext cx="3990975" cy="25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04C281-24A1-40FA-9D71-759E4BE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2766193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pt-BR" dirty="0"/>
              <a:t>Códigos – Código Gray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737" cy="4351338"/>
          </a:xfrm>
        </p:spPr>
        <p:txBody>
          <a:bodyPr/>
          <a:lstStyle/>
          <a:p>
            <a:pPr algn="just"/>
            <a:r>
              <a:rPr lang="pt-BR" dirty="0"/>
              <a:t>O código Gray funciona de tal maneira que ao colocá-lo em um mapa de Karnaugh, as casas seguem uma ordem sequencial.</a:t>
            </a:r>
          </a:p>
          <a:p>
            <a:pPr algn="just"/>
            <a:r>
              <a:rPr lang="pt-BR" dirty="0"/>
              <a:t>Uma característica do código Gray é que há apenas um bit de diferença entre cada linha.</a:t>
            </a:r>
          </a:p>
          <a:p>
            <a:pPr algn="just"/>
            <a:r>
              <a:rPr lang="pt-BR" dirty="0"/>
              <a:t>A seguir a tabela verdade do código Gray: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014462A6-0412-EABC-E17C-E405049F74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86674" y="1448372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014462A6-0412-EABC-E17C-E405049F74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86674" y="1448372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919" t="-5172" r="-127919" b="-5827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5522" r="-816364" b="-1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91045" r="-35816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91045" r="-15714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91045" r="-57143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14545" t="-91045" r="-1818" b="-4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191045" r="-358163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191045" r="-254545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191045" r="-157143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191045" r="-57143" b="-3044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295455" r="-35816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295455" r="-254545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295455" r="-15714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295455" r="-57143" b="-20909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56122" t="-389552" r="-35816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154545" t="-389552" r="-254545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257143" t="-389552" r="-15714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2"/>
                          <a:stretch>
                            <a:fillRect l="-357143" t="-389552" r="-57143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4545" t="-389552" r="-1818" b="-1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122" t="-565517" r="-358163" b="-2241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143" t="-565517" r="-57143" b="-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9A98FD2-A012-6781-D2AB-82718933EEBE}"/>
              </a:ext>
            </a:extLst>
          </p:cNvPr>
          <p:cNvSpPr txBox="1"/>
          <p:nvPr/>
        </p:nvSpPr>
        <p:spPr>
          <a:xfrm>
            <a:off x="7219949" y="1261177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8421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A2AA29-5EAB-091A-C9EA-B6ECB36A15FE}"/>
              </a:ext>
            </a:extLst>
          </p:cNvPr>
          <p:cNvSpPr/>
          <p:nvPr/>
        </p:nvSpPr>
        <p:spPr>
          <a:xfrm>
            <a:off x="7219949" y="1280228"/>
            <a:ext cx="3990975" cy="25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E0CD3C-CDEC-7BB0-8A2F-D25B105A4C90}"/>
              </a:ext>
            </a:extLst>
          </p:cNvPr>
          <p:cNvSpPr/>
          <p:nvPr/>
        </p:nvSpPr>
        <p:spPr>
          <a:xfrm>
            <a:off x="7219949" y="3861504"/>
            <a:ext cx="3990975" cy="25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BC43C7B9-8859-AB4A-1F3B-4AA35699B6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77149" y="4019328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pt-BR" sz="15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57060" marR="57060" marT="28530" marB="2853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57060" marR="57060" marT="28530" marB="2853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a 13">
                <a:extLst>
                  <a:ext uri="{FF2B5EF4-FFF2-40B4-BE49-F238E27FC236}">
                    <a16:creationId xmlns:a16="http://schemas.microsoft.com/office/drawing/2014/main" id="{BC43C7B9-8859-AB4A-1F3B-4AA35699B6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77149" y="4019328"/>
              <a:ext cx="3057524" cy="2327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96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595897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3696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54559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061" t="-5172" r="-128571" b="-58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522" r="-814545" b="-1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3"/>
                          <a:stretch>
                            <a:fillRect l="-56122" t="-91045" r="-357143" b="-4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3"/>
                          <a:stretch>
                            <a:fillRect l="-256122" t="-91045" r="-157143" b="-4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blipFill>
                          <a:blip r:embed="rId3"/>
                          <a:stretch>
                            <a:fillRect l="-356122" t="-91045" r="-57143" b="-4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12727" t="-91045" r="-1818" b="-4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57060" marR="57060" marT="28530" marB="28530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3863" marR="83863" marT="41932" marB="4193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047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3863" marR="83863" marT="41932" marB="4193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57060" marR="57060" marT="28530" marB="2853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0473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5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57060" marR="57060" marT="28530" marB="2853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2727" t="-389552" r="-1818" b="-1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53977"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122" t="-565517" r="-357143" b="-206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7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3863" marR="83863" marT="41932" marB="4193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7060" marR="57060" marT="28530" marB="2853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6122" t="-565517" r="-57143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7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7060" marR="57060" marT="28530" marB="2853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13175E-9022-F271-00E2-25498EADF89B}"/>
              </a:ext>
            </a:extLst>
          </p:cNvPr>
          <p:cNvSpPr txBox="1"/>
          <p:nvPr/>
        </p:nvSpPr>
        <p:spPr>
          <a:xfrm>
            <a:off x="7210424" y="3832133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04C281-24A1-40FA-9D71-759E4BE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9317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pt-BR" dirty="0"/>
              <a:t>Códigos – Código Gray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DFAAF068-6086-3FE0-A991-61C947B33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96423"/>
              </p:ext>
            </p:extLst>
          </p:nvPr>
        </p:nvGraphicFramePr>
        <p:xfrm>
          <a:off x="838200" y="1690688"/>
          <a:ext cx="500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C9260CE-489F-78C9-7325-ACC9E497F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54914"/>
              </p:ext>
            </p:extLst>
          </p:nvPr>
        </p:nvGraphicFramePr>
        <p:xfrm>
          <a:off x="6349802" y="1690688"/>
          <a:ext cx="500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4EBED4-11F3-4EF8-9690-27B8A295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744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2 entre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4" y="1730375"/>
            <a:ext cx="4981576" cy="4351338"/>
          </a:xfrm>
        </p:spPr>
        <p:txBody>
          <a:bodyPr/>
          <a:lstStyle/>
          <a:p>
            <a:pPr algn="just"/>
            <a:r>
              <a:rPr lang="pt-BR" dirty="0"/>
              <a:t>No código 2 entre 5 sempre há dois bits iguais a 1 em cada caso.</a:t>
            </a:r>
          </a:p>
          <a:p>
            <a:pPr algn="just"/>
            <a:r>
              <a:rPr lang="pt-BR" dirty="0"/>
              <a:t>Essa característica pode ser notada na tabela verdade do Código 2 entre 5 ao lado.</a:t>
            </a:r>
          </a:p>
          <a:p>
            <a:pPr algn="just"/>
            <a:endParaRPr lang="pt-BR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102BAA87-C2DE-C10A-28EF-A74586422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76947"/>
              </p:ext>
            </p:extLst>
          </p:nvPr>
        </p:nvGraphicFramePr>
        <p:xfrm>
          <a:off x="838200" y="1739900"/>
          <a:ext cx="540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480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ENTRE 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2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268214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2C2B05-A6D4-4C7B-9041-99E8A3D2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36543283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Johnson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325" y="1728788"/>
            <a:ext cx="4976475" cy="4351338"/>
          </a:xfrm>
        </p:spPr>
        <p:txBody>
          <a:bodyPr/>
          <a:lstStyle/>
          <a:p>
            <a:pPr algn="just"/>
            <a:r>
              <a:rPr lang="pt-BR" dirty="0"/>
              <a:t>Esse código é utilizado no contador de Jonhson.</a:t>
            </a:r>
          </a:p>
          <a:p>
            <a:pPr algn="just"/>
            <a:r>
              <a:rPr lang="pt-BR" dirty="0"/>
              <a:t>Ao lado a tabela verdade do Código Johnson.</a:t>
            </a:r>
          </a:p>
        </p:txBody>
      </p:sp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CBA236BF-9575-0034-02F5-9EE116732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105691"/>
              </p:ext>
            </p:extLst>
          </p:nvPr>
        </p:nvGraphicFramePr>
        <p:xfrm>
          <a:off x="838200" y="1735138"/>
          <a:ext cx="540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9742496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3083184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5151105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1342436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343652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480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ENTRE 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7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F2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2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63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27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7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61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22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268214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16E215-C131-485B-ACE1-35BC706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0748251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9876543210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16235F8-2B45-99C6-98D4-F4AD6F0C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Esse código apresenta 10 bits e sempre há apenas uma saída verdadeira em cada caso.</a:t>
            </a:r>
          </a:p>
          <a:p>
            <a:pPr algn="just"/>
            <a:r>
              <a:rPr lang="pt-BR" dirty="0"/>
              <a:t>O código 9876543210 era utilizado na época dos computadores de válvulas eletrônicas. Isso significava que a saída verdadeira da tabela verdade era a que acendia a válvula.</a:t>
            </a:r>
          </a:p>
          <a:p>
            <a:pPr algn="just"/>
            <a:r>
              <a:rPr lang="pt-BR" dirty="0"/>
              <a:t>A seguir a tabela verdade do Código 9876543210: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3EC5D5F-E9C2-4C83-9E1E-9E8B4499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0257466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Código 9876543210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A1042C-1186-6438-6934-BF377732A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731692"/>
              </p:ext>
            </p:extLst>
          </p:nvPr>
        </p:nvGraphicFramePr>
        <p:xfrm>
          <a:off x="1650000" y="1463675"/>
          <a:ext cx="889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6166894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304418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65687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29653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29128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29849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06237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79133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018488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60863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5187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0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8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7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6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8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4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5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90660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969FBE-EFE6-4DF6-B366-64C4BE08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1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150-636B-4273-8F99-3D70F6E970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13844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2DB96-39BF-4148-9CB5-2108AA86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718580" cy="5032375"/>
          </a:xfrm>
        </p:spPr>
        <p:txBody>
          <a:bodyPr/>
          <a:lstStyle/>
          <a:p>
            <a:pPr algn="just"/>
            <a:r>
              <a:rPr lang="pt-BR" dirty="0"/>
              <a:t>Um display de 7 segmentos possibilita visualizar símbolos, como letras ou números.</a:t>
            </a:r>
          </a:p>
          <a:p>
            <a:pPr algn="just"/>
            <a:r>
              <a:rPr lang="pt-BR" dirty="0"/>
              <a:t>Displays LED podem ser catodo comum, que usa nível 1 para acender os segmentos, ou anodo comum, que usa nível 0.</a:t>
            </a:r>
          </a:p>
          <a:p>
            <a:pPr algn="just"/>
            <a:r>
              <a:rPr lang="pt-BR" dirty="0"/>
              <a:t>Ao lado uma representação de um display de 7 segmentos com cada segmento rotulado.</a:t>
            </a:r>
          </a:p>
          <a:p>
            <a:pPr algn="just"/>
            <a:r>
              <a:rPr lang="pt-BR" dirty="0"/>
              <a:t>A seguir será demonstrado o projeto de display de 7 segmentos catodo comum, para números de 0 a 9.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F91E02-1EBF-4F3C-84DC-C3FAEC6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1569323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2DB96-39BF-4148-9CB5-2108AA86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718580" cy="5032375"/>
          </a:xfrm>
        </p:spPr>
        <p:txBody>
          <a:bodyPr/>
          <a:lstStyle/>
          <a:p>
            <a:pPr algn="just"/>
            <a:r>
              <a:rPr lang="pt-BR" dirty="0"/>
              <a:t>Um display de 7 segmentos possibilita visualizar símbolos, como letras ou números.</a:t>
            </a:r>
          </a:p>
          <a:p>
            <a:pPr algn="just"/>
            <a:r>
              <a:rPr lang="pt-BR" dirty="0"/>
              <a:t>Displays LED podem ser catodo comum, que usa nível 1 para acender os segmentos, ou anodo comum, que usa nível 0.</a:t>
            </a:r>
          </a:p>
          <a:p>
            <a:pPr algn="just"/>
            <a:r>
              <a:rPr lang="pt-BR" dirty="0"/>
              <a:t>Ao lado uma representação de um display de 7 segmentos com cada segmento rotulado.</a:t>
            </a:r>
          </a:p>
          <a:p>
            <a:pPr algn="just"/>
            <a:r>
              <a:rPr lang="pt-BR" dirty="0"/>
              <a:t>A seguir será demonstrado o projeto de display de 7 segmentos catodo comum, para números de 0 a 9.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934D01F-9230-46F4-AACC-66F013099249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5DDC078-BF98-45AA-9773-B564D4A2B833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840A33F-F32A-4DA5-B281-94F38CA5E1C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DF6B57E-14F6-49A8-B8F5-83FA8E1A79C6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6C00EB39-C246-4B4F-AD82-F4FB3DBCF49A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6147D95-2194-4B84-9006-4A2038CE1225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201AD41-1175-4CDF-8035-DEA97A8F3960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9EFF48D-531A-45B2-8468-33A867219ABB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E2DF63-CB04-4213-8A02-EB0B7DA9BD26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A5D54FF-52A7-4E6A-94DC-26D1922BBDB7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6F284DB-6498-4394-BE50-5FB312A849D1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676E08E-CD99-456A-8452-2BD9F1C389F1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736329-DC22-4CA0-88F0-EB60E855303A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5CC457A-3F11-464B-B6B3-3E8FE53C88E2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7D65412-8857-4C9B-BF03-55DF50CE4474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69A7A341-1AF4-431E-B8EF-28D3904B16C7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1F91E02-1EBF-4F3C-84DC-C3FAEC6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30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2DB96-39BF-4148-9CB5-2108AA86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17913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934D01F-9230-46F4-AACC-66F013099249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5DDC078-BF98-45AA-9773-B564D4A2B833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840A33F-F32A-4DA5-B281-94F38CA5E1C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DF6B57E-14F6-49A8-B8F5-83FA8E1A79C6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6C00EB39-C246-4B4F-AD82-F4FB3DBCF49A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6147D95-2194-4B84-9006-4A2038CE1225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201AD41-1175-4CDF-8035-DEA97A8F3960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9EFF48D-531A-45B2-8468-33A867219ABB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E2DF63-CB04-4213-8A02-EB0B7DA9BD26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A5D54FF-52A7-4E6A-94DC-26D1922BBDB7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6F284DB-6498-4394-BE50-5FB312A849D1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676E08E-CD99-456A-8452-2BD9F1C389F1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736329-DC22-4CA0-88F0-EB60E855303A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5CC457A-3F11-464B-B6B3-3E8FE53C88E2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7D65412-8857-4C9B-BF03-55DF50CE4474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69A7A341-1AF4-431E-B8EF-28D3904B16C7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9E94F46-3BA6-41E6-95B9-A0723599D5B2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7504546" cy="451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Primeiramente, cada número que pode ser representado no display é analisado individualmente em relação aos segmentos ativos naquele caso. Por exemplo, o número 8 (representado ao lado) tem todos os segmentos (a, b, c, d, e, f e g) ativos.</a:t>
            </a:r>
          </a:p>
          <a:p>
            <a:pPr algn="just"/>
            <a:r>
              <a:rPr lang="pt-BR" dirty="0"/>
              <a:t>Em seguida, os resultados são dispostos ao lado dos seus equivalente em código BCD 8421.</a:t>
            </a:r>
          </a:p>
          <a:p>
            <a:pPr algn="just"/>
            <a:r>
              <a:rPr lang="pt-BR" dirty="0"/>
              <a:t>Logo, para o número 8, as saídas obtidas estariam relacionadas a linha 1000.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985A9A-F3A6-4CA1-80CB-39F7727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90019143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42166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9F3075-504F-4AAD-9E94-902D2BB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644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9F3075-504F-4AAD-9E94-902D2BB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738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328508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18C1AE-E0FD-4A81-B640-8DD0E432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18C1AE-E0FD-4A81-B640-8DD0E432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607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105941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29A321-DF96-449E-050F-7AABBD106A4C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5F1CEA-FBE9-384D-B094-4DC381D7CB4B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C0500F-BC77-4550-B04C-4B878274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788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29A321-DF96-449E-050F-7AABBD106A4C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5F1CEA-FBE9-384D-B094-4DC381D7CB4B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C0500F-BC77-4550-B04C-4B878274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7966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376325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5C1AA1-9D22-1A90-F502-1A54B54F1E2A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D2891-4109-CAAF-5D79-15335E3AC4EB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55DFDF-7F35-481B-93B9-CC220596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4991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165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5C1AA1-9D22-1A90-F502-1A54B54F1E2A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D2891-4109-CAAF-5D79-15335E3AC4EB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55DFDF-7F35-481B-93B9-CC220596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823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91597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9C374A-3029-D0A8-A37F-9021157C5E84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1ACD9F-8446-06D8-F306-A51D31085F01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B91B61-2BBA-4766-98E9-D3F042C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27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9C374A-3029-D0A8-A37F-9021157C5E84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1ACD9F-8446-06D8-F306-A51D31085F01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B91B61-2BBA-4766-98E9-D3F042C0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6001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96954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08AB78-FED0-43B6-8CD2-DA1FE132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59736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08AB78-FED0-43B6-8CD2-DA1FE132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365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00681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7362D-A9E7-4C73-9570-7B4C571C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954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7362D-A9E7-4C73-9570-7B4C571C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746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62481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F6BEB2-EC15-49A3-A121-4CDA1DF6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094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F6BEB2-EC15-49A3-A121-4CDA1DF6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6860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852766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02524-76D9-4A4D-9373-F166D0B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958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Excesso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Gray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953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12EFE5D9-8575-431D-BA4A-82B2E7448DA6}"/>
              </a:ext>
            </a:extLst>
          </p:cNvPr>
          <p:cNvSpPr/>
          <p:nvPr/>
        </p:nvSpPr>
        <p:spPr>
          <a:xfrm>
            <a:off x="34945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8D308DE9-B80E-7DCF-AF82-4EC1D9D9940F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36406B7-74A5-7C7F-6C72-BD3EEC6C34CF}"/>
              </a:ext>
            </a:extLst>
          </p:cNvPr>
          <p:cNvSpPr txBox="1"/>
          <p:nvPr/>
        </p:nvSpPr>
        <p:spPr>
          <a:xfrm>
            <a:off x="31961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01AD1BA-BCB5-D9D0-47F6-B93B2D13D7AD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02524-76D9-4A4D-9373-F166D0B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6464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6069"/>
              </p:ext>
            </p:extLst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3DFD88-E8E9-4C9A-12FD-2FFAD2E394F4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3DC05A-35AC-2F00-5795-69A101BD6691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60C5E2-21D2-4D1B-9E46-780542C0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582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31" name="Tabela 31">
            <a:extLst>
              <a:ext uri="{FF2B5EF4-FFF2-40B4-BE49-F238E27FC236}">
                <a16:creationId xmlns:a16="http://schemas.microsoft.com/office/drawing/2014/main" id="{E89A92D9-A6D3-72D2-F946-D664A3D435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70032"/>
          <a:ext cx="7776000" cy="327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394913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912563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027728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753402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7979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84190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80398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91447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44740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203661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77277"/>
                  </a:ext>
                </a:extLst>
              </a:tr>
              <a:tr h="1404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42125"/>
                  </a:ext>
                </a:extLst>
              </a:tr>
              <a:tr h="1404000"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510157"/>
                  </a:ext>
                </a:extLst>
              </a:tr>
            </a:tbl>
          </a:graphicData>
        </a:graphic>
      </p:graphicFrame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B67C1B7-56BA-49D6-A48C-5F15EDCAE25F}"/>
              </a:ext>
            </a:extLst>
          </p:cNvPr>
          <p:cNvGrpSpPr/>
          <p:nvPr/>
        </p:nvGrpSpPr>
        <p:grpSpPr>
          <a:xfrm>
            <a:off x="9205066" y="2485043"/>
            <a:ext cx="1689100" cy="2960794"/>
            <a:chOff x="8753475" y="1690688"/>
            <a:chExt cx="1689100" cy="2960794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4266BB-5196-BB13-9A15-85BB58322B15}"/>
                </a:ext>
              </a:extLst>
            </p:cNvPr>
            <p:cNvSpPr/>
            <p:nvPr/>
          </p:nvSpPr>
          <p:spPr>
            <a:xfrm>
              <a:off x="90519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ACA9AB9-EA69-D757-1575-5047265E0451}"/>
                </a:ext>
              </a:extLst>
            </p:cNvPr>
            <p:cNvSpPr/>
            <p:nvPr/>
          </p:nvSpPr>
          <p:spPr>
            <a:xfrm>
              <a:off x="9826625" y="2387743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01C847-0A26-3552-2746-DAD174A20ED9}"/>
                </a:ext>
              </a:extLst>
            </p:cNvPr>
            <p:cNvSpPr/>
            <p:nvPr/>
          </p:nvSpPr>
          <p:spPr>
            <a:xfrm rot="5400000">
              <a:off x="9432925" y="1879742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3825EE-D790-69A3-4194-F5D9D6A081AB}"/>
                </a:ext>
              </a:extLst>
            </p:cNvPr>
            <p:cNvSpPr/>
            <p:nvPr/>
          </p:nvSpPr>
          <p:spPr>
            <a:xfrm rot="5400000">
              <a:off x="9439275" y="2911434"/>
              <a:ext cx="158750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873ACA-5CA3-F1ED-9C69-C45898199677}"/>
                </a:ext>
              </a:extLst>
            </p:cNvPr>
            <p:cNvSpPr/>
            <p:nvPr/>
          </p:nvSpPr>
          <p:spPr>
            <a:xfrm>
              <a:off x="90519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B7D64F8-B6C6-D526-6DF3-D0CC2A26535F}"/>
                </a:ext>
              </a:extLst>
            </p:cNvPr>
            <p:cNvSpPr/>
            <p:nvPr/>
          </p:nvSpPr>
          <p:spPr>
            <a:xfrm>
              <a:off x="9826625" y="3211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D7FCC24-ABF1-B265-E45A-DCA75A727AF3}"/>
                </a:ext>
              </a:extLst>
            </p:cNvPr>
            <p:cNvSpPr/>
            <p:nvPr/>
          </p:nvSpPr>
          <p:spPr>
            <a:xfrm rot="5400000">
              <a:off x="9432925" y="3719008"/>
              <a:ext cx="15875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4FF0AF8-38C5-3854-5278-3C46D0E0875C}"/>
                </a:ext>
              </a:extLst>
            </p:cNvPr>
            <p:cNvSpPr txBox="1"/>
            <p:nvPr/>
          </p:nvSpPr>
          <p:spPr>
            <a:xfrm>
              <a:off x="9330391" y="169068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1EF2E7A-CA29-B859-AFA4-6E956AA74B8B}"/>
                </a:ext>
              </a:extLst>
            </p:cNvPr>
            <p:cNvSpPr txBox="1"/>
            <p:nvPr/>
          </p:nvSpPr>
          <p:spPr>
            <a:xfrm>
              <a:off x="99853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5C95945-B04C-F743-BDFA-5015950D3EA6}"/>
                </a:ext>
              </a:extLst>
            </p:cNvPr>
            <p:cNvSpPr txBox="1"/>
            <p:nvPr/>
          </p:nvSpPr>
          <p:spPr>
            <a:xfrm>
              <a:off x="99853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E763C5D-7362-EEDD-0F39-307355D5BE55}"/>
                </a:ext>
              </a:extLst>
            </p:cNvPr>
            <p:cNvSpPr txBox="1"/>
            <p:nvPr/>
          </p:nvSpPr>
          <p:spPr>
            <a:xfrm>
              <a:off x="8753475" y="2507133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82483-75C8-398D-21BC-4E005C75E197}"/>
                </a:ext>
              </a:extLst>
            </p:cNvPr>
            <p:cNvSpPr txBox="1"/>
            <p:nvPr/>
          </p:nvSpPr>
          <p:spPr>
            <a:xfrm>
              <a:off x="8753475" y="325975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3B80666-7641-EA7E-1D5F-FABAF9F1D8D5}"/>
                </a:ext>
              </a:extLst>
            </p:cNvPr>
            <p:cNvSpPr txBox="1"/>
            <p:nvPr/>
          </p:nvSpPr>
          <p:spPr>
            <a:xfrm>
              <a:off x="9330391" y="26334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E5EAD7D-702B-03E5-7905-FEC11E6364C6}"/>
                </a:ext>
              </a:extLst>
            </p:cNvPr>
            <p:cNvSpPr txBox="1"/>
            <p:nvPr/>
          </p:nvSpPr>
          <p:spPr>
            <a:xfrm>
              <a:off x="9330391" y="4128262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78D5FB7-90A5-CADA-F362-192A67606E36}"/>
              </a:ext>
            </a:extLst>
          </p:cNvPr>
          <p:cNvSpPr/>
          <p:nvPr/>
        </p:nvSpPr>
        <p:spPr>
          <a:xfrm>
            <a:off x="34945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9C2804B-E3F7-CE00-C16A-992E7EBE4262}"/>
              </a:ext>
            </a:extLst>
          </p:cNvPr>
          <p:cNvSpPr/>
          <p:nvPr/>
        </p:nvSpPr>
        <p:spPr>
          <a:xfrm>
            <a:off x="4269255" y="3322830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EDEF8D7E-59BD-09C1-25B9-298014DF4169}"/>
              </a:ext>
            </a:extLst>
          </p:cNvPr>
          <p:cNvSpPr/>
          <p:nvPr/>
        </p:nvSpPr>
        <p:spPr>
          <a:xfrm rot="5400000">
            <a:off x="3875555" y="2814829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9155AE4-9244-DAB0-E30D-546D8B99BC31}"/>
              </a:ext>
            </a:extLst>
          </p:cNvPr>
          <p:cNvSpPr/>
          <p:nvPr/>
        </p:nvSpPr>
        <p:spPr>
          <a:xfrm>
            <a:off x="4269255" y="4146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90682BE-7D89-36D7-DF4D-50EAE077A145}"/>
              </a:ext>
            </a:extLst>
          </p:cNvPr>
          <p:cNvSpPr txBox="1"/>
          <p:nvPr/>
        </p:nvSpPr>
        <p:spPr>
          <a:xfrm>
            <a:off x="3773021" y="262577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2DD6263-29F2-A90A-DEFE-91616F43BFAE}"/>
              </a:ext>
            </a:extLst>
          </p:cNvPr>
          <p:cNvSpPr txBox="1"/>
          <p:nvPr/>
        </p:nvSpPr>
        <p:spPr>
          <a:xfrm>
            <a:off x="44280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9C0DC00-6E47-4645-872B-597D23486CA2}"/>
              </a:ext>
            </a:extLst>
          </p:cNvPr>
          <p:cNvSpPr txBox="1"/>
          <p:nvPr/>
        </p:nvSpPr>
        <p:spPr>
          <a:xfrm>
            <a:off x="4428005" y="419483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D10B2812-D7B4-5FBC-3080-7CEA8BDEDB8F}"/>
              </a:ext>
            </a:extLst>
          </p:cNvPr>
          <p:cNvSpPr txBox="1"/>
          <p:nvPr/>
        </p:nvSpPr>
        <p:spPr>
          <a:xfrm>
            <a:off x="3196105" y="344222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BF7436F1-4DA6-6669-E64F-ADB6BDBDBDEB}"/>
              </a:ext>
            </a:extLst>
          </p:cNvPr>
          <p:cNvSpPr/>
          <p:nvPr/>
        </p:nvSpPr>
        <p:spPr>
          <a:xfrm>
            <a:off x="8913314" y="2270032"/>
            <a:ext cx="2272605" cy="32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F7651-5482-1E2C-8691-07B81DA93749}"/>
              </a:ext>
            </a:extLst>
          </p:cNvPr>
          <p:cNvSpPr/>
          <p:nvPr/>
        </p:nvSpPr>
        <p:spPr>
          <a:xfrm rot="5400000">
            <a:off x="3881905" y="3861306"/>
            <a:ext cx="158750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76DC13-860D-4B05-1BBD-53B1737F194D}"/>
              </a:ext>
            </a:extLst>
          </p:cNvPr>
          <p:cNvSpPr txBox="1"/>
          <p:nvPr/>
        </p:nvSpPr>
        <p:spPr>
          <a:xfrm>
            <a:off x="3773021" y="358330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3DFD88-E8E9-4C9A-12FD-2FFAD2E394F4}"/>
              </a:ext>
            </a:extLst>
          </p:cNvPr>
          <p:cNvSpPr/>
          <p:nvPr/>
        </p:nvSpPr>
        <p:spPr>
          <a:xfrm rot="5400000">
            <a:off x="3875555" y="4654095"/>
            <a:ext cx="1587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3DC05A-35AC-2F00-5795-69A101BD6691}"/>
              </a:ext>
            </a:extLst>
          </p:cNvPr>
          <p:cNvSpPr txBox="1"/>
          <p:nvPr/>
        </p:nvSpPr>
        <p:spPr>
          <a:xfrm>
            <a:off x="3773021" y="50633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60C5E2-21D2-4D1B-9E46-780542C0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7635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Tabela Verdade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08899"/>
              </p:ext>
            </p:extLst>
          </p:nvPr>
        </p:nvGraphicFramePr>
        <p:xfrm>
          <a:off x="838200" y="1677035"/>
          <a:ext cx="1051559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4214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60317890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329171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1678904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3196182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23572082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de 7 segmentos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0716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480ED71-8A88-4D14-8959-4D974D31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6553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8B6EABA-BCEC-4193-B305-1B531540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pt-BR" dirty="0"/>
              <a:t>Agora os segmentos serão analisados individualmente como saídas para as entradas ABCD do código BCD 8421.</a:t>
            </a:r>
          </a:p>
          <a:p>
            <a:pPr algn="just"/>
            <a:r>
              <a:rPr lang="pt-BR" dirty="0"/>
              <a:t>Esse código possui 4 entradas e, o mapa de Karnaugh para esse número de variáveis tem 16 casas, porém estamos representando apenas 10 dígitos. </a:t>
            </a:r>
          </a:p>
          <a:p>
            <a:pPr algn="just"/>
            <a:r>
              <a:rPr lang="pt-BR" dirty="0"/>
              <a:t>Portanto, os casos que não estão explícitos na tabela verdades serão representados por um X, já que não são relevantes para o resultado final. Eles são selecionados nos agrupamentos de forma circunstancial, normalmente para se obter um agrupamento maior.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6DA2FB4-5BCE-420E-A9D1-B5B3E5E5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982722592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8B6EABA-BCEC-4193-B305-1B531540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2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Por exemplo, no mapa abaixo é possível fazer agrupamentos, com mais de uma casa, de 4 formas distintas. </a:t>
            </a:r>
          </a:p>
          <a:p>
            <a:pPr algn="just"/>
            <a:r>
              <a:rPr lang="pt-BR" dirty="0"/>
              <a:t>O preferível nessa situação seria o mapa 4, pois tem o maior agrupamento possível. </a:t>
            </a:r>
          </a:p>
          <a:p>
            <a:pPr algn="just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873834B7-91A6-480C-8DD4-49B186F17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427852"/>
                  </p:ext>
                </p:extLst>
              </p:nvPr>
            </p:nvGraphicFramePr>
            <p:xfrm>
              <a:off x="783786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873834B7-91A6-480C-8DD4-49B186F17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427852"/>
                  </p:ext>
                </p:extLst>
              </p:nvPr>
            </p:nvGraphicFramePr>
            <p:xfrm>
              <a:off x="783786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8310297-181A-4190-890D-12F6A0CF1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232943"/>
                  </p:ext>
                </p:extLst>
              </p:nvPr>
            </p:nvGraphicFramePr>
            <p:xfrm>
              <a:off x="3545119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8310297-181A-4190-890D-12F6A0CF1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232943"/>
                  </p:ext>
                </p:extLst>
              </p:nvPr>
            </p:nvGraphicFramePr>
            <p:xfrm>
              <a:off x="3545119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066F2C8-43F0-4FFD-AA14-954738068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823112"/>
                  </p:ext>
                </p:extLst>
              </p:nvPr>
            </p:nvGraphicFramePr>
            <p:xfrm>
              <a:off x="6306452" y="3753230"/>
              <a:ext cx="2340430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937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066F2C8-43F0-4FFD-AA14-954738068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823112"/>
                  </p:ext>
                </p:extLst>
              </p:nvPr>
            </p:nvGraphicFramePr>
            <p:xfrm>
              <a:off x="6306452" y="3753230"/>
              <a:ext cx="2340430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937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7815" t="-6122" r="-127815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980" r="-81904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16667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16667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7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A7951ECB-DA68-4B4B-9715-B69FC7DB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390389"/>
                  </p:ext>
                </p:extLst>
              </p:nvPr>
            </p:nvGraphicFramePr>
            <p:xfrm>
              <a:off x="9013370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A7951ECB-DA68-4B4B-9715-B69FC7DB6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390389"/>
                  </p:ext>
                </p:extLst>
              </p:nvPr>
            </p:nvGraphicFramePr>
            <p:xfrm>
              <a:off x="9013370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B6C9AF-5545-463E-BAD4-EF955056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9089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8B6EABA-BCEC-4193-B305-1B531540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26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Por exemplo, no mapa abaixo é possível fazer agrupamentos, com mais de uma casa, de 4 formas distintas. </a:t>
            </a:r>
          </a:p>
          <a:p>
            <a:pPr algn="just"/>
            <a:r>
              <a:rPr lang="pt-BR" dirty="0"/>
              <a:t>O preferível nessa situação seria o mapa 4, pois tem o maior agrupamento possível. </a:t>
            </a:r>
          </a:p>
          <a:p>
            <a:pPr algn="just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873834B7-91A6-480C-8DD4-49B186F176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3786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873834B7-91A6-480C-8DD4-49B186F176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3786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8310297-181A-4190-890D-12F6A0CF10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45119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8310297-181A-4190-890D-12F6A0CF10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45119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066F2C8-43F0-4FFD-AA14-954738068D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06452" y="3753230"/>
              <a:ext cx="2340430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937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066F2C8-43F0-4FFD-AA14-954738068D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06452" y="3753230"/>
              <a:ext cx="2340430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937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7815" t="-6122" r="-127815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980" r="-81904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16667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16667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57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A7951ECB-DA68-4B4B-9715-B69FC7DB61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13370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78069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A7951ECB-DA68-4B4B-9715-B69FC7DB61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13370" y="3753230"/>
              <a:ext cx="2394844" cy="1827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2351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45613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257937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294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34000" t="-6122" r="-129333" b="-5346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980" r="-6745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100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1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38095" t="-101961" r="-2381" b="-4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80769" marR="80769" marT="40385" marB="40385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3098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80769" marR="80769" marT="40385" marB="403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309814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1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3678" marR="43678" marT="21839" marB="21839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38095" t="-401961" r="-2381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294130"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8000" t="-533333" r="-358667" b="-2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80769" marR="80769" marT="40385" marB="40385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3678" marR="43678" marT="21839" marB="21839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333" t="-533333" r="-5733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3678" marR="43678" marT="21839" marB="21839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6DA19C-2AA6-48E5-A6B2-6D834A3BB93D}"/>
              </a:ext>
            </a:extLst>
          </p:cNvPr>
          <p:cNvSpPr/>
          <p:nvPr/>
        </p:nvSpPr>
        <p:spPr>
          <a:xfrm>
            <a:off x="1147431" y="4079887"/>
            <a:ext cx="765775" cy="256479"/>
          </a:xfrm>
          <a:custGeom>
            <a:avLst/>
            <a:gdLst>
              <a:gd name="connsiteX0" fmla="*/ 0 w 765775"/>
              <a:gd name="connsiteY0" fmla="*/ 42747 h 256479"/>
              <a:gd name="connsiteX1" fmla="*/ 42747 w 765775"/>
              <a:gd name="connsiteY1" fmla="*/ 0 h 256479"/>
              <a:gd name="connsiteX2" fmla="*/ 723028 w 765775"/>
              <a:gd name="connsiteY2" fmla="*/ 0 h 256479"/>
              <a:gd name="connsiteX3" fmla="*/ 765775 w 765775"/>
              <a:gd name="connsiteY3" fmla="*/ 42747 h 256479"/>
              <a:gd name="connsiteX4" fmla="*/ 765775 w 765775"/>
              <a:gd name="connsiteY4" fmla="*/ 213732 h 256479"/>
              <a:gd name="connsiteX5" fmla="*/ 723028 w 765775"/>
              <a:gd name="connsiteY5" fmla="*/ 256479 h 256479"/>
              <a:gd name="connsiteX6" fmla="*/ 42747 w 765775"/>
              <a:gd name="connsiteY6" fmla="*/ 256479 h 256479"/>
              <a:gd name="connsiteX7" fmla="*/ 0 w 765775"/>
              <a:gd name="connsiteY7" fmla="*/ 213732 h 256479"/>
              <a:gd name="connsiteX8" fmla="*/ 0 w 765775"/>
              <a:gd name="connsiteY8" fmla="*/ 42747 h 25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775" h="256479" extrusionOk="0">
                <a:moveTo>
                  <a:pt x="0" y="42747"/>
                </a:moveTo>
                <a:cubicBezTo>
                  <a:pt x="584" y="22083"/>
                  <a:pt x="18733" y="-4302"/>
                  <a:pt x="42747" y="0"/>
                </a:cubicBezTo>
                <a:cubicBezTo>
                  <a:pt x="238706" y="29490"/>
                  <a:pt x="402192" y="-34004"/>
                  <a:pt x="723028" y="0"/>
                </a:cubicBezTo>
                <a:cubicBezTo>
                  <a:pt x="747433" y="-339"/>
                  <a:pt x="760805" y="16120"/>
                  <a:pt x="765775" y="42747"/>
                </a:cubicBezTo>
                <a:cubicBezTo>
                  <a:pt x="760293" y="108974"/>
                  <a:pt x="758165" y="152370"/>
                  <a:pt x="765775" y="213732"/>
                </a:cubicBezTo>
                <a:cubicBezTo>
                  <a:pt x="763650" y="232771"/>
                  <a:pt x="747309" y="256265"/>
                  <a:pt x="723028" y="256479"/>
                </a:cubicBezTo>
                <a:cubicBezTo>
                  <a:pt x="488876" y="228522"/>
                  <a:pt x="198898" y="286424"/>
                  <a:pt x="42747" y="256479"/>
                </a:cubicBezTo>
                <a:cubicBezTo>
                  <a:pt x="17189" y="257334"/>
                  <a:pt x="3945" y="235410"/>
                  <a:pt x="0" y="213732"/>
                </a:cubicBezTo>
                <a:cubicBezTo>
                  <a:pt x="3978" y="146841"/>
                  <a:pt x="-1519" y="82262"/>
                  <a:pt x="0" y="42747"/>
                </a:cubicBezTo>
                <a:close/>
              </a:path>
            </a:pathLst>
          </a:custGeom>
          <a:noFill/>
          <a:ln w="28575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D8D998B-722F-4080-ABBD-30FE1F41C819}"/>
              </a:ext>
            </a:extLst>
          </p:cNvPr>
          <p:cNvSpPr/>
          <p:nvPr/>
        </p:nvSpPr>
        <p:spPr>
          <a:xfrm>
            <a:off x="4359653" y="4091610"/>
            <a:ext cx="765775" cy="256479"/>
          </a:xfrm>
          <a:custGeom>
            <a:avLst/>
            <a:gdLst>
              <a:gd name="connsiteX0" fmla="*/ 0 w 765775"/>
              <a:gd name="connsiteY0" fmla="*/ 42747 h 256479"/>
              <a:gd name="connsiteX1" fmla="*/ 42747 w 765775"/>
              <a:gd name="connsiteY1" fmla="*/ 0 h 256479"/>
              <a:gd name="connsiteX2" fmla="*/ 723028 w 765775"/>
              <a:gd name="connsiteY2" fmla="*/ 0 h 256479"/>
              <a:gd name="connsiteX3" fmla="*/ 765775 w 765775"/>
              <a:gd name="connsiteY3" fmla="*/ 42747 h 256479"/>
              <a:gd name="connsiteX4" fmla="*/ 765775 w 765775"/>
              <a:gd name="connsiteY4" fmla="*/ 213732 h 256479"/>
              <a:gd name="connsiteX5" fmla="*/ 723028 w 765775"/>
              <a:gd name="connsiteY5" fmla="*/ 256479 h 256479"/>
              <a:gd name="connsiteX6" fmla="*/ 42747 w 765775"/>
              <a:gd name="connsiteY6" fmla="*/ 256479 h 256479"/>
              <a:gd name="connsiteX7" fmla="*/ 0 w 765775"/>
              <a:gd name="connsiteY7" fmla="*/ 213732 h 256479"/>
              <a:gd name="connsiteX8" fmla="*/ 0 w 765775"/>
              <a:gd name="connsiteY8" fmla="*/ 42747 h 25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775" h="256479" extrusionOk="0">
                <a:moveTo>
                  <a:pt x="0" y="42747"/>
                </a:moveTo>
                <a:cubicBezTo>
                  <a:pt x="584" y="22083"/>
                  <a:pt x="18733" y="-4302"/>
                  <a:pt x="42747" y="0"/>
                </a:cubicBezTo>
                <a:cubicBezTo>
                  <a:pt x="238706" y="29490"/>
                  <a:pt x="402192" y="-34004"/>
                  <a:pt x="723028" y="0"/>
                </a:cubicBezTo>
                <a:cubicBezTo>
                  <a:pt x="747433" y="-339"/>
                  <a:pt x="760805" y="16120"/>
                  <a:pt x="765775" y="42747"/>
                </a:cubicBezTo>
                <a:cubicBezTo>
                  <a:pt x="760293" y="108974"/>
                  <a:pt x="758165" y="152370"/>
                  <a:pt x="765775" y="213732"/>
                </a:cubicBezTo>
                <a:cubicBezTo>
                  <a:pt x="763650" y="232771"/>
                  <a:pt x="747309" y="256265"/>
                  <a:pt x="723028" y="256479"/>
                </a:cubicBezTo>
                <a:cubicBezTo>
                  <a:pt x="488876" y="228522"/>
                  <a:pt x="198898" y="286424"/>
                  <a:pt x="42747" y="256479"/>
                </a:cubicBezTo>
                <a:cubicBezTo>
                  <a:pt x="17189" y="257334"/>
                  <a:pt x="3945" y="235410"/>
                  <a:pt x="0" y="213732"/>
                </a:cubicBezTo>
                <a:cubicBezTo>
                  <a:pt x="3978" y="146841"/>
                  <a:pt x="-1519" y="82262"/>
                  <a:pt x="0" y="42747"/>
                </a:cubicBezTo>
                <a:close/>
              </a:path>
            </a:pathLst>
          </a:custGeom>
          <a:noFill/>
          <a:ln w="28575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9286025-27CB-41E7-885C-56CB7ABEB254}"/>
              </a:ext>
            </a:extLst>
          </p:cNvPr>
          <p:cNvSpPr/>
          <p:nvPr/>
        </p:nvSpPr>
        <p:spPr>
          <a:xfrm>
            <a:off x="7532938" y="4079886"/>
            <a:ext cx="765775" cy="256479"/>
          </a:xfrm>
          <a:custGeom>
            <a:avLst/>
            <a:gdLst>
              <a:gd name="connsiteX0" fmla="*/ 0 w 765775"/>
              <a:gd name="connsiteY0" fmla="*/ 42747 h 256479"/>
              <a:gd name="connsiteX1" fmla="*/ 42747 w 765775"/>
              <a:gd name="connsiteY1" fmla="*/ 0 h 256479"/>
              <a:gd name="connsiteX2" fmla="*/ 723028 w 765775"/>
              <a:gd name="connsiteY2" fmla="*/ 0 h 256479"/>
              <a:gd name="connsiteX3" fmla="*/ 765775 w 765775"/>
              <a:gd name="connsiteY3" fmla="*/ 42747 h 256479"/>
              <a:gd name="connsiteX4" fmla="*/ 765775 w 765775"/>
              <a:gd name="connsiteY4" fmla="*/ 213732 h 256479"/>
              <a:gd name="connsiteX5" fmla="*/ 723028 w 765775"/>
              <a:gd name="connsiteY5" fmla="*/ 256479 h 256479"/>
              <a:gd name="connsiteX6" fmla="*/ 42747 w 765775"/>
              <a:gd name="connsiteY6" fmla="*/ 256479 h 256479"/>
              <a:gd name="connsiteX7" fmla="*/ 0 w 765775"/>
              <a:gd name="connsiteY7" fmla="*/ 213732 h 256479"/>
              <a:gd name="connsiteX8" fmla="*/ 0 w 765775"/>
              <a:gd name="connsiteY8" fmla="*/ 42747 h 25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775" h="256479" extrusionOk="0">
                <a:moveTo>
                  <a:pt x="0" y="42747"/>
                </a:moveTo>
                <a:cubicBezTo>
                  <a:pt x="584" y="22083"/>
                  <a:pt x="18733" y="-4302"/>
                  <a:pt x="42747" y="0"/>
                </a:cubicBezTo>
                <a:cubicBezTo>
                  <a:pt x="238706" y="29490"/>
                  <a:pt x="402192" y="-34004"/>
                  <a:pt x="723028" y="0"/>
                </a:cubicBezTo>
                <a:cubicBezTo>
                  <a:pt x="747433" y="-339"/>
                  <a:pt x="760805" y="16120"/>
                  <a:pt x="765775" y="42747"/>
                </a:cubicBezTo>
                <a:cubicBezTo>
                  <a:pt x="760293" y="108974"/>
                  <a:pt x="758165" y="152370"/>
                  <a:pt x="765775" y="213732"/>
                </a:cubicBezTo>
                <a:cubicBezTo>
                  <a:pt x="763650" y="232771"/>
                  <a:pt x="747309" y="256265"/>
                  <a:pt x="723028" y="256479"/>
                </a:cubicBezTo>
                <a:cubicBezTo>
                  <a:pt x="488876" y="228522"/>
                  <a:pt x="198898" y="286424"/>
                  <a:pt x="42747" y="256479"/>
                </a:cubicBezTo>
                <a:cubicBezTo>
                  <a:pt x="17189" y="257334"/>
                  <a:pt x="3945" y="235410"/>
                  <a:pt x="0" y="213732"/>
                </a:cubicBezTo>
                <a:cubicBezTo>
                  <a:pt x="3978" y="146841"/>
                  <a:pt x="-1519" y="82262"/>
                  <a:pt x="0" y="42747"/>
                </a:cubicBezTo>
                <a:close/>
              </a:path>
            </a:pathLst>
          </a:custGeom>
          <a:noFill/>
          <a:ln w="28575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A6C65D4-FEEE-4BAB-89DF-2338F09B8A28}"/>
              </a:ext>
            </a:extLst>
          </p:cNvPr>
          <p:cNvSpPr/>
          <p:nvPr/>
        </p:nvSpPr>
        <p:spPr>
          <a:xfrm>
            <a:off x="9445017" y="4079885"/>
            <a:ext cx="1599552" cy="256480"/>
          </a:xfrm>
          <a:custGeom>
            <a:avLst/>
            <a:gdLst>
              <a:gd name="connsiteX0" fmla="*/ 0 w 1599552"/>
              <a:gd name="connsiteY0" fmla="*/ 42748 h 256480"/>
              <a:gd name="connsiteX1" fmla="*/ 42748 w 1599552"/>
              <a:gd name="connsiteY1" fmla="*/ 0 h 256480"/>
              <a:gd name="connsiteX2" fmla="*/ 502012 w 1599552"/>
              <a:gd name="connsiteY2" fmla="*/ 0 h 256480"/>
              <a:gd name="connsiteX3" fmla="*/ 976416 w 1599552"/>
              <a:gd name="connsiteY3" fmla="*/ 0 h 256480"/>
              <a:gd name="connsiteX4" fmla="*/ 1556804 w 1599552"/>
              <a:gd name="connsiteY4" fmla="*/ 0 h 256480"/>
              <a:gd name="connsiteX5" fmla="*/ 1599552 w 1599552"/>
              <a:gd name="connsiteY5" fmla="*/ 42748 h 256480"/>
              <a:gd name="connsiteX6" fmla="*/ 1599552 w 1599552"/>
              <a:gd name="connsiteY6" fmla="*/ 213732 h 256480"/>
              <a:gd name="connsiteX7" fmla="*/ 1556804 w 1599552"/>
              <a:gd name="connsiteY7" fmla="*/ 256480 h 256480"/>
              <a:gd name="connsiteX8" fmla="*/ 1036978 w 1599552"/>
              <a:gd name="connsiteY8" fmla="*/ 256480 h 256480"/>
              <a:gd name="connsiteX9" fmla="*/ 502012 w 1599552"/>
              <a:gd name="connsiteY9" fmla="*/ 256480 h 256480"/>
              <a:gd name="connsiteX10" fmla="*/ 42748 w 1599552"/>
              <a:gd name="connsiteY10" fmla="*/ 256480 h 256480"/>
              <a:gd name="connsiteX11" fmla="*/ 0 w 1599552"/>
              <a:gd name="connsiteY11" fmla="*/ 213732 h 256480"/>
              <a:gd name="connsiteX12" fmla="*/ 0 w 1599552"/>
              <a:gd name="connsiteY12" fmla="*/ 42748 h 2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9552" h="256480" extrusionOk="0">
                <a:moveTo>
                  <a:pt x="0" y="42748"/>
                </a:moveTo>
                <a:cubicBezTo>
                  <a:pt x="584" y="22084"/>
                  <a:pt x="18734" y="-4302"/>
                  <a:pt x="42748" y="0"/>
                </a:cubicBezTo>
                <a:cubicBezTo>
                  <a:pt x="268271" y="12618"/>
                  <a:pt x="336254" y="20487"/>
                  <a:pt x="502012" y="0"/>
                </a:cubicBezTo>
                <a:cubicBezTo>
                  <a:pt x="667770" y="-20487"/>
                  <a:pt x="752262" y="23057"/>
                  <a:pt x="976416" y="0"/>
                </a:cubicBezTo>
                <a:cubicBezTo>
                  <a:pt x="1200570" y="-23057"/>
                  <a:pt x="1333281" y="18412"/>
                  <a:pt x="1556804" y="0"/>
                </a:cubicBezTo>
                <a:cubicBezTo>
                  <a:pt x="1582106" y="-741"/>
                  <a:pt x="1594019" y="19085"/>
                  <a:pt x="1599552" y="42748"/>
                </a:cubicBezTo>
                <a:cubicBezTo>
                  <a:pt x="1596054" y="118311"/>
                  <a:pt x="1604840" y="161163"/>
                  <a:pt x="1599552" y="213732"/>
                </a:cubicBezTo>
                <a:cubicBezTo>
                  <a:pt x="1595471" y="239841"/>
                  <a:pt x="1580568" y="254409"/>
                  <a:pt x="1556804" y="256480"/>
                </a:cubicBezTo>
                <a:cubicBezTo>
                  <a:pt x="1390328" y="266607"/>
                  <a:pt x="1199476" y="236215"/>
                  <a:pt x="1036978" y="256480"/>
                </a:cubicBezTo>
                <a:cubicBezTo>
                  <a:pt x="874480" y="276745"/>
                  <a:pt x="734013" y="257076"/>
                  <a:pt x="502012" y="256480"/>
                </a:cubicBezTo>
                <a:cubicBezTo>
                  <a:pt x="270011" y="255884"/>
                  <a:pt x="166670" y="268024"/>
                  <a:pt x="42748" y="256480"/>
                </a:cubicBezTo>
                <a:cubicBezTo>
                  <a:pt x="24487" y="258157"/>
                  <a:pt x="4622" y="237973"/>
                  <a:pt x="0" y="213732"/>
                </a:cubicBezTo>
                <a:cubicBezTo>
                  <a:pt x="-327" y="149522"/>
                  <a:pt x="-6791" y="81227"/>
                  <a:pt x="0" y="42748"/>
                </a:cubicBezTo>
                <a:close/>
              </a:path>
            </a:pathLst>
          </a:custGeom>
          <a:noFill/>
          <a:ln w="28575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4F49A1-8DEC-44FC-B213-5ADA056F831D}"/>
                  </a:ext>
                </a:extLst>
              </p:cNvPr>
              <p:cNvSpPr txBox="1"/>
              <p:nvPr/>
            </p:nvSpPr>
            <p:spPr>
              <a:xfrm>
                <a:off x="1601380" y="5822120"/>
                <a:ext cx="759656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800" i="1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800" i="1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pt-BR" sz="2800" dirty="0">
                  <a:solidFill>
                    <a:srgbClr val="6F227C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4F49A1-8DEC-44FC-B213-5ADA056F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380" y="5822120"/>
                <a:ext cx="759656" cy="524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4270706-E719-44EE-95F0-A1D34B8C25CA}"/>
                  </a:ext>
                </a:extLst>
              </p:cNvPr>
              <p:cNvSpPr txBox="1"/>
              <p:nvPr/>
            </p:nvSpPr>
            <p:spPr>
              <a:xfrm>
                <a:off x="4362712" y="5822120"/>
                <a:ext cx="759656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800" i="1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rgbClr val="6F227C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pt-BR" sz="2800" dirty="0">
                  <a:solidFill>
                    <a:srgbClr val="6F227C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4270706-E719-44EE-95F0-A1D34B8C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2" y="5822120"/>
                <a:ext cx="759656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B3EAB-510F-41C7-A9E1-DA39CAB32CED}"/>
                  </a:ext>
                </a:extLst>
              </p:cNvPr>
              <p:cNvSpPr txBox="1"/>
              <p:nvPr/>
            </p:nvSpPr>
            <p:spPr>
              <a:xfrm>
                <a:off x="7096839" y="5822120"/>
                <a:ext cx="759656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800" i="1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800" i="0" smtClean="0">
                          <a:solidFill>
                            <a:srgbClr val="6F227C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pt-BR" sz="2800" dirty="0">
                  <a:solidFill>
                    <a:srgbClr val="6F227C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0DB3EAB-510F-41C7-A9E1-DA39CAB32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39" y="5822120"/>
                <a:ext cx="759656" cy="524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2A9A11-EDA2-43D7-BC6B-8BF82CCA97A8}"/>
                  </a:ext>
                </a:extLst>
              </p:cNvPr>
              <p:cNvSpPr txBox="1"/>
              <p:nvPr/>
            </p:nvSpPr>
            <p:spPr>
              <a:xfrm>
                <a:off x="9864965" y="5822120"/>
                <a:ext cx="759656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800" i="1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6F227C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pt-BR" sz="2800" dirty="0">
                  <a:solidFill>
                    <a:srgbClr val="6F227C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2A9A11-EDA2-43D7-BC6B-8BF82CCA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965" y="5822120"/>
                <a:ext cx="759656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B6C9AF-5545-463E-BAD4-EF955056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72669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376382" y="5799269"/>
                <a:ext cx="578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82" y="5799269"/>
                <a:ext cx="578684" cy="369332"/>
              </a:xfrm>
              <a:prstGeom prst="rect">
                <a:avLst/>
              </a:prstGeom>
              <a:blipFill>
                <a:blip r:embed="rId3"/>
                <a:stretch>
                  <a:fillRect l="-5263" r="-3158"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B67621-D08C-4B03-85B1-DDABE63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8121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822827-D002-51AD-46F0-BA4FCC4CA5FD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376382" y="5799269"/>
                <a:ext cx="8565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82" y="5799269"/>
                <a:ext cx="856517" cy="369332"/>
              </a:xfrm>
              <a:prstGeom prst="rect">
                <a:avLst/>
              </a:prstGeom>
              <a:blipFill>
                <a:blip r:embed="rId3"/>
                <a:stretch>
                  <a:fillRect l="-2837" r="-709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B67621-D08C-4B03-85B1-DDABE63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6069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7AD52F-4C4F-522C-CFD1-F4E7D6D68E5F}"/>
              </a:ext>
            </a:extLst>
          </p:cNvPr>
          <p:cNvSpPr/>
          <p:nvPr/>
        </p:nvSpPr>
        <p:spPr>
          <a:xfrm>
            <a:off x="9967920" y="3506492"/>
            <a:ext cx="1112212" cy="1628989"/>
          </a:xfrm>
          <a:custGeom>
            <a:avLst/>
            <a:gdLst>
              <a:gd name="connsiteX0" fmla="*/ 0 w 1112212"/>
              <a:gd name="connsiteY0" fmla="*/ 185372 h 1628989"/>
              <a:gd name="connsiteX1" fmla="*/ 185372 w 1112212"/>
              <a:gd name="connsiteY1" fmla="*/ 0 h 1628989"/>
              <a:gd name="connsiteX2" fmla="*/ 533862 w 1112212"/>
              <a:gd name="connsiteY2" fmla="*/ 0 h 1628989"/>
              <a:gd name="connsiteX3" fmla="*/ 926840 w 1112212"/>
              <a:gd name="connsiteY3" fmla="*/ 0 h 1628989"/>
              <a:gd name="connsiteX4" fmla="*/ 1112212 w 1112212"/>
              <a:gd name="connsiteY4" fmla="*/ 185372 h 1628989"/>
              <a:gd name="connsiteX5" fmla="*/ 1112212 w 1112212"/>
              <a:gd name="connsiteY5" fmla="*/ 776747 h 1628989"/>
              <a:gd name="connsiteX6" fmla="*/ 1112212 w 1112212"/>
              <a:gd name="connsiteY6" fmla="*/ 1443617 h 1628989"/>
              <a:gd name="connsiteX7" fmla="*/ 926840 w 1112212"/>
              <a:gd name="connsiteY7" fmla="*/ 1628989 h 1628989"/>
              <a:gd name="connsiteX8" fmla="*/ 548691 w 1112212"/>
              <a:gd name="connsiteY8" fmla="*/ 1628989 h 1628989"/>
              <a:gd name="connsiteX9" fmla="*/ 185372 w 1112212"/>
              <a:gd name="connsiteY9" fmla="*/ 1628989 h 1628989"/>
              <a:gd name="connsiteX10" fmla="*/ 0 w 1112212"/>
              <a:gd name="connsiteY10" fmla="*/ 1443617 h 1628989"/>
              <a:gd name="connsiteX11" fmla="*/ 0 w 1112212"/>
              <a:gd name="connsiteY11" fmla="*/ 789330 h 1628989"/>
              <a:gd name="connsiteX12" fmla="*/ 0 w 1112212"/>
              <a:gd name="connsiteY12" fmla="*/ 185372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2212" h="1628989" extrusionOk="0">
                <a:moveTo>
                  <a:pt x="0" y="185372"/>
                </a:moveTo>
                <a:cubicBezTo>
                  <a:pt x="2279" y="94495"/>
                  <a:pt x="80883" y="-22440"/>
                  <a:pt x="185372" y="0"/>
                </a:cubicBezTo>
                <a:cubicBezTo>
                  <a:pt x="255372" y="-2440"/>
                  <a:pt x="444139" y="17360"/>
                  <a:pt x="533862" y="0"/>
                </a:cubicBezTo>
                <a:cubicBezTo>
                  <a:pt x="623585" y="-17360"/>
                  <a:pt x="764927" y="8692"/>
                  <a:pt x="926840" y="0"/>
                </a:cubicBezTo>
                <a:cubicBezTo>
                  <a:pt x="1033678" y="672"/>
                  <a:pt x="1122397" y="60270"/>
                  <a:pt x="1112212" y="185372"/>
                </a:cubicBezTo>
                <a:cubicBezTo>
                  <a:pt x="1140732" y="390079"/>
                  <a:pt x="1136956" y="649096"/>
                  <a:pt x="1112212" y="776747"/>
                </a:cubicBezTo>
                <a:cubicBezTo>
                  <a:pt x="1087468" y="904399"/>
                  <a:pt x="1102876" y="1189707"/>
                  <a:pt x="1112212" y="1443617"/>
                </a:cubicBezTo>
                <a:cubicBezTo>
                  <a:pt x="1099351" y="1553874"/>
                  <a:pt x="1030082" y="1617414"/>
                  <a:pt x="926840" y="1628989"/>
                </a:cubicBezTo>
                <a:cubicBezTo>
                  <a:pt x="847753" y="1641740"/>
                  <a:pt x="715192" y="1642249"/>
                  <a:pt x="548691" y="1628989"/>
                </a:cubicBezTo>
                <a:cubicBezTo>
                  <a:pt x="382190" y="1615729"/>
                  <a:pt x="319452" y="1622140"/>
                  <a:pt x="185372" y="1628989"/>
                </a:cubicBezTo>
                <a:cubicBezTo>
                  <a:pt x="74508" y="1615103"/>
                  <a:pt x="1422" y="1549639"/>
                  <a:pt x="0" y="1443617"/>
                </a:cubicBezTo>
                <a:cubicBezTo>
                  <a:pt x="13093" y="1175237"/>
                  <a:pt x="26413" y="1002902"/>
                  <a:pt x="0" y="789330"/>
                </a:cubicBezTo>
                <a:cubicBezTo>
                  <a:pt x="-26413" y="575758"/>
                  <a:pt x="9128" y="409044"/>
                  <a:pt x="0" y="185372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822827-D002-51AD-46F0-BA4FCC4CA5FD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376382" y="5799269"/>
                <a:ext cx="1395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82" y="5799269"/>
                <a:ext cx="1395703" cy="369332"/>
              </a:xfrm>
              <a:prstGeom prst="rect">
                <a:avLst/>
              </a:prstGeom>
              <a:blipFill>
                <a:blip r:embed="rId3"/>
                <a:stretch>
                  <a:fillRect l="-1747" r="-436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B67621-D08C-4B03-85B1-DDABE63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9904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Excesso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Gray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E610DC-77D0-1695-4B99-789319D7A842}"/>
              </a:ext>
            </a:extLst>
          </p:cNvPr>
          <p:cNvSpPr txBox="1"/>
          <p:nvPr/>
        </p:nvSpPr>
        <p:spPr>
          <a:xfrm>
            <a:off x="5895976" y="3019424"/>
            <a:ext cx="400050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5 bits:</a:t>
            </a:r>
          </a:p>
          <a:p>
            <a:pPr lvl="1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17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707CC2DC-83E9-901E-053B-E3515A48F8D9}"/>
              </a:ext>
            </a:extLst>
          </p:cNvPr>
          <p:cNvSpPr/>
          <p:nvPr/>
        </p:nvSpPr>
        <p:spPr>
          <a:xfrm rot="2899154">
            <a:off x="8582859" y="3220257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7AD52F-4C4F-522C-CFD1-F4E7D6D68E5F}"/>
              </a:ext>
            </a:extLst>
          </p:cNvPr>
          <p:cNvSpPr/>
          <p:nvPr/>
        </p:nvSpPr>
        <p:spPr>
          <a:xfrm>
            <a:off x="9967920" y="3506492"/>
            <a:ext cx="1112212" cy="1628989"/>
          </a:xfrm>
          <a:custGeom>
            <a:avLst/>
            <a:gdLst>
              <a:gd name="connsiteX0" fmla="*/ 0 w 1112212"/>
              <a:gd name="connsiteY0" fmla="*/ 185372 h 1628989"/>
              <a:gd name="connsiteX1" fmla="*/ 185372 w 1112212"/>
              <a:gd name="connsiteY1" fmla="*/ 0 h 1628989"/>
              <a:gd name="connsiteX2" fmla="*/ 533862 w 1112212"/>
              <a:gd name="connsiteY2" fmla="*/ 0 h 1628989"/>
              <a:gd name="connsiteX3" fmla="*/ 926840 w 1112212"/>
              <a:gd name="connsiteY3" fmla="*/ 0 h 1628989"/>
              <a:gd name="connsiteX4" fmla="*/ 1112212 w 1112212"/>
              <a:gd name="connsiteY4" fmla="*/ 185372 h 1628989"/>
              <a:gd name="connsiteX5" fmla="*/ 1112212 w 1112212"/>
              <a:gd name="connsiteY5" fmla="*/ 776747 h 1628989"/>
              <a:gd name="connsiteX6" fmla="*/ 1112212 w 1112212"/>
              <a:gd name="connsiteY6" fmla="*/ 1443617 h 1628989"/>
              <a:gd name="connsiteX7" fmla="*/ 926840 w 1112212"/>
              <a:gd name="connsiteY7" fmla="*/ 1628989 h 1628989"/>
              <a:gd name="connsiteX8" fmla="*/ 548691 w 1112212"/>
              <a:gd name="connsiteY8" fmla="*/ 1628989 h 1628989"/>
              <a:gd name="connsiteX9" fmla="*/ 185372 w 1112212"/>
              <a:gd name="connsiteY9" fmla="*/ 1628989 h 1628989"/>
              <a:gd name="connsiteX10" fmla="*/ 0 w 1112212"/>
              <a:gd name="connsiteY10" fmla="*/ 1443617 h 1628989"/>
              <a:gd name="connsiteX11" fmla="*/ 0 w 1112212"/>
              <a:gd name="connsiteY11" fmla="*/ 789330 h 1628989"/>
              <a:gd name="connsiteX12" fmla="*/ 0 w 1112212"/>
              <a:gd name="connsiteY12" fmla="*/ 185372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2212" h="1628989" extrusionOk="0">
                <a:moveTo>
                  <a:pt x="0" y="185372"/>
                </a:moveTo>
                <a:cubicBezTo>
                  <a:pt x="2279" y="94495"/>
                  <a:pt x="80883" y="-22440"/>
                  <a:pt x="185372" y="0"/>
                </a:cubicBezTo>
                <a:cubicBezTo>
                  <a:pt x="255372" y="-2440"/>
                  <a:pt x="444139" y="17360"/>
                  <a:pt x="533862" y="0"/>
                </a:cubicBezTo>
                <a:cubicBezTo>
                  <a:pt x="623585" y="-17360"/>
                  <a:pt x="764927" y="8692"/>
                  <a:pt x="926840" y="0"/>
                </a:cubicBezTo>
                <a:cubicBezTo>
                  <a:pt x="1033678" y="672"/>
                  <a:pt x="1122397" y="60270"/>
                  <a:pt x="1112212" y="185372"/>
                </a:cubicBezTo>
                <a:cubicBezTo>
                  <a:pt x="1140732" y="390079"/>
                  <a:pt x="1136956" y="649096"/>
                  <a:pt x="1112212" y="776747"/>
                </a:cubicBezTo>
                <a:cubicBezTo>
                  <a:pt x="1087468" y="904399"/>
                  <a:pt x="1102876" y="1189707"/>
                  <a:pt x="1112212" y="1443617"/>
                </a:cubicBezTo>
                <a:cubicBezTo>
                  <a:pt x="1099351" y="1553874"/>
                  <a:pt x="1030082" y="1617414"/>
                  <a:pt x="926840" y="1628989"/>
                </a:cubicBezTo>
                <a:cubicBezTo>
                  <a:pt x="847753" y="1641740"/>
                  <a:pt x="715192" y="1642249"/>
                  <a:pt x="548691" y="1628989"/>
                </a:cubicBezTo>
                <a:cubicBezTo>
                  <a:pt x="382190" y="1615729"/>
                  <a:pt x="319452" y="1622140"/>
                  <a:pt x="185372" y="1628989"/>
                </a:cubicBezTo>
                <a:cubicBezTo>
                  <a:pt x="74508" y="1615103"/>
                  <a:pt x="1422" y="1549639"/>
                  <a:pt x="0" y="1443617"/>
                </a:cubicBezTo>
                <a:cubicBezTo>
                  <a:pt x="13093" y="1175237"/>
                  <a:pt x="26413" y="1002902"/>
                  <a:pt x="0" y="789330"/>
                </a:cubicBezTo>
                <a:cubicBezTo>
                  <a:pt x="-26413" y="575758"/>
                  <a:pt x="9128" y="409044"/>
                  <a:pt x="0" y="185372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716EA617-B1A3-0816-61AC-250275ADB6DE}"/>
              </a:ext>
            </a:extLst>
          </p:cNvPr>
          <p:cNvSpPr/>
          <p:nvPr/>
        </p:nvSpPr>
        <p:spPr>
          <a:xfrm rot="6940878">
            <a:off x="10652179" y="320914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lchete Direito 15">
            <a:extLst>
              <a:ext uri="{FF2B5EF4-FFF2-40B4-BE49-F238E27FC236}">
                <a16:creationId xmlns:a16="http://schemas.microsoft.com/office/drawing/2014/main" id="{E1CA51A8-0545-4EBE-A325-1A4FA20298E0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81ED09E4-1C4E-6251-BA52-E29F5F9C1350}"/>
              </a:ext>
            </a:extLst>
          </p:cNvPr>
          <p:cNvSpPr/>
          <p:nvPr/>
        </p:nvSpPr>
        <p:spPr>
          <a:xfrm rot="19270241">
            <a:off x="8687977" y="468633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822827-D002-51AD-46F0-BA4FCC4CA5FD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376382" y="5799269"/>
                <a:ext cx="2220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82" y="5799269"/>
                <a:ext cx="2220223" cy="369332"/>
              </a:xfrm>
              <a:prstGeom prst="rect">
                <a:avLst/>
              </a:prstGeom>
              <a:blipFill>
                <a:blip r:embed="rId3"/>
                <a:stretch>
                  <a:fillRect l="-824" r="-2307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B67621-D08C-4B03-85B1-DDABE63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30292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36C3A22-6ECC-B54E-1285-100AA1F33BED}"/>
              </a:ext>
            </a:extLst>
          </p:cNvPr>
          <p:cNvSpPr/>
          <p:nvPr/>
        </p:nvSpPr>
        <p:spPr>
          <a:xfrm>
            <a:off x="9264489" y="3879422"/>
            <a:ext cx="1189758" cy="742315"/>
          </a:xfrm>
          <a:custGeom>
            <a:avLst/>
            <a:gdLst>
              <a:gd name="connsiteX0" fmla="*/ 0 w 1189758"/>
              <a:gd name="connsiteY0" fmla="*/ 123722 h 742315"/>
              <a:gd name="connsiteX1" fmla="*/ 123722 w 1189758"/>
              <a:gd name="connsiteY1" fmla="*/ 0 h 742315"/>
              <a:gd name="connsiteX2" fmla="*/ 566610 w 1189758"/>
              <a:gd name="connsiteY2" fmla="*/ 0 h 742315"/>
              <a:gd name="connsiteX3" fmla="*/ 1066036 w 1189758"/>
              <a:gd name="connsiteY3" fmla="*/ 0 h 742315"/>
              <a:gd name="connsiteX4" fmla="*/ 1189758 w 1189758"/>
              <a:gd name="connsiteY4" fmla="*/ 123722 h 742315"/>
              <a:gd name="connsiteX5" fmla="*/ 1189758 w 1189758"/>
              <a:gd name="connsiteY5" fmla="*/ 618593 h 742315"/>
              <a:gd name="connsiteX6" fmla="*/ 1066036 w 1189758"/>
              <a:gd name="connsiteY6" fmla="*/ 742315 h 742315"/>
              <a:gd name="connsiteX7" fmla="*/ 604302 w 1189758"/>
              <a:gd name="connsiteY7" fmla="*/ 742315 h 742315"/>
              <a:gd name="connsiteX8" fmla="*/ 123722 w 1189758"/>
              <a:gd name="connsiteY8" fmla="*/ 742315 h 742315"/>
              <a:gd name="connsiteX9" fmla="*/ 0 w 1189758"/>
              <a:gd name="connsiteY9" fmla="*/ 618593 h 742315"/>
              <a:gd name="connsiteX10" fmla="*/ 0 w 1189758"/>
              <a:gd name="connsiteY10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758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12078" y="9076"/>
                  <a:pt x="367153" y="-14740"/>
                  <a:pt x="566610" y="0"/>
                </a:cubicBezTo>
                <a:cubicBezTo>
                  <a:pt x="766067" y="14740"/>
                  <a:pt x="856423" y="-4811"/>
                  <a:pt x="1066036" y="0"/>
                </a:cubicBezTo>
                <a:cubicBezTo>
                  <a:pt x="1145466" y="1671"/>
                  <a:pt x="1192099" y="50169"/>
                  <a:pt x="1189758" y="123722"/>
                </a:cubicBezTo>
                <a:cubicBezTo>
                  <a:pt x="1205706" y="331167"/>
                  <a:pt x="1211224" y="469967"/>
                  <a:pt x="1189758" y="618593"/>
                </a:cubicBezTo>
                <a:cubicBezTo>
                  <a:pt x="1191599" y="691480"/>
                  <a:pt x="1135213" y="737953"/>
                  <a:pt x="1066036" y="742315"/>
                </a:cubicBezTo>
                <a:cubicBezTo>
                  <a:pt x="911778" y="754180"/>
                  <a:pt x="706290" y="757655"/>
                  <a:pt x="604302" y="742315"/>
                </a:cubicBezTo>
                <a:cubicBezTo>
                  <a:pt x="502314" y="726975"/>
                  <a:pt x="284643" y="763334"/>
                  <a:pt x="123722" y="742315"/>
                </a:cubicBezTo>
                <a:cubicBezTo>
                  <a:pt x="55936" y="756731"/>
                  <a:pt x="1529" y="686169"/>
                  <a:pt x="0" y="618593"/>
                </a:cubicBezTo>
                <a:cubicBezTo>
                  <a:pt x="-21738" y="379006"/>
                  <a:pt x="-21917" y="257263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707CC2DC-83E9-901E-053B-E3515A48F8D9}"/>
              </a:ext>
            </a:extLst>
          </p:cNvPr>
          <p:cNvSpPr/>
          <p:nvPr/>
        </p:nvSpPr>
        <p:spPr>
          <a:xfrm rot="2899154">
            <a:off x="8582859" y="3220257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7AD52F-4C4F-522C-CFD1-F4E7D6D68E5F}"/>
              </a:ext>
            </a:extLst>
          </p:cNvPr>
          <p:cNvSpPr/>
          <p:nvPr/>
        </p:nvSpPr>
        <p:spPr>
          <a:xfrm>
            <a:off x="9967920" y="3506492"/>
            <a:ext cx="1112212" cy="1628989"/>
          </a:xfrm>
          <a:custGeom>
            <a:avLst/>
            <a:gdLst>
              <a:gd name="connsiteX0" fmla="*/ 0 w 1112212"/>
              <a:gd name="connsiteY0" fmla="*/ 185372 h 1628989"/>
              <a:gd name="connsiteX1" fmla="*/ 185372 w 1112212"/>
              <a:gd name="connsiteY1" fmla="*/ 0 h 1628989"/>
              <a:gd name="connsiteX2" fmla="*/ 533862 w 1112212"/>
              <a:gd name="connsiteY2" fmla="*/ 0 h 1628989"/>
              <a:gd name="connsiteX3" fmla="*/ 926840 w 1112212"/>
              <a:gd name="connsiteY3" fmla="*/ 0 h 1628989"/>
              <a:gd name="connsiteX4" fmla="*/ 1112212 w 1112212"/>
              <a:gd name="connsiteY4" fmla="*/ 185372 h 1628989"/>
              <a:gd name="connsiteX5" fmla="*/ 1112212 w 1112212"/>
              <a:gd name="connsiteY5" fmla="*/ 776747 h 1628989"/>
              <a:gd name="connsiteX6" fmla="*/ 1112212 w 1112212"/>
              <a:gd name="connsiteY6" fmla="*/ 1443617 h 1628989"/>
              <a:gd name="connsiteX7" fmla="*/ 926840 w 1112212"/>
              <a:gd name="connsiteY7" fmla="*/ 1628989 h 1628989"/>
              <a:gd name="connsiteX8" fmla="*/ 548691 w 1112212"/>
              <a:gd name="connsiteY8" fmla="*/ 1628989 h 1628989"/>
              <a:gd name="connsiteX9" fmla="*/ 185372 w 1112212"/>
              <a:gd name="connsiteY9" fmla="*/ 1628989 h 1628989"/>
              <a:gd name="connsiteX10" fmla="*/ 0 w 1112212"/>
              <a:gd name="connsiteY10" fmla="*/ 1443617 h 1628989"/>
              <a:gd name="connsiteX11" fmla="*/ 0 w 1112212"/>
              <a:gd name="connsiteY11" fmla="*/ 789330 h 1628989"/>
              <a:gd name="connsiteX12" fmla="*/ 0 w 1112212"/>
              <a:gd name="connsiteY12" fmla="*/ 185372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2212" h="1628989" extrusionOk="0">
                <a:moveTo>
                  <a:pt x="0" y="185372"/>
                </a:moveTo>
                <a:cubicBezTo>
                  <a:pt x="2279" y="94495"/>
                  <a:pt x="80883" y="-22440"/>
                  <a:pt x="185372" y="0"/>
                </a:cubicBezTo>
                <a:cubicBezTo>
                  <a:pt x="255372" y="-2440"/>
                  <a:pt x="444139" y="17360"/>
                  <a:pt x="533862" y="0"/>
                </a:cubicBezTo>
                <a:cubicBezTo>
                  <a:pt x="623585" y="-17360"/>
                  <a:pt x="764927" y="8692"/>
                  <a:pt x="926840" y="0"/>
                </a:cubicBezTo>
                <a:cubicBezTo>
                  <a:pt x="1033678" y="672"/>
                  <a:pt x="1122397" y="60270"/>
                  <a:pt x="1112212" y="185372"/>
                </a:cubicBezTo>
                <a:cubicBezTo>
                  <a:pt x="1140732" y="390079"/>
                  <a:pt x="1136956" y="649096"/>
                  <a:pt x="1112212" y="776747"/>
                </a:cubicBezTo>
                <a:cubicBezTo>
                  <a:pt x="1087468" y="904399"/>
                  <a:pt x="1102876" y="1189707"/>
                  <a:pt x="1112212" y="1443617"/>
                </a:cubicBezTo>
                <a:cubicBezTo>
                  <a:pt x="1099351" y="1553874"/>
                  <a:pt x="1030082" y="1617414"/>
                  <a:pt x="926840" y="1628989"/>
                </a:cubicBezTo>
                <a:cubicBezTo>
                  <a:pt x="847753" y="1641740"/>
                  <a:pt x="715192" y="1642249"/>
                  <a:pt x="548691" y="1628989"/>
                </a:cubicBezTo>
                <a:cubicBezTo>
                  <a:pt x="382190" y="1615729"/>
                  <a:pt x="319452" y="1622140"/>
                  <a:pt x="185372" y="1628989"/>
                </a:cubicBezTo>
                <a:cubicBezTo>
                  <a:pt x="74508" y="1615103"/>
                  <a:pt x="1422" y="1549639"/>
                  <a:pt x="0" y="1443617"/>
                </a:cubicBezTo>
                <a:cubicBezTo>
                  <a:pt x="13093" y="1175237"/>
                  <a:pt x="26413" y="1002902"/>
                  <a:pt x="0" y="789330"/>
                </a:cubicBezTo>
                <a:cubicBezTo>
                  <a:pt x="-26413" y="575758"/>
                  <a:pt x="9128" y="409044"/>
                  <a:pt x="0" y="185372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716EA617-B1A3-0816-61AC-250275ADB6DE}"/>
              </a:ext>
            </a:extLst>
          </p:cNvPr>
          <p:cNvSpPr/>
          <p:nvPr/>
        </p:nvSpPr>
        <p:spPr>
          <a:xfrm rot="6940878">
            <a:off x="10652179" y="320914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lchete Direito 15">
            <a:extLst>
              <a:ext uri="{FF2B5EF4-FFF2-40B4-BE49-F238E27FC236}">
                <a16:creationId xmlns:a16="http://schemas.microsoft.com/office/drawing/2014/main" id="{E1CA51A8-0545-4EBE-A325-1A4FA20298E0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81ED09E4-1C4E-6251-BA52-E29F5F9C1350}"/>
              </a:ext>
            </a:extLst>
          </p:cNvPr>
          <p:cNvSpPr/>
          <p:nvPr/>
        </p:nvSpPr>
        <p:spPr>
          <a:xfrm rot="19270241">
            <a:off x="8687977" y="468633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822827-D002-51AD-46F0-BA4FCC4CA5FD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376382" y="5799269"/>
                <a:ext cx="2977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BD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82" y="5799269"/>
                <a:ext cx="2977418" cy="369332"/>
              </a:xfrm>
              <a:prstGeom prst="rect">
                <a:avLst/>
              </a:prstGeom>
              <a:blipFill>
                <a:blip r:embed="rId3"/>
                <a:stretch>
                  <a:fillRect l="-613" r="-184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B67621-D08C-4B03-85B1-DDABE63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11357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0583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36C3A22-6ECC-B54E-1285-100AA1F33BED}"/>
              </a:ext>
            </a:extLst>
          </p:cNvPr>
          <p:cNvSpPr/>
          <p:nvPr/>
        </p:nvSpPr>
        <p:spPr>
          <a:xfrm>
            <a:off x="9264489" y="3879422"/>
            <a:ext cx="1189758" cy="742315"/>
          </a:xfrm>
          <a:custGeom>
            <a:avLst/>
            <a:gdLst>
              <a:gd name="connsiteX0" fmla="*/ 0 w 1189758"/>
              <a:gd name="connsiteY0" fmla="*/ 123722 h 742315"/>
              <a:gd name="connsiteX1" fmla="*/ 123722 w 1189758"/>
              <a:gd name="connsiteY1" fmla="*/ 0 h 742315"/>
              <a:gd name="connsiteX2" fmla="*/ 566610 w 1189758"/>
              <a:gd name="connsiteY2" fmla="*/ 0 h 742315"/>
              <a:gd name="connsiteX3" fmla="*/ 1066036 w 1189758"/>
              <a:gd name="connsiteY3" fmla="*/ 0 h 742315"/>
              <a:gd name="connsiteX4" fmla="*/ 1189758 w 1189758"/>
              <a:gd name="connsiteY4" fmla="*/ 123722 h 742315"/>
              <a:gd name="connsiteX5" fmla="*/ 1189758 w 1189758"/>
              <a:gd name="connsiteY5" fmla="*/ 618593 h 742315"/>
              <a:gd name="connsiteX6" fmla="*/ 1066036 w 1189758"/>
              <a:gd name="connsiteY6" fmla="*/ 742315 h 742315"/>
              <a:gd name="connsiteX7" fmla="*/ 604302 w 1189758"/>
              <a:gd name="connsiteY7" fmla="*/ 742315 h 742315"/>
              <a:gd name="connsiteX8" fmla="*/ 123722 w 1189758"/>
              <a:gd name="connsiteY8" fmla="*/ 742315 h 742315"/>
              <a:gd name="connsiteX9" fmla="*/ 0 w 1189758"/>
              <a:gd name="connsiteY9" fmla="*/ 618593 h 742315"/>
              <a:gd name="connsiteX10" fmla="*/ 0 w 1189758"/>
              <a:gd name="connsiteY10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758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12078" y="9076"/>
                  <a:pt x="367153" y="-14740"/>
                  <a:pt x="566610" y="0"/>
                </a:cubicBezTo>
                <a:cubicBezTo>
                  <a:pt x="766067" y="14740"/>
                  <a:pt x="856423" y="-4811"/>
                  <a:pt x="1066036" y="0"/>
                </a:cubicBezTo>
                <a:cubicBezTo>
                  <a:pt x="1145466" y="1671"/>
                  <a:pt x="1192099" y="50169"/>
                  <a:pt x="1189758" y="123722"/>
                </a:cubicBezTo>
                <a:cubicBezTo>
                  <a:pt x="1205706" y="331167"/>
                  <a:pt x="1211224" y="469967"/>
                  <a:pt x="1189758" y="618593"/>
                </a:cubicBezTo>
                <a:cubicBezTo>
                  <a:pt x="1191599" y="691480"/>
                  <a:pt x="1135213" y="737953"/>
                  <a:pt x="1066036" y="742315"/>
                </a:cubicBezTo>
                <a:cubicBezTo>
                  <a:pt x="911778" y="754180"/>
                  <a:pt x="706290" y="757655"/>
                  <a:pt x="604302" y="742315"/>
                </a:cubicBezTo>
                <a:cubicBezTo>
                  <a:pt x="502314" y="726975"/>
                  <a:pt x="284643" y="763334"/>
                  <a:pt x="123722" y="742315"/>
                </a:cubicBezTo>
                <a:cubicBezTo>
                  <a:pt x="55936" y="756731"/>
                  <a:pt x="1529" y="686169"/>
                  <a:pt x="0" y="618593"/>
                </a:cubicBezTo>
                <a:cubicBezTo>
                  <a:pt x="-21738" y="379006"/>
                  <a:pt x="-21917" y="257263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707CC2DC-83E9-901E-053B-E3515A48F8D9}"/>
              </a:ext>
            </a:extLst>
          </p:cNvPr>
          <p:cNvSpPr/>
          <p:nvPr/>
        </p:nvSpPr>
        <p:spPr>
          <a:xfrm rot="2899154">
            <a:off x="8582859" y="3220257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7AD52F-4C4F-522C-CFD1-F4E7D6D68E5F}"/>
              </a:ext>
            </a:extLst>
          </p:cNvPr>
          <p:cNvSpPr/>
          <p:nvPr/>
        </p:nvSpPr>
        <p:spPr>
          <a:xfrm>
            <a:off x="9967920" y="3506492"/>
            <a:ext cx="1112212" cy="1628989"/>
          </a:xfrm>
          <a:custGeom>
            <a:avLst/>
            <a:gdLst>
              <a:gd name="connsiteX0" fmla="*/ 0 w 1112212"/>
              <a:gd name="connsiteY0" fmla="*/ 185372 h 1628989"/>
              <a:gd name="connsiteX1" fmla="*/ 185372 w 1112212"/>
              <a:gd name="connsiteY1" fmla="*/ 0 h 1628989"/>
              <a:gd name="connsiteX2" fmla="*/ 533862 w 1112212"/>
              <a:gd name="connsiteY2" fmla="*/ 0 h 1628989"/>
              <a:gd name="connsiteX3" fmla="*/ 926840 w 1112212"/>
              <a:gd name="connsiteY3" fmla="*/ 0 h 1628989"/>
              <a:gd name="connsiteX4" fmla="*/ 1112212 w 1112212"/>
              <a:gd name="connsiteY4" fmla="*/ 185372 h 1628989"/>
              <a:gd name="connsiteX5" fmla="*/ 1112212 w 1112212"/>
              <a:gd name="connsiteY5" fmla="*/ 776747 h 1628989"/>
              <a:gd name="connsiteX6" fmla="*/ 1112212 w 1112212"/>
              <a:gd name="connsiteY6" fmla="*/ 1443617 h 1628989"/>
              <a:gd name="connsiteX7" fmla="*/ 926840 w 1112212"/>
              <a:gd name="connsiteY7" fmla="*/ 1628989 h 1628989"/>
              <a:gd name="connsiteX8" fmla="*/ 548691 w 1112212"/>
              <a:gd name="connsiteY8" fmla="*/ 1628989 h 1628989"/>
              <a:gd name="connsiteX9" fmla="*/ 185372 w 1112212"/>
              <a:gd name="connsiteY9" fmla="*/ 1628989 h 1628989"/>
              <a:gd name="connsiteX10" fmla="*/ 0 w 1112212"/>
              <a:gd name="connsiteY10" fmla="*/ 1443617 h 1628989"/>
              <a:gd name="connsiteX11" fmla="*/ 0 w 1112212"/>
              <a:gd name="connsiteY11" fmla="*/ 789330 h 1628989"/>
              <a:gd name="connsiteX12" fmla="*/ 0 w 1112212"/>
              <a:gd name="connsiteY12" fmla="*/ 185372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2212" h="1628989" extrusionOk="0">
                <a:moveTo>
                  <a:pt x="0" y="185372"/>
                </a:moveTo>
                <a:cubicBezTo>
                  <a:pt x="2279" y="94495"/>
                  <a:pt x="80883" y="-22440"/>
                  <a:pt x="185372" y="0"/>
                </a:cubicBezTo>
                <a:cubicBezTo>
                  <a:pt x="255372" y="-2440"/>
                  <a:pt x="444139" y="17360"/>
                  <a:pt x="533862" y="0"/>
                </a:cubicBezTo>
                <a:cubicBezTo>
                  <a:pt x="623585" y="-17360"/>
                  <a:pt x="764927" y="8692"/>
                  <a:pt x="926840" y="0"/>
                </a:cubicBezTo>
                <a:cubicBezTo>
                  <a:pt x="1033678" y="672"/>
                  <a:pt x="1122397" y="60270"/>
                  <a:pt x="1112212" y="185372"/>
                </a:cubicBezTo>
                <a:cubicBezTo>
                  <a:pt x="1140732" y="390079"/>
                  <a:pt x="1136956" y="649096"/>
                  <a:pt x="1112212" y="776747"/>
                </a:cubicBezTo>
                <a:cubicBezTo>
                  <a:pt x="1087468" y="904399"/>
                  <a:pt x="1102876" y="1189707"/>
                  <a:pt x="1112212" y="1443617"/>
                </a:cubicBezTo>
                <a:cubicBezTo>
                  <a:pt x="1099351" y="1553874"/>
                  <a:pt x="1030082" y="1617414"/>
                  <a:pt x="926840" y="1628989"/>
                </a:cubicBezTo>
                <a:cubicBezTo>
                  <a:pt x="847753" y="1641740"/>
                  <a:pt x="715192" y="1642249"/>
                  <a:pt x="548691" y="1628989"/>
                </a:cubicBezTo>
                <a:cubicBezTo>
                  <a:pt x="382190" y="1615729"/>
                  <a:pt x="319452" y="1622140"/>
                  <a:pt x="185372" y="1628989"/>
                </a:cubicBezTo>
                <a:cubicBezTo>
                  <a:pt x="74508" y="1615103"/>
                  <a:pt x="1422" y="1549639"/>
                  <a:pt x="0" y="1443617"/>
                </a:cubicBezTo>
                <a:cubicBezTo>
                  <a:pt x="13093" y="1175237"/>
                  <a:pt x="26413" y="1002902"/>
                  <a:pt x="0" y="789330"/>
                </a:cubicBezTo>
                <a:cubicBezTo>
                  <a:pt x="-26413" y="575758"/>
                  <a:pt x="9128" y="409044"/>
                  <a:pt x="0" y="185372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716EA617-B1A3-0816-61AC-250275ADB6DE}"/>
              </a:ext>
            </a:extLst>
          </p:cNvPr>
          <p:cNvSpPr/>
          <p:nvPr/>
        </p:nvSpPr>
        <p:spPr>
          <a:xfrm rot="6940878">
            <a:off x="10652179" y="320914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olchete Direito 15">
            <a:extLst>
              <a:ext uri="{FF2B5EF4-FFF2-40B4-BE49-F238E27FC236}">
                <a16:creationId xmlns:a16="http://schemas.microsoft.com/office/drawing/2014/main" id="{E1CA51A8-0545-4EBE-A325-1A4FA20298E0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81ED09E4-1C4E-6251-BA52-E29F5F9C1350}"/>
              </a:ext>
            </a:extLst>
          </p:cNvPr>
          <p:cNvSpPr/>
          <p:nvPr/>
        </p:nvSpPr>
        <p:spPr>
          <a:xfrm rot="19270241">
            <a:off x="8687977" y="4686331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6822827-D002-51AD-46F0-BA4FCC4CA5FD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/>
              <p:nvPr/>
            </p:nvSpPr>
            <p:spPr>
              <a:xfrm>
                <a:off x="8485287" y="5799269"/>
                <a:ext cx="2766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ʘ</m:t>
                      </m:r>
                      <m:r>
                        <a:rPr lang="pt-BR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5FA94FB-A721-8493-01DA-BF45DF2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87" y="5799269"/>
                <a:ext cx="2766847" cy="369332"/>
              </a:xfrm>
              <a:prstGeom prst="rect">
                <a:avLst/>
              </a:prstGeom>
              <a:blipFill>
                <a:blip r:embed="rId3"/>
                <a:stretch>
                  <a:fillRect l="-881" r="-308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D51DE44-8810-4422-85AE-BEE6D967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1681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276988"/>
              </p:ext>
            </p:extLst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41577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741577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/>
              <p:nvPr/>
            </p:nvSpPr>
            <p:spPr>
              <a:xfrm>
                <a:off x="8632571" y="5799269"/>
                <a:ext cx="573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571" y="5799269"/>
                <a:ext cx="573106" cy="369332"/>
              </a:xfrm>
              <a:prstGeom prst="rect">
                <a:avLst/>
              </a:prstGeom>
              <a:blipFill>
                <a:blip r:embed="rId3"/>
                <a:stretch>
                  <a:fillRect l="-1914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2A695B-7160-4C89-92A8-BD1F0E82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585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A046DA1A-19D3-1969-F426-B895FEA3329F}"/>
              </a:ext>
            </a:extLst>
          </p:cNvPr>
          <p:cNvSpPr/>
          <p:nvPr/>
        </p:nvSpPr>
        <p:spPr>
          <a:xfrm rot="5400000">
            <a:off x="9583451" y="2120890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98417 h 2714293"/>
              <a:gd name="connsiteX4" fmla="*/ 570513 w 570513"/>
              <a:gd name="connsiteY4" fmla="*/ 1787831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  <a:gd name="connsiteX7" fmla="*/ 0 w 570513"/>
              <a:gd name="connsiteY7" fmla="*/ 2198577 h 2714293"/>
              <a:gd name="connsiteX8" fmla="*/ 0 w 570513"/>
              <a:gd name="connsiteY8" fmla="*/ 1628576 h 2714293"/>
              <a:gd name="connsiteX9" fmla="*/ 0 w 570513"/>
              <a:gd name="connsiteY9" fmla="*/ 1085717 h 2714293"/>
              <a:gd name="connsiteX10" fmla="*/ 0 w 570513"/>
              <a:gd name="connsiteY10" fmla="*/ 624287 h 2714293"/>
              <a:gd name="connsiteX11" fmla="*/ 0 w 570513"/>
              <a:gd name="connsiteY11" fmla="*/ 0 h 2714293"/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78840 h 2714293"/>
              <a:gd name="connsiteX4" fmla="*/ 570513 w 570513"/>
              <a:gd name="connsiteY4" fmla="*/ 1709524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587291" y="478472"/>
                  <a:pt x="533127" y="652218"/>
                  <a:pt x="570513" y="848156"/>
                </a:cubicBezTo>
                <a:cubicBezTo>
                  <a:pt x="607899" y="1044094"/>
                  <a:pt x="540434" y="1114611"/>
                  <a:pt x="570513" y="1298417"/>
                </a:cubicBezTo>
                <a:cubicBezTo>
                  <a:pt x="600592" y="1482223"/>
                  <a:pt x="519862" y="1635736"/>
                  <a:pt x="570513" y="1787831"/>
                </a:cubicBezTo>
                <a:cubicBezTo>
                  <a:pt x="621164" y="1939926"/>
                  <a:pt x="566820" y="2225741"/>
                  <a:pt x="570513" y="2335974"/>
                </a:cubicBezTo>
                <a:cubicBezTo>
                  <a:pt x="551708" y="2525253"/>
                  <a:pt x="257517" y="2714834"/>
                  <a:pt x="0" y="2714293"/>
                </a:cubicBezTo>
                <a:cubicBezTo>
                  <a:pt x="-26378" y="2489186"/>
                  <a:pt x="9269" y="2392668"/>
                  <a:pt x="0" y="2198577"/>
                </a:cubicBezTo>
                <a:cubicBezTo>
                  <a:pt x="-9269" y="2004486"/>
                  <a:pt x="34574" y="1760739"/>
                  <a:pt x="0" y="1628576"/>
                </a:cubicBezTo>
                <a:cubicBezTo>
                  <a:pt x="-34574" y="1496413"/>
                  <a:pt x="16151" y="1298219"/>
                  <a:pt x="0" y="1085717"/>
                </a:cubicBezTo>
                <a:cubicBezTo>
                  <a:pt x="-16151" y="873215"/>
                  <a:pt x="5476" y="824178"/>
                  <a:pt x="0" y="624287"/>
                </a:cubicBezTo>
                <a:cubicBezTo>
                  <a:pt x="-5476" y="424396"/>
                  <a:pt x="20019" y="133424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347012" y="42559"/>
                  <a:pt x="563214" y="164888"/>
                  <a:pt x="570513" y="378319"/>
                </a:cubicBezTo>
                <a:cubicBezTo>
                  <a:pt x="598781" y="490720"/>
                  <a:pt x="530778" y="713087"/>
                  <a:pt x="570513" y="848156"/>
                </a:cubicBezTo>
                <a:cubicBezTo>
                  <a:pt x="610248" y="983225"/>
                  <a:pt x="562553" y="1094138"/>
                  <a:pt x="570513" y="1278840"/>
                </a:cubicBezTo>
                <a:cubicBezTo>
                  <a:pt x="578473" y="1463542"/>
                  <a:pt x="561779" y="1573704"/>
                  <a:pt x="570513" y="1709524"/>
                </a:cubicBezTo>
                <a:cubicBezTo>
                  <a:pt x="579247" y="1845344"/>
                  <a:pt x="519497" y="2139464"/>
                  <a:pt x="570513" y="2335974"/>
                </a:cubicBezTo>
                <a:cubicBezTo>
                  <a:pt x="560932" y="2534173"/>
                  <a:pt x="263032" y="2787621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298387" y="-18907"/>
                  <a:pt x="577070" y="172304"/>
                  <a:pt x="570513" y="378319"/>
                </a:cubicBezTo>
                <a:cubicBezTo>
                  <a:pt x="584299" y="592347"/>
                  <a:pt x="563199" y="732046"/>
                  <a:pt x="570513" y="848156"/>
                </a:cubicBezTo>
                <a:cubicBezTo>
                  <a:pt x="577827" y="964266"/>
                  <a:pt x="540966" y="1155602"/>
                  <a:pt x="570513" y="1337570"/>
                </a:cubicBezTo>
                <a:cubicBezTo>
                  <a:pt x="600060" y="1519538"/>
                  <a:pt x="557765" y="1727944"/>
                  <a:pt x="570513" y="1846560"/>
                </a:cubicBezTo>
                <a:cubicBezTo>
                  <a:pt x="583261" y="1965176"/>
                  <a:pt x="531036" y="2115928"/>
                  <a:pt x="570513" y="2335974"/>
                </a:cubicBezTo>
                <a:cubicBezTo>
                  <a:pt x="624403" y="2480353"/>
                  <a:pt x="375541" y="2765547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072BCF1-094A-E171-1B0D-7716CD9F6E80}"/>
              </a:ext>
            </a:extLst>
          </p:cNvPr>
          <p:cNvSpPr/>
          <p:nvPr/>
        </p:nvSpPr>
        <p:spPr>
          <a:xfrm rot="16200000">
            <a:off x="9583451" y="3702357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112260 h 2714293"/>
              <a:gd name="connsiteX3" fmla="*/ 570513 w 570513"/>
              <a:gd name="connsiteY3" fmla="*/ 1546587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  <a:gd name="connsiteX6" fmla="*/ 0 w 570513"/>
              <a:gd name="connsiteY6" fmla="*/ 2198577 h 2714293"/>
              <a:gd name="connsiteX7" fmla="*/ 0 w 570513"/>
              <a:gd name="connsiteY7" fmla="*/ 1628576 h 2714293"/>
              <a:gd name="connsiteX8" fmla="*/ 0 w 570513"/>
              <a:gd name="connsiteY8" fmla="*/ 1058574 h 2714293"/>
              <a:gd name="connsiteX9" fmla="*/ 0 w 570513"/>
              <a:gd name="connsiteY9" fmla="*/ 515716 h 2714293"/>
              <a:gd name="connsiteX10" fmla="*/ 0 w 570513"/>
              <a:gd name="connsiteY10" fmla="*/ 0 h 2714293"/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084537 h 2714293"/>
              <a:gd name="connsiteX3" fmla="*/ 570513 w 570513"/>
              <a:gd name="connsiteY3" fmla="*/ 1574310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85024" y="835318"/>
                  <a:pt x="530049" y="977869"/>
                  <a:pt x="570513" y="1112260"/>
                </a:cubicBezTo>
                <a:cubicBezTo>
                  <a:pt x="610977" y="1246651"/>
                  <a:pt x="531136" y="1386884"/>
                  <a:pt x="570513" y="1546587"/>
                </a:cubicBezTo>
                <a:cubicBezTo>
                  <a:pt x="609890" y="1706290"/>
                  <a:pt x="510560" y="1805218"/>
                  <a:pt x="570513" y="2050222"/>
                </a:cubicBezTo>
                <a:cubicBezTo>
                  <a:pt x="575905" y="2437212"/>
                  <a:pt x="324231" y="2691766"/>
                  <a:pt x="0" y="2714293"/>
                </a:cubicBezTo>
                <a:cubicBezTo>
                  <a:pt x="-14761" y="2476725"/>
                  <a:pt x="52224" y="2305552"/>
                  <a:pt x="0" y="2198577"/>
                </a:cubicBezTo>
                <a:cubicBezTo>
                  <a:pt x="-52224" y="2091602"/>
                  <a:pt x="40212" y="1812723"/>
                  <a:pt x="0" y="1628576"/>
                </a:cubicBezTo>
                <a:cubicBezTo>
                  <a:pt x="-40212" y="1444429"/>
                  <a:pt x="29923" y="1198110"/>
                  <a:pt x="0" y="1058574"/>
                </a:cubicBezTo>
                <a:cubicBezTo>
                  <a:pt x="-29923" y="919038"/>
                  <a:pt x="21406" y="726494"/>
                  <a:pt x="0" y="515716"/>
                </a:cubicBezTo>
                <a:cubicBezTo>
                  <a:pt x="-21406" y="304938"/>
                  <a:pt x="60240" y="120900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271864" y="27284"/>
                  <a:pt x="626367" y="230402"/>
                  <a:pt x="570513" y="664071"/>
                </a:cubicBezTo>
                <a:cubicBezTo>
                  <a:pt x="572627" y="848845"/>
                  <a:pt x="557236" y="916741"/>
                  <a:pt x="570513" y="1084537"/>
                </a:cubicBezTo>
                <a:cubicBezTo>
                  <a:pt x="583790" y="1252333"/>
                  <a:pt x="512276" y="1431468"/>
                  <a:pt x="570513" y="1574310"/>
                </a:cubicBezTo>
                <a:cubicBezTo>
                  <a:pt x="628750" y="1717152"/>
                  <a:pt x="547769" y="1893844"/>
                  <a:pt x="570513" y="2050222"/>
                </a:cubicBezTo>
                <a:cubicBezTo>
                  <a:pt x="506855" y="2349058"/>
                  <a:pt x="293298" y="2680162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309636" y="-78204"/>
                  <a:pt x="655024" y="274085"/>
                  <a:pt x="570513" y="664071"/>
                </a:cubicBezTo>
                <a:cubicBezTo>
                  <a:pt x="618560" y="829753"/>
                  <a:pt x="556014" y="932589"/>
                  <a:pt x="570513" y="1084537"/>
                </a:cubicBezTo>
                <a:cubicBezTo>
                  <a:pt x="585012" y="1236485"/>
                  <a:pt x="551491" y="1413550"/>
                  <a:pt x="570513" y="1546587"/>
                </a:cubicBezTo>
                <a:cubicBezTo>
                  <a:pt x="589535" y="1679624"/>
                  <a:pt x="543542" y="1944835"/>
                  <a:pt x="570513" y="2050222"/>
                </a:cubicBezTo>
                <a:cubicBezTo>
                  <a:pt x="627234" y="2489462"/>
                  <a:pt x="377063" y="2663624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/>
              <p:nvPr/>
            </p:nvSpPr>
            <p:spPr>
              <a:xfrm>
                <a:off x="8632571" y="5799269"/>
                <a:ext cx="913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571" y="5799269"/>
                <a:ext cx="913455" cy="369332"/>
              </a:xfrm>
              <a:prstGeom prst="rect">
                <a:avLst/>
              </a:prstGeom>
              <a:blipFill>
                <a:blip r:embed="rId3"/>
                <a:stretch>
                  <a:fillRect l="-12000" r="-5200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2A695B-7160-4C89-92A8-BD1F0E82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0554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A046DA1A-19D3-1969-F426-B895FEA3329F}"/>
              </a:ext>
            </a:extLst>
          </p:cNvPr>
          <p:cNvSpPr/>
          <p:nvPr/>
        </p:nvSpPr>
        <p:spPr>
          <a:xfrm rot="5400000">
            <a:off x="9583451" y="2120890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98417 h 2714293"/>
              <a:gd name="connsiteX4" fmla="*/ 570513 w 570513"/>
              <a:gd name="connsiteY4" fmla="*/ 1787831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  <a:gd name="connsiteX7" fmla="*/ 0 w 570513"/>
              <a:gd name="connsiteY7" fmla="*/ 2198577 h 2714293"/>
              <a:gd name="connsiteX8" fmla="*/ 0 w 570513"/>
              <a:gd name="connsiteY8" fmla="*/ 1628576 h 2714293"/>
              <a:gd name="connsiteX9" fmla="*/ 0 w 570513"/>
              <a:gd name="connsiteY9" fmla="*/ 1085717 h 2714293"/>
              <a:gd name="connsiteX10" fmla="*/ 0 w 570513"/>
              <a:gd name="connsiteY10" fmla="*/ 624287 h 2714293"/>
              <a:gd name="connsiteX11" fmla="*/ 0 w 570513"/>
              <a:gd name="connsiteY11" fmla="*/ 0 h 2714293"/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78840 h 2714293"/>
              <a:gd name="connsiteX4" fmla="*/ 570513 w 570513"/>
              <a:gd name="connsiteY4" fmla="*/ 1709524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587291" y="478472"/>
                  <a:pt x="533127" y="652218"/>
                  <a:pt x="570513" y="848156"/>
                </a:cubicBezTo>
                <a:cubicBezTo>
                  <a:pt x="607899" y="1044094"/>
                  <a:pt x="540434" y="1114611"/>
                  <a:pt x="570513" y="1298417"/>
                </a:cubicBezTo>
                <a:cubicBezTo>
                  <a:pt x="600592" y="1482223"/>
                  <a:pt x="519862" y="1635736"/>
                  <a:pt x="570513" y="1787831"/>
                </a:cubicBezTo>
                <a:cubicBezTo>
                  <a:pt x="621164" y="1939926"/>
                  <a:pt x="566820" y="2225741"/>
                  <a:pt x="570513" y="2335974"/>
                </a:cubicBezTo>
                <a:cubicBezTo>
                  <a:pt x="551708" y="2525253"/>
                  <a:pt x="257517" y="2714834"/>
                  <a:pt x="0" y="2714293"/>
                </a:cubicBezTo>
                <a:cubicBezTo>
                  <a:pt x="-26378" y="2489186"/>
                  <a:pt x="9269" y="2392668"/>
                  <a:pt x="0" y="2198577"/>
                </a:cubicBezTo>
                <a:cubicBezTo>
                  <a:pt x="-9269" y="2004486"/>
                  <a:pt x="34574" y="1760739"/>
                  <a:pt x="0" y="1628576"/>
                </a:cubicBezTo>
                <a:cubicBezTo>
                  <a:pt x="-34574" y="1496413"/>
                  <a:pt x="16151" y="1298219"/>
                  <a:pt x="0" y="1085717"/>
                </a:cubicBezTo>
                <a:cubicBezTo>
                  <a:pt x="-16151" y="873215"/>
                  <a:pt x="5476" y="824178"/>
                  <a:pt x="0" y="624287"/>
                </a:cubicBezTo>
                <a:cubicBezTo>
                  <a:pt x="-5476" y="424396"/>
                  <a:pt x="20019" y="133424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347012" y="42559"/>
                  <a:pt x="563214" y="164888"/>
                  <a:pt x="570513" y="378319"/>
                </a:cubicBezTo>
                <a:cubicBezTo>
                  <a:pt x="598781" y="490720"/>
                  <a:pt x="530778" y="713087"/>
                  <a:pt x="570513" y="848156"/>
                </a:cubicBezTo>
                <a:cubicBezTo>
                  <a:pt x="610248" y="983225"/>
                  <a:pt x="562553" y="1094138"/>
                  <a:pt x="570513" y="1278840"/>
                </a:cubicBezTo>
                <a:cubicBezTo>
                  <a:pt x="578473" y="1463542"/>
                  <a:pt x="561779" y="1573704"/>
                  <a:pt x="570513" y="1709524"/>
                </a:cubicBezTo>
                <a:cubicBezTo>
                  <a:pt x="579247" y="1845344"/>
                  <a:pt x="519497" y="2139464"/>
                  <a:pt x="570513" y="2335974"/>
                </a:cubicBezTo>
                <a:cubicBezTo>
                  <a:pt x="560932" y="2534173"/>
                  <a:pt x="263032" y="2787621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298387" y="-18907"/>
                  <a:pt x="577070" y="172304"/>
                  <a:pt x="570513" y="378319"/>
                </a:cubicBezTo>
                <a:cubicBezTo>
                  <a:pt x="584299" y="592347"/>
                  <a:pt x="563199" y="732046"/>
                  <a:pt x="570513" y="848156"/>
                </a:cubicBezTo>
                <a:cubicBezTo>
                  <a:pt x="577827" y="964266"/>
                  <a:pt x="540966" y="1155602"/>
                  <a:pt x="570513" y="1337570"/>
                </a:cubicBezTo>
                <a:cubicBezTo>
                  <a:pt x="600060" y="1519538"/>
                  <a:pt x="557765" y="1727944"/>
                  <a:pt x="570513" y="1846560"/>
                </a:cubicBezTo>
                <a:cubicBezTo>
                  <a:pt x="583261" y="1965176"/>
                  <a:pt x="531036" y="2115928"/>
                  <a:pt x="570513" y="2335974"/>
                </a:cubicBezTo>
                <a:cubicBezTo>
                  <a:pt x="624403" y="2480353"/>
                  <a:pt x="375541" y="2765547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072BCF1-094A-E171-1B0D-7716CD9F6E80}"/>
              </a:ext>
            </a:extLst>
          </p:cNvPr>
          <p:cNvSpPr/>
          <p:nvPr/>
        </p:nvSpPr>
        <p:spPr>
          <a:xfrm rot="16200000">
            <a:off x="9583451" y="3702357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112260 h 2714293"/>
              <a:gd name="connsiteX3" fmla="*/ 570513 w 570513"/>
              <a:gd name="connsiteY3" fmla="*/ 1546587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  <a:gd name="connsiteX6" fmla="*/ 0 w 570513"/>
              <a:gd name="connsiteY6" fmla="*/ 2198577 h 2714293"/>
              <a:gd name="connsiteX7" fmla="*/ 0 w 570513"/>
              <a:gd name="connsiteY7" fmla="*/ 1628576 h 2714293"/>
              <a:gd name="connsiteX8" fmla="*/ 0 w 570513"/>
              <a:gd name="connsiteY8" fmla="*/ 1058574 h 2714293"/>
              <a:gd name="connsiteX9" fmla="*/ 0 w 570513"/>
              <a:gd name="connsiteY9" fmla="*/ 515716 h 2714293"/>
              <a:gd name="connsiteX10" fmla="*/ 0 w 570513"/>
              <a:gd name="connsiteY10" fmla="*/ 0 h 2714293"/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084537 h 2714293"/>
              <a:gd name="connsiteX3" fmla="*/ 570513 w 570513"/>
              <a:gd name="connsiteY3" fmla="*/ 1574310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85024" y="835318"/>
                  <a:pt x="530049" y="977869"/>
                  <a:pt x="570513" y="1112260"/>
                </a:cubicBezTo>
                <a:cubicBezTo>
                  <a:pt x="610977" y="1246651"/>
                  <a:pt x="531136" y="1386884"/>
                  <a:pt x="570513" y="1546587"/>
                </a:cubicBezTo>
                <a:cubicBezTo>
                  <a:pt x="609890" y="1706290"/>
                  <a:pt x="510560" y="1805218"/>
                  <a:pt x="570513" y="2050222"/>
                </a:cubicBezTo>
                <a:cubicBezTo>
                  <a:pt x="575905" y="2437212"/>
                  <a:pt x="324231" y="2691766"/>
                  <a:pt x="0" y="2714293"/>
                </a:cubicBezTo>
                <a:cubicBezTo>
                  <a:pt x="-14761" y="2476725"/>
                  <a:pt x="52224" y="2305552"/>
                  <a:pt x="0" y="2198577"/>
                </a:cubicBezTo>
                <a:cubicBezTo>
                  <a:pt x="-52224" y="2091602"/>
                  <a:pt x="40212" y="1812723"/>
                  <a:pt x="0" y="1628576"/>
                </a:cubicBezTo>
                <a:cubicBezTo>
                  <a:pt x="-40212" y="1444429"/>
                  <a:pt x="29923" y="1198110"/>
                  <a:pt x="0" y="1058574"/>
                </a:cubicBezTo>
                <a:cubicBezTo>
                  <a:pt x="-29923" y="919038"/>
                  <a:pt x="21406" y="726494"/>
                  <a:pt x="0" y="515716"/>
                </a:cubicBezTo>
                <a:cubicBezTo>
                  <a:pt x="-21406" y="304938"/>
                  <a:pt x="60240" y="120900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271864" y="27284"/>
                  <a:pt x="626367" y="230402"/>
                  <a:pt x="570513" y="664071"/>
                </a:cubicBezTo>
                <a:cubicBezTo>
                  <a:pt x="572627" y="848845"/>
                  <a:pt x="557236" y="916741"/>
                  <a:pt x="570513" y="1084537"/>
                </a:cubicBezTo>
                <a:cubicBezTo>
                  <a:pt x="583790" y="1252333"/>
                  <a:pt x="512276" y="1431468"/>
                  <a:pt x="570513" y="1574310"/>
                </a:cubicBezTo>
                <a:cubicBezTo>
                  <a:pt x="628750" y="1717152"/>
                  <a:pt x="547769" y="1893844"/>
                  <a:pt x="570513" y="2050222"/>
                </a:cubicBezTo>
                <a:cubicBezTo>
                  <a:pt x="506855" y="2349058"/>
                  <a:pt x="293298" y="2680162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309636" y="-78204"/>
                  <a:pt x="655024" y="274085"/>
                  <a:pt x="570513" y="664071"/>
                </a:cubicBezTo>
                <a:cubicBezTo>
                  <a:pt x="618560" y="829753"/>
                  <a:pt x="556014" y="932589"/>
                  <a:pt x="570513" y="1084537"/>
                </a:cubicBezTo>
                <a:cubicBezTo>
                  <a:pt x="585012" y="1236485"/>
                  <a:pt x="551491" y="1413550"/>
                  <a:pt x="570513" y="1546587"/>
                </a:cubicBezTo>
                <a:cubicBezTo>
                  <a:pt x="589535" y="1679624"/>
                  <a:pt x="543542" y="1944835"/>
                  <a:pt x="570513" y="2050222"/>
                </a:cubicBezTo>
                <a:cubicBezTo>
                  <a:pt x="627234" y="2489462"/>
                  <a:pt x="377063" y="2663624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90D168-332D-78E2-8192-4D1304A5FC28}"/>
              </a:ext>
            </a:extLst>
          </p:cNvPr>
          <p:cNvSpPr/>
          <p:nvPr/>
        </p:nvSpPr>
        <p:spPr>
          <a:xfrm>
            <a:off x="8578970" y="3429001"/>
            <a:ext cx="552948" cy="1688432"/>
          </a:xfrm>
          <a:custGeom>
            <a:avLst/>
            <a:gdLst>
              <a:gd name="connsiteX0" fmla="*/ 0 w 552948"/>
              <a:gd name="connsiteY0" fmla="*/ 92160 h 1688432"/>
              <a:gd name="connsiteX1" fmla="*/ 92160 w 552948"/>
              <a:gd name="connsiteY1" fmla="*/ 0 h 1688432"/>
              <a:gd name="connsiteX2" fmla="*/ 460788 w 552948"/>
              <a:gd name="connsiteY2" fmla="*/ 0 h 1688432"/>
              <a:gd name="connsiteX3" fmla="*/ 552948 w 552948"/>
              <a:gd name="connsiteY3" fmla="*/ 92160 h 1688432"/>
              <a:gd name="connsiteX4" fmla="*/ 552948 w 552948"/>
              <a:gd name="connsiteY4" fmla="*/ 593531 h 1688432"/>
              <a:gd name="connsiteX5" fmla="*/ 552948 w 552948"/>
              <a:gd name="connsiteY5" fmla="*/ 1049778 h 1688432"/>
              <a:gd name="connsiteX6" fmla="*/ 552948 w 552948"/>
              <a:gd name="connsiteY6" fmla="*/ 1596272 h 1688432"/>
              <a:gd name="connsiteX7" fmla="*/ 460788 w 552948"/>
              <a:gd name="connsiteY7" fmla="*/ 1688432 h 1688432"/>
              <a:gd name="connsiteX8" fmla="*/ 92160 w 552948"/>
              <a:gd name="connsiteY8" fmla="*/ 1688432 h 1688432"/>
              <a:gd name="connsiteX9" fmla="*/ 0 w 552948"/>
              <a:gd name="connsiteY9" fmla="*/ 1596272 h 1688432"/>
              <a:gd name="connsiteX10" fmla="*/ 0 w 552948"/>
              <a:gd name="connsiteY10" fmla="*/ 1124984 h 1688432"/>
              <a:gd name="connsiteX11" fmla="*/ 0 w 552948"/>
              <a:gd name="connsiteY11" fmla="*/ 623613 h 1688432"/>
              <a:gd name="connsiteX12" fmla="*/ 0 w 552948"/>
              <a:gd name="connsiteY12" fmla="*/ 92160 h 16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88432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32143" y="334001"/>
                  <a:pt x="547434" y="434140"/>
                  <a:pt x="552948" y="593531"/>
                </a:cubicBezTo>
                <a:cubicBezTo>
                  <a:pt x="558462" y="752922"/>
                  <a:pt x="560941" y="905726"/>
                  <a:pt x="552948" y="1049778"/>
                </a:cubicBezTo>
                <a:cubicBezTo>
                  <a:pt x="544955" y="1193830"/>
                  <a:pt x="562371" y="1467770"/>
                  <a:pt x="552948" y="1596272"/>
                </a:cubicBezTo>
                <a:cubicBezTo>
                  <a:pt x="546675" y="1651014"/>
                  <a:pt x="512129" y="1682506"/>
                  <a:pt x="460788" y="1688432"/>
                </a:cubicBezTo>
                <a:cubicBezTo>
                  <a:pt x="309962" y="1704823"/>
                  <a:pt x="258812" y="1685229"/>
                  <a:pt x="92160" y="1688432"/>
                </a:cubicBezTo>
                <a:cubicBezTo>
                  <a:pt x="41382" y="1691633"/>
                  <a:pt x="3832" y="1645282"/>
                  <a:pt x="0" y="1596272"/>
                </a:cubicBezTo>
                <a:cubicBezTo>
                  <a:pt x="16909" y="1379152"/>
                  <a:pt x="-22079" y="1225067"/>
                  <a:pt x="0" y="1124984"/>
                </a:cubicBezTo>
                <a:cubicBezTo>
                  <a:pt x="22079" y="1024901"/>
                  <a:pt x="-1620" y="826858"/>
                  <a:pt x="0" y="623613"/>
                </a:cubicBezTo>
                <a:cubicBezTo>
                  <a:pt x="1620" y="420368"/>
                  <a:pt x="3162" y="208810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/>
              <p:nvPr/>
            </p:nvSpPr>
            <p:spPr>
              <a:xfrm>
                <a:off x="8632571" y="5799269"/>
                <a:ext cx="165622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571" y="5799269"/>
                <a:ext cx="1656223" cy="370101"/>
              </a:xfrm>
              <a:prstGeom prst="rect">
                <a:avLst/>
              </a:prstGeom>
              <a:blipFill>
                <a:blip r:embed="rId3"/>
                <a:stretch>
                  <a:fillRect l="-6618" r="-27574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2A695B-7160-4C89-92A8-BD1F0E82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01344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A046DA1A-19D3-1969-F426-B895FEA3329F}"/>
              </a:ext>
            </a:extLst>
          </p:cNvPr>
          <p:cNvSpPr/>
          <p:nvPr/>
        </p:nvSpPr>
        <p:spPr>
          <a:xfrm rot="5400000">
            <a:off x="9583451" y="2120890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98417 h 2714293"/>
              <a:gd name="connsiteX4" fmla="*/ 570513 w 570513"/>
              <a:gd name="connsiteY4" fmla="*/ 1787831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  <a:gd name="connsiteX7" fmla="*/ 0 w 570513"/>
              <a:gd name="connsiteY7" fmla="*/ 2198577 h 2714293"/>
              <a:gd name="connsiteX8" fmla="*/ 0 w 570513"/>
              <a:gd name="connsiteY8" fmla="*/ 1628576 h 2714293"/>
              <a:gd name="connsiteX9" fmla="*/ 0 w 570513"/>
              <a:gd name="connsiteY9" fmla="*/ 1085717 h 2714293"/>
              <a:gd name="connsiteX10" fmla="*/ 0 w 570513"/>
              <a:gd name="connsiteY10" fmla="*/ 624287 h 2714293"/>
              <a:gd name="connsiteX11" fmla="*/ 0 w 570513"/>
              <a:gd name="connsiteY11" fmla="*/ 0 h 2714293"/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78840 h 2714293"/>
              <a:gd name="connsiteX4" fmla="*/ 570513 w 570513"/>
              <a:gd name="connsiteY4" fmla="*/ 1709524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587291" y="478472"/>
                  <a:pt x="533127" y="652218"/>
                  <a:pt x="570513" y="848156"/>
                </a:cubicBezTo>
                <a:cubicBezTo>
                  <a:pt x="607899" y="1044094"/>
                  <a:pt x="540434" y="1114611"/>
                  <a:pt x="570513" y="1298417"/>
                </a:cubicBezTo>
                <a:cubicBezTo>
                  <a:pt x="600592" y="1482223"/>
                  <a:pt x="519862" y="1635736"/>
                  <a:pt x="570513" y="1787831"/>
                </a:cubicBezTo>
                <a:cubicBezTo>
                  <a:pt x="621164" y="1939926"/>
                  <a:pt x="566820" y="2225741"/>
                  <a:pt x="570513" y="2335974"/>
                </a:cubicBezTo>
                <a:cubicBezTo>
                  <a:pt x="551708" y="2525253"/>
                  <a:pt x="257517" y="2714834"/>
                  <a:pt x="0" y="2714293"/>
                </a:cubicBezTo>
                <a:cubicBezTo>
                  <a:pt x="-26378" y="2489186"/>
                  <a:pt x="9269" y="2392668"/>
                  <a:pt x="0" y="2198577"/>
                </a:cubicBezTo>
                <a:cubicBezTo>
                  <a:pt x="-9269" y="2004486"/>
                  <a:pt x="34574" y="1760739"/>
                  <a:pt x="0" y="1628576"/>
                </a:cubicBezTo>
                <a:cubicBezTo>
                  <a:pt x="-34574" y="1496413"/>
                  <a:pt x="16151" y="1298219"/>
                  <a:pt x="0" y="1085717"/>
                </a:cubicBezTo>
                <a:cubicBezTo>
                  <a:pt x="-16151" y="873215"/>
                  <a:pt x="5476" y="824178"/>
                  <a:pt x="0" y="624287"/>
                </a:cubicBezTo>
                <a:cubicBezTo>
                  <a:pt x="-5476" y="424396"/>
                  <a:pt x="20019" y="133424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347012" y="42559"/>
                  <a:pt x="563214" y="164888"/>
                  <a:pt x="570513" y="378319"/>
                </a:cubicBezTo>
                <a:cubicBezTo>
                  <a:pt x="598781" y="490720"/>
                  <a:pt x="530778" y="713087"/>
                  <a:pt x="570513" y="848156"/>
                </a:cubicBezTo>
                <a:cubicBezTo>
                  <a:pt x="610248" y="983225"/>
                  <a:pt x="562553" y="1094138"/>
                  <a:pt x="570513" y="1278840"/>
                </a:cubicBezTo>
                <a:cubicBezTo>
                  <a:pt x="578473" y="1463542"/>
                  <a:pt x="561779" y="1573704"/>
                  <a:pt x="570513" y="1709524"/>
                </a:cubicBezTo>
                <a:cubicBezTo>
                  <a:pt x="579247" y="1845344"/>
                  <a:pt x="519497" y="2139464"/>
                  <a:pt x="570513" y="2335974"/>
                </a:cubicBezTo>
                <a:cubicBezTo>
                  <a:pt x="560932" y="2534173"/>
                  <a:pt x="263032" y="2787621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298387" y="-18907"/>
                  <a:pt x="577070" y="172304"/>
                  <a:pt x="570513" y="378319"/>
                </a:cubicBezTo>
                <a:cubicBezTo>
                  <a:pt x="584299" y="592347"/>
                  <a:pt x="563199" y="732046"/>
                  <a:pt x="570513" y="848156"/>
                </a:cubicBezTo>
                <a:cubicBezTo>
                  <a:pt x="577827" y="964266"/>
                  <a:pt x="540966" y="1155602"/>
                  <a:pt x="570513" y="1337570"/>
                </a:cubicBezTo>
                <a:cubicBezTo>
                  <a:pt x="600060" y="1519538"/>
                  <a:pt x="557765" y="1727944"/>
                  <a:pt x="570513" y="1846560"/>
                </a:cubicBezTo>
                <a:cubicBezTo>
                  <a:pt x="583261" y="1965176"/>
                  <a:pt x="531036" y="2115928"/>
                  <a:pt x="570513" y="2335974"/>
                </a:cubicBezTo>
                <a:cubicBezTo>
                  <a:pt x="624403" y="2480353"/>
                  <a:pt x="375541" y="2765547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072BCF1-094A-E171-1B0D-7716CD9F6E80}"/>
              </a:ext>
            </a:extLst>
          </p:cNvPr>
          <p:cNvSpPr/>
          <p:nvPr/>
        </p:nvSpPr>
        <p:spPr>
          <a:xfrm rot="16200000">
            <a:off x="9583451" y="3702357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112260 h 2714293"/>
              <a:gd name="connsiteX3" fmla="*/ 570513 w 570513"/>
              <a:gd name="connsiteY3" fmla="*/ 1546587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  <a:gd name="connsiteX6" fmla="*/ 0 w 570513"/>
              <a:gd name="connsiteY6" fmla="*/ 2198577 h 2714293"/>
              <a:gd name="connsiteX7" fmla="*/ 0 w 570513"/>
              <a:gd name="connsiteY7" fmla="*/ 1628576 h 2714293"/>
              <a:gd name="connsiteX8" fmla="*/ 0 w 570513"/>
              <a:gd name="connsiteY8" fmla="*/ 1058574 h 2714293"/>
              <a:gd name="connsiteX9" fmla="*/ 0 w 570513"/>
              <a:gd name="connsiteY9" fmla="*/ 515716 h 2714293"/>
              <a:gd name="connsiteX10" fmla="*/ 0 w 570513"/>
              <a:gd name="connsiteY10" fmla="*/ 0 h 2714293"/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084537 h 2714293"/>
              <a:gd name="connsiteX3" fmla="*/ 570513 w 570513"/>
              <a:gd name="connsiteY3" fmla="*/ 1574310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85024" y="835318"/>
                  <a:pt x="530049" y="977869"/>
                  <a:pt x="570513" y="1112260"/>
                </a:cubicBezTo>
                <a:cubicBezTo>
                  <a:pt x="610977" y="1246651"/>
                  <a:pt x="531136" y="1386884"/>
                  <a:pt x="570513" y="1546587"/>
                </a:cubicBezTo>
                <a:cubicBezTo>
                  <a:pt x="609890" y="1706290"/>
                  <a:pt x="510560" y="1805218"/>
                  <a:pt x="570513" y="2050222"/>
                </a:cubicBezTo>
                <a:cubicBezTo>
                  <a:pt x="575905" y="2437212"/>
                  <a:pt x="324231" y="2691766"/>
                  <a:pt x="0" y="2714293"/>
                </a:cubicBezTo>
                <a:cubicBezTo>
                  <a:pt x="-14761" y="2476725"/>
                  <a:pt x="52224" y="2305552"/>
                  <a:pt x="0" y="2198577"/>
                </a:cubicBezTo>
                <a:cubicBezTo>
                  <a:pt x="-52224" y="2091602"/>
                  <a:pt x="40212" y="1812723"/>
                  <a:pt x="0" y="1628576"/>
                </a:cubicBezTo>
                <a:cubicBezTo>
                  <a:pt x="-40212" y="1444429"/>
                  <a:pt x="29923" y="1198110"/>
                  <a:pt x="0" y="1058574"/>
                </a:cubicBezTo>
                <a:cubicBezTo>
                  <a:pt x="-29923" y="919038"/>
                  <a:pt x="21406" y="726494"/>
                  <a:pt x="0" y="515716"/>
                </a:cubicBezTo>
                <a:cubicBezTo>
                  <a:pt x="-21406" y="304938"/>
                  <a:pt x="60240" y="120900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271864" y="27284"/>
                  <a:pt x="626367" y="230402"/>
                  <a:pt x="570513" y="664071"/>
                </a:cubicBezTo>
                <a:cubicBezTo>
                  <a:pt x="572627" y="848845"/>
                  <a:pt x="557236" y="916741"/>
                  <a:pt x="570513" y="1084537"/>
                </a:cubicBezTo>
                <a:cubicBezTo>
                  <a:pt x="583790" y="1252333"/>
                  <a:pt x="512276" y="1431468"/>
                  <a:pt x="570513" y="1574310"/>
                </a:cubicBezTo>
                <a:cubicBezTo>
                  <a:pt x="628750" y="1717152"/>
                  <a:pt x="547769" y="1893844"/>
                  <a:pt x="570513" y="2050222"/>
                </a:cubicBezTo>
                <a:cubicBezTo>
                  <a:pt x="506855" y="2349058"/>
                  <a:pt x="293298" y="2680162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309636" y="-78204"/>
                  <a:pt x="655024" y="274085"/>
                  <a:pt x="570513" y="664071"/>
                </a:cubicBezTo>
                <a:cubicBezTo>
                  <a:pt x="618560" y="829753"/>
                  <a:pt x="556014" y="932589"/>
                  <a:pt x="570513" y="1084537"/>
                </a:cubicBezTo>
                <a:cubicBezTo>
                  <a:pt x="585012" y="1236485"/>
                  <a:pt x="551491" y="1413550"/>
                  <a:pt x="570513" y="1546587"/>
                </a:cubicBezTo>
                <a:cubicBezTo>
                  <a:pt x="589535" y="1679624"/>
                  <a:pt x="543542" y="1944835"/>
                  <a:pt x="570513" y="2050222"/>
                </a:cubicBezTo>
                <a:cubicBezTo>
                  <a:pt x="627234" y="2489462"/>
                  <a:pt x="377063" y="2663624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90D168-332D-78E2-8192-4D1304A5FC28}"/>
              </a:ext>
            </a:extLst>
          </p:cNvPr>
          <p:cNvSpPr/>
          <p:nvPr/>
        </p:nvSpPr>
        <p:spPr>
          <a:xfrm>
            <a:off x="8578970" y="3429001"/>
            <a:ext cx="552948" cy="1688432"/>
          </a:xfrm>
          <a:custGeom>
            <a:avLst/>
            <a:gdLst>
              <a:gd name="connsiteX0" fmla="*/ 0 w 552948"/>
              <a:gd name="connsiteY0" fmla="*/ 92160 h 1688432"/>
              <a:gd name="connsiteX1" fmla="*/ 92160 w 552948"/>
              <a:gd name="connsiteY1" fmla="*/ 0 h 1688432"/>
              <a:gd name="connsiteX2" fmla="*/ 460788 w 552948"/>
              <a:gd name="connsiteY2" fmla="*/ 0 h 1688432"/>
              <a:gd name="connsiteX3" fmla="*/ 552948 w 552948"/>
              <a:gd name="connsiteY3" fmla="*/ 92160 h 1688432"/>
              <a:gd name="connsiteX4" fmla="*/ 552948 w 552948"/>
              <a:gd name="connsiteY4" fmla="*/ 593531 h 1688432"/>
              <a:gd name="connsiteX5" fmla="*/ 552948 w 552948"/>
              <a:gd name="connsiteY5" fmla="*/ 1049778 h 1688432"/>
              <a:gd name="connsiteX6" fmla="*/ 552948 w 552948"/>
              <a:gd name="connsiteY6" fmla="*/ 1596272 h 1688432"/>
              <a:gd name="connsiteX7" fmla="*/ 460788 w 552948"/>
              <a:gd name="connsiteY7" fmla="*/ 1688432 h 1688432"/>
              <a:gd name="connsiteX8" fmla="*/ 92160 w 552948"/>
              <a:gd name="connsiteY8" fmla="*/ 1688432 h 1688432"/>
              <a:gd name="connsiteX9" fmla="*/ 0 w 552948"/>
              <a:gd name="connsiteY9" fmla="*/ 1596272 h 1688432"/>
              <a:gd name="connsiteX10" fmla="*/ 0 w 552948"/>
              <a:gd name="connsiteY10" fmla="*/ 1124984 h 1688432"/>
              <a:gd name="connsiteX11" fmla="*/ 0 w 552948"/>
              <a:gd name="connsiteY11" fmla="*/ 623613 h 1688432"/>
              <a:gd name="connsiteX12" fmla="*/ 0 w 552948"/>
              <a:gd name="connsiteY12" fmla="*/ 92160 h 16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88432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32143" y="334001"/>
                  <a:pt x="547434" y="434140"/>
                  <a:pt x="552948" y="593531"/>
                </a:cubicBezTo>
                <a:cubicBezTo>
                  <a:pt x="558462" y="752922"/>
                  <a:pt x="560941" y="905726"/>
                  <a:pt x="552948" y="1049778"/>
                </a:cubicBezTo>
                <a:cubicBezTo>
                  <a:pt x="544955" y="1193830"/>
                  <a:pt x="562371" y="1467770"/>
                  <a:pt x="552948" y="1596272"/>
                </a:cubicBezTo>
                <a:cubicBezTo>
                  <a:pt x="546675" y="1651014"/>
                  <a:pt x="512129" y="1682506"/>
                  <a:pt x="460788" y="1688432"/>
                </a:cubicBezTo>
                <a:cubicBezTo>
                  <a:pt x="309962" y="1704823"/>
                  <a:pt x="258812" y="1685229"/>
                  <a:pt x="92160" y="1688432"/>
                </a:cubicBezTo>
                <a:cubicBezTo>
                  <a:pt x="41382" y="1691633"/>
                  <a:pt x="3832" y="1645282"/>
                  <a:pt x="0" y="1596272"/>
                </a:cubicBezTo>
                <a:cubicBezTo>
                  <a:pt x="16909" y="1379152"/>
                  <a:pt x="-22079" y="1225067"/>
                  <a:pt x="0" y="1124984"/>
                </a:cubicBezTo>
                <a:cubicBezTo>
                  <a:pt x="22079" y="1024901"/>
                  <a:pt x="-1620" y="826858"/>
                  <a:pt x="0" y="623613"/>
                </a:cubicBezTo>
                <a:cubicBezTo>
                  <a:pt x="1620" y="420368"/>
                  <a:pt x="3162" y="208810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361AD96-87E0-FFFE-9024-7D51A5F263FA}"/>
              </a:ext>
            </a:extLst>
          </p:cNvPr>
          <p:cNvSpPr/>
          <p:nvPr/>
        </p:nvSpPr>
        <p:spPr>
          <a:xfrm>
            <a:off x="9902895" y="3429001"/>
            <a:ext cx="552948" cy="1688432"/>
          </a:xfrm>
          <a:custGeom>
            <a:avLst/>
            <a:gdLst>
              <a:gd name="connsiteX0" fmla="*/ 0 w 552948"/>
              <a:gd name="connsiteY0" fmla="*/ 92160 h 1688432"/>
              <a:gd name="connsiteX1" fmla="*/ 92160 w 552948"/>
              <a:gd name="connsiteY1" fmla="*/ 0 h 1688432"/>
              <a:gd name="connsiteX2" fmla="*/ 460788 w 552948"/>
              <a:gd name="connsiteY2" fmla="*/ 0 h 1688432"/>
              <a:gd name="connsiteX3" fmla="*/ 552948 w 552948"/>
              <a:gd name="connsiteY3" fmla="*/ 92160 h 1688432"/>
              <a:gd name="connsiteX4" fmla="*/ 552948 w 552948"/>
              <a:gd name="connsiteY4" fmla="*/ 593531 h 1688432"/>
              <a:gd name="connsiteX5" fmla="*/ 552948 w 552948"/>
              <a:gd name="connsiteY5" fmla="*/ 1049778 h 1688432"/>
              <a:gd name="connsiteX6" fmla="*/ 552948 w 552948"/>
              <a:gd name="connsiteY6" fmla="*/ 1596272 h 1688432"/>
              <a:gd name="connsiteX7" fmla="*/ 460788 w 552948"/>
              <a:gd name="connsiteY7" fmla="*/ 1688432 h 1688432"/>
              <a:gd name="connsiteX8" fmla="*/ 92160 w 552948"/>
              <a:gd name="connsiteY8" fmla="*/ 1688432 h 1688432"/>
              <a:gd name="connsiteX9" fmla="*/ 0 w 552948"/>
              <a:gd name="connsiteY9" fmla="*/ 1596272 h 1688432"/>
              <a:gd name="connsiteX10" fmla="*/ 0 w 552948"/>
              <a:gd name="connsiteY10" fmla="*/ 1124984 h 1688432"/>
              <a:gd name="connsiteX11" fmla="*/ 0 w 552948"/>
              <a:gd name="connsiteY11" fmla="*/ 623613 h 1688432"/>
              <a:gd name="connsiteX12" fmla="*/ 0 w 552948"/>
              <a:gd name="connsiteY12" fmla="*/ 92160 h 16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88432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32143" y="334001"/>
                  <a:pt x="547434" y="434140"/>
                  <a:pt x="552948" y="593531"/>
                </a:cubicBezTo>
                <a:cubicBezTo>
                  <a:pt x="558462" y="752922"/>
                  <a:pt x="560941" y="905726"/>
                  <a:pt x="552948" y="1049778"/>
                </a:cubicBezTo>
                <a:cubicBezTo>
                  <a:pt x="544955" y="1193830"/>
                  <a:pt x="562371" y="1467770"/>
                  <a:pt x="552948" y="1596272"/>
                </a:cubicBezTo>
                <a:cubicBezTo>
                  <a:pt x="546675" y="1651014"/>
                  <a:pt x="512129" y="1682506"/>
                  <a:pt x="460788" y="1688432"/>
                </a:cubicBezTo>
                <a:cubicBezTo>
                  <a:pt x="309962" y="1704823"/>
                  <a:pt x="258812" y="1685229"/>
                  <a:pt x="92160" y="1688432"/>
                </a:cubicBezTo>
                <a:cubicBezTo>
                  <a:pt x="41382" y="1691633"/>
                  <a:pt x="3832" y="1645282"/>
                  <a:pt x="0" y="1596272"/>
                </a:cubicBezTo>
                <a:cubicBezTo>
                  <a:pt x="16909" y="1379152"/>
                  <a:pt x="-22079" y="1225067"/>
                  <a:pt x="0" y="1124984"/>
                </a:cubicBezTo>
                <a:cubicBezTo>
                  <a:pt x="22079" y="1024901"/>
                  <a:pt x="-1620" y="826858"/>
                  <a:pt x="0" y="623613"/>
                </a:cubicBezTo>
                <a:cubicBezTo>
                  <a:pt x="1620" y="420368"/>
                  <a:pt x="3162" y="208810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/>
              <p:nvPr/>
            </p:nvSpPr>
            <p:spPr>
              <a:xfrm>
                <a:off x="8632571" y="5799269"/>
                <a:ext cx="24722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CD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571" y="5799269"/>
                <a:ext cx="2472279" cy="370101"/>
              </a:xfrm>
              <a:prstGeom prst="rect">
                <a:avLst/>
              </a:prstGeom>
              <a:blipFill>
                <a:blip r:embed="rId3"/>
                <a:stretch>
                  <a:fillRect l="-443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2A695B-7160-4C89-92A8-BD1F0E82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869268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A046DA1A-19D3-1969-F426-B895FEA3329F}"/>
              </a:ext>
            </a:extLst>
          </p:cNvPr>
          <p:cNvSpPr/>
          <p:nvPr/>
        </p:nvSpPr>
        <p:spPr>
          <a:xfrm rot="5400000">
            <a:off x="9583451" y="2120890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98417 h 2714293"/>
              <a:gd name="connsiteX4" fmla="*/ 570513 w 570513"/>
              <a:gd name="connsiteY4" fmla="*/ 1787831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  <a:gd name="connsiteX7" fmla="*/ 0 w 570513"/>
              <a:gd name="connsiteY7" fmla="*/ 2198577 h 2714293"/>
              <a:gd name="connsiteX8" fmla="*/ 0 w 570513"/>
              <a:gd name="connsiteY8" fmla="*/ 1628576 h 2714293"/>
              <a:gd name="connsiteX9" fmla="*/ 0 w 570513"/>
              <a:gd name="connsiteY9" fmla="*/ 1085717 h 2714293"/>
              <a:gd name="connsiteX10" fmla="*/ 0 w 570513"/>
              <a:gd name="connsiteY10" fmla="*/ 624287 h 2714293"/>
              <a:gd name="connsiteX11" fmla="*/ 0 w 570513"/>
              <a:gd name="connsiteY11" fmla="*/ 0 h 2714293"/>
              <a:gd name="connsiteX0" fmla="*/ 0 w 570513"/>
              <a:gd name="connsiteY0" fmla="*/ 0 h 2714293"/>
              <a:gd name="connsiteX1" fmla="*/ 570513 w 570513"/>
              <a:gd name="connsiteY1" fmla="*/ 378319 h 2714293"/>
              <a:gd name="connsiteX2" fmla="*/ 570513 w 570513"/>
              <a:gd name="connsiteY2" fmla="*/ 848156 h 2714293"/>
              <a:gd name="connsiteX3" fmla="*/ 570513 w 570513"/>
              <a:gd name="connsiteY3" fmla="*/ 1278840 h 2714293"/>
              <a:gd name="connsiteX4" fmla="*/ 570513 w 570513"/>
              <a:gd name="connsiteY4" fmla="*/ 1709524 h 2714293"/>
              <a:gd name="connsiteX5" fmla="*/ 570513 w 570513"/>
              <a:gd name="connsiteY5" fmla="*/ 2335974 h 2714293"/>
              <a:gd name="connsiteX6" fmla="*/ 0 w 570513"/>
              <a:gd name="connsiteY6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587291" y="478472"/>
                  <a:pt x="533127" y="652218"/>
                  <a:pt x="570513" y="848156"/>
                </a:cubicBezTo>
                <a:cubicBezTo>
                  <a:pt x="607899" y="1044094"/>
                  <a:pt x="540434" y="1114611"/>
                  <a:pt x="570513" y="1298417"/>
                </a:cubicBezTo>
                <a:cubicBezTo>
                  <a:pt x="600592" y="1482223"/>
                  <a:pt x="519862" y="1635736"/>
                  <a:pt x="570513" y="1787831"/>
                </a:cubicBezTo>
                <a:cubicBezTo>
                  <a:pt x="621164" y="1939926"/>
                  <a:pt x="566820" y="2225741"/>
                  <a:pt x="570513" y="2335974"/>
                </a:cubicBezTo>
                <a:cubicBezTo>
                  <a:pt x="551708" y="2525253"/>
                  <a:pt x="257517" y="2714834"/>
                  <a:pt x="0" y="2714293"/>
                </a:cubicBezTo>
                <a:cubicBezTo>
                  <a:pt x="-26378" y="2489186"/>
                  <a:pt x="9269" y="2392668"/>
                  <a:pt x="0" y="2198577"/>
                </a:cubicBezTo>
                <a:cubicBezTo>
                  <a:pt x="-9269" y="2004486"/>
                  <a:pt x="34574" y="1760739"/>
                  <a:pt x="0" y="1628576"/>
                </a:cubicBezTo>
                <a:cubicBezTo>
                  <a:pt x="-34574" y="1496413"/>
                  <a:pt x="16151" y="1298219"/>
                  <a:pt x="0" y="1085717"/>
                </a:cubicBezTo>
                <a:cubicBezTo>
                  <a:pt x="-16151" y="873215"/>
                  <a:pt x="5476" y="824178"/>
                  <a:pt x="0" y="624287"/>
                </a:cubicBezTo>
                <a:cubicBezTo>
                  <a:pt x="-5476" y="424396"/>
                  <a:pt x="20019" y="133424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347012" y="42559"/>
                  <a:pt x="563214" y="164888"/>
                  <a:pt x="570513" y="378319"/>
                </a:cubicBezTo>
                <a:cubicBezTo>
                  <a:pt x="598781" y="490720"/>
                  <a:pt x="530778" y="713087"/>
                  <a:pt x="570513" y="848156"/>
                </a:cubicBezTo>
                <a:cubicBezTo>
                  <a:pt x="610248" y="983225"/>
                  <a:pt x="562553" y="1094138"/>
                  <a:pt x="570513" y="1278840"/>
                </a:cubicBezTo>
                <a:cubicBezTo>
                  <a:pt x="578473" y="1463542"/>
                  <a:pt x="561779" y="1573704"/>
                  <a:pt x="570513" y="1709524"/>
                </a:cubicBezTo>
                <a:cubicBezTo>
                  <a:pt x="579247" y="1845344"/>
                  <a:pt x="519497" y="2139464"/>
                  <a:pt x="570513" y="2335974"/>
                </a:cubicBezTo>
                <a:cubicBezTo>
                  <a:pt x="560932" y="2534173"/>
                  <a:pt x="263032" y="2787621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298387" y="-18907"/>
                  <a:pt x="577070" y="172304"/>
                  <a:pt x="570513" y="378319"/>
                </a:cubicBezTo>
                <a:cubicBezTo>
                  <a:pt x="584299" y="592347"/>
                  <a:pt x="563199" y="732046"/>
                  <a:pt x="570513" y="848156"/>
                </a:cubicBezTo>
                <a:cubicBezTo>
                  <a:pt x="577827" y="964266"/>
                  <a:pt x="540966" y="1155602"/>
                  <a:pt x="570513" y="1337570"/>
                </a:cubicBezTo>
                <a:cubicBezTo>
                  <a:pt x="600060" y="1519538"/>
                  <a:pt x="557765" y="1727944"/>
                  <a:pt x="570513" y="1846560"/>
                </a:cubicBezTo>
                <a:cubicBezTo>
                  <a:pt x="583261" y="1965176"/>
                  <a:pt x="531036" y="2115928"/>
                  <a:pt x="570513" y="2335974"/>
                </a:cubicBezTo>
                <a:cubicBezTo>
                  <a:pt x="624403" y="2480353"/>
                  <a:pt x="375541" y="2765547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072BCF1-094A-E171-1B0D-7716CD9F6E80}"/>
              </a:ext>
            </a:extLst>
          </p:cNvPr>
          <p:cNvSpPr/>
          <p:nvPr/>
        </p:nvSpPr>
        <p:spPr>
          <a:xfrm rot="16200000">
            <a:off x="9583451" y="3702357"/>
            <a:ext cx="570513" cy="2714293"/>
          </a:xfrm>
          <a:custGeom>
            <a:avLst/>
            <a:gdLst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112260 h 2714293"/>
              <a:gd name="connsiteX3" fmla="*/ 570513 w 570513"/>
              <a:gd name="connsiteY3" fmla="*/ 1546587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  <a:gd name="connsiteX6" fmla="*/ 0 w 570513"/>
              <a:gd name="connsiteY6" fmla="*/ 2198577 h 2714293"/>
              <a:gd name="connsiteX7" fmla="*/ 0 w 570513"/>
              <a:gd name="connsiteY7" fmla="*/ 1628576 h 2714293"/>
              <a:gd name="connsiteX8" fmla="*/ 0 w 570513"/>
              <a:gd name="connsiteY8" fmla="*/ 1058574 h 2714293"/>
              <a:gd name="connsiteX9" fmla="*/ 0 w 570513"/>
              <a:gd name="connsiteY9" fmla="*/ 515716 h 2714293"/>
              <a:gd name="connsiteX10" fmla="*/ 0 w 570513"/>
              <a:gd name="connsiteY10" fmla="*/ 0 h 2714293"/>
              <a:gd name="connsiteX0" fmla="*/ 0 w 570513"/>
              <a:gd name="connsiteY0" fmla="*/ 0 h 2714293"/>
              <a:gd name="connsiteX1" fmla="*/ 570513 w 570513"/>
              <a:gd name="connsiteY1" fmla="*/ 664071 h 2714293"/>
              <a:gd name="connsiteX2" fmla="*/ 570513 w 570513"/>
              <a:gd name="connsiteY2" fmla="*/ 1084537 h 2714293"/>
              <a:gd name="connsiteX3" fmla="*/ 570513 w 570513"/>
              <a:gd name="connsiteY3" fmla="*/ 1574310 h 2714293"/>
              <a:gd name="connsiteX4" fmla="*/ 570513 w 570513"/>
              <a:gd name="connsiteY4" fmla="*/ 2050222 h 2714293"/>
              <a:gd name="connsiteX5" fmla="*/ 0 w 570513"/>
              <a:gd name="connsiteY5" fmla="*/ 2714293 h 271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513" h="2714293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85024" y="835318"/>
                  <a:pt x="530049" y="977869"/>
                  <a:pt x="570513" y="1112260"/>
                </a:cubicBezTo>
                <a:cubicBezTo>
                  <a:pt x="610977" y="1246651"/>
                  <a:pt x="531136" y="1386884"/>
                  <a:pt x="570513" y="1546587"/>
                </a:cubicBezTo>
                <a:cubicBezTo>
                  <a:pt x="609890" y="1706290"/>
                  <a:pt x="510560" y="1805218"/>
                  <a:pt x="570513" y="2050222"/>
                </a:cubicBezTo>
                <a:cubicBezTo>
                  <a:pt x="575905" y="2437212"/>
                  <a:pt x="324231" y="2691766"/>
                  <a:pt x="0" y="2714293"/>
                </a:cubicBezTo>
                <a:cubicBezTo>
                  <a:pt x="-14761" y="2476725"/>
                  <a:pt x="52224" y="2305552"/>
                  <a:pt x="0" y="2198577"/>
                </a:cubicBezTo>
                <a:cubicBezTo>
                  <a:pt x="-52224" y="2091602"/>
                  <a:pt x="40212" y="1812723"/>
                  <a:pt x="0" y="1628576"/>
                </a:cubicBezTo>
                <a:cubicBezTo>
                  <a:pt x="-40212" y="1444429"/>
                  <a:pt x="29923" y="1198110"/>
                  <a:pt x="0" y="1058574"/>
                </a:cubicBezTo>
                <a:cubicBezTo>
                  <a:pt x="-29923" y="919038"/>
                  <a:pt x="21406" y="726494"/>
                  <a:pt x="0" y="515716"/>
                </a:cubicBezTo>
                <a:cubicBezTo>
                  <a:pt x="-21406" y="304938"/>
                  <a:pt x="60240" y="120900"/>
                  <a:pt x="0" y="0"/>
                </a:cubicBezTo>
                <a:close/>
              </a:path>
              <a:path w="570513" h="2714293" fill="none" extrusionOk="0">
                <a:moveTo>
                  <a:pt x="0" y="0"/>
                </a:moveTo>
                <a:cubicBezTo>
                  <a:pt x="271864" y="27284"/>
                  <a:pt x="626367" y="230402"/>
                  <a:pt x="570513" y="664071"/>
                </a:cubicBezTo>
                <a:cubicBezTo>
                  <a:pt x="572627" y="848845"/>
                  <a:pt x="557236" y="916741"/>
                  <a:pt x="570513" y="1084537"/>
                </a:cubicBezTo>
                <a:cubicBezTo>
                  <a:pt x="583790" y="1252333"/>
                  <a:pt x="512276" y="1431468"/>
                  <a:pt x="570513" y="1574310"/>
                </a:cubicBezTo>
                <a:cubicBezTo>
                  <a:pt x="628750" y="1717152"/>
                  <a:pt x="547769" y="1893844"/>
                  <a:pt x="570513" y="2050222"/>
                </a:cubicBezTo>
                <a:cubicBezTo>
                  <a:pt x="506855" y="2349058"/>
                  <a:pt x="293298" y="2680162"/>
                  <a:pt x="0" y="2714293"/>
                </a:cubicBezTo>
              </a:path>
              <a:path w="570513" h="2714293" fill="none" stroke="0" extrusionOk="0">
                <a:moveTo>
                  <a:pt x="0" y="0"/>
                </a:moveTo>
                <a:cubicBezTo>
                  <a:pt x="309636" y="-78204"/>
                  <a:pt x="655024" y="274085"/>
                  <a:pt x="570513" y="664071"/>
                </a:cubicBezTo>
                <a:cubicBezTo>
                  <a:pt x="618560" y="829753"/>
                  <a:pt x="556014" y="932589"/>
                  <a:pt x="570513" y="1084537"/>
                </a:cubicBezTo>
                <a:cubicBezTo>
                  <a:pt x="585012" y="1236485"/>
                  <a:pt x="551491" y="1413550"/>
                  <a:pt x="570513" y="1546587"/>
                </a:cubicBezTo>
                <a:cubicBezTo>
                  <a:pt x="589535" y="1679624"/>
                  <a:pt x="543542" y="1944835"/>
                  <a:pt x="570513" y="2050222"/>
                </a:cubicBezTo>
                <a:cubicBezTo>
                  <a:pt x="627234" y="2489462"/>
                  <a:pt x="377063" y="2663624"/>
                  <a:pt x="0" y="2714293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90D168-332D-78E2-8192-4D1304A5FC28}"/>
              </a:ext>
            </a:extLst>
          </p:cNvPr>
          <p:cNvSpPr/>
          <p:nvPr/>
        </p:nvSpPr>
        <p:spPr>
          <a:xfrm>
            <a:off x="8578970" y="3429001"/>
            <a:ext cx="552948" cy="1688432"/>
          </a:xfrm>
          <a:custGeom>
            <a:avLst/>
            <a:gdLst>
              <a:gd name="connsiteX0" fmla="*/ 0 w 552948"/>
              <a:gd name="connsiteY0" fmla="*/ 92160 h 1688432"/>
              <a:gd name="connsiteX1" fmla="*/ 92160 w 552948"/>
              <a:gd name="connsiteY1" fmla="*/ 0 h 1688432"/>
              <a:gd name="connsiteX2" fmla="*/ 460788 w 552948"/>
              <a:gd name="connsiteY2" fmla="*/ 0 h 1688432"/>
              <a:gd name="connsiteX3" fmla="*/ 552948 w 552948"/>
              <a:gd name="connsiteY3" fmla="*/ 92160 h 1688432"/>
              <a:gd name="connsiteX4" fmla="*/ 552948 w 552948"/>
              <a:gd name="connsiteY4" fmla="*/ 593531 h 1688432"/>
              <a:gd name="connsiteX5" fmla="*/ 552948 w 552948"/>
              <a:gd name="connsiteY5" fmla="*/ 1049778 h 1688432"/>
              <a:gd name="connsiteX6" fmla="*/ 552948 w 552948"/>
              <a:gd name="connsiteY6" fmla="*/ 1596272 h 1688432"/>
              <a:gd name="connsiteX7" fmla="*/ 460788 w 552948"/>
              <a:gd name="connsiteY7" fmla="*/ 1688432 h 1688432"/>
              <a:gd name="connsiteX8" fmla="*/ 92160 w 552948"/>
              <a:gd name="connsiteY8" fmla="*/ 1688432 h 1688432"/>
              <a:gd name="connsiteX9" fmla="*/ 0 w 552948"/>
              <a:gd name="connsiteY9" fmla="*/ 1596272 h 1688432"/>
              <a:gd name="connsiteX10" fmla="*/ 0 w 552948"/>
              <a:gd name="connsiteY10" fmla="*/ 1124984 h 1688432"/>
              <a:gd name="connsiteX11" fmla="*/ 0 w 552948"/>
              <a:gd name="connsiteY11" fmla="*/ 623613 h 1688432"/>
              <a:gd name="connsiteX12" fmla="*/ 0 w 552948"/>
              <a:gd name="connsiteY12" fmla="*/ 92160 h 16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88432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32143" y="334001"/>
                  <a:pt x="547434" y="434140"/>
                  <a:pt x="552948" y="593531"/>
                </a:cubicBezTo>
                <a:cubicBezTo>
                  <a:pt x="558462" y="752922"/>
                  <a:pt x="560941" y="905726"/>
                  <a:pt x="552948" y="1049778"/>
                </a:cubicBezTo>
                <a:cubicBezTo>
                  <a:pt x="544955" y="1193830"/>
                  <a:pt x="562371" y="1467770"/>
                  <a:pt x="552948" y="1596272"/>
                </a:cubicBezTo>
                <a:cubicBezTo>
                  <a:pt x="546675" y="1651014"/>
                  <a:pt x="512129" y="1682506"/>
                  <a:pt x="460788" y="1688432"/>
                </a:cubicBezTo>
                <a:cubicBezTo>
                  <a:pt x="309962" y="1704823"/>
                  <a:pt x="258812" y="1685229"/>
                  <a:pt x="92160" y="1688432"/>
                </a:cubicBezTo>
                <a:cubicBezTo>
                  <a:pt x="41382" y="1691633"/>
                  <a:pt x="3832" y="1645282"/>
                  <a:pt x="0" y="1596272"/>
                </a:cubicBezTo>
                <a:cubicBezTo>
                  <a:pt x="16909" y="1379152"/>
                  <a:pt x="-22079" y="1225067"/>
                  <a:pt x="0" y="1124984"/>
                </a:cubicBezTo>
                <a:cubicBezTo>
                  <a:pt x="22079" y="1024901"/>
                  <a:pt x="-1620" y="826858"/>
                  <a:pt x="0" y="623613"/>
                </a:cubicBezTo>
                <a:cubicBezTo>
                  <a:pt x="1620" y="420368"/>
                  <a:pt x="3162" y="208810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361AD96-87E0-FFFE-9024-7D51A5F263FA}"/>
              </a:ext>
            </a:extLst>
          </p:cNvPr>
          <p:cNvSpPr/>
          <p:nvPr/>
        </p:nvSpPr>
        <p:spPr>
          <a:xfrm>
            <a:off x="9902895" y="3429001"/>
            <a:ext cx="552948" cy="1688432"/>
          </a:xfrm>
          <a:custGeom>
            <a:avLst/>
            <a:gdLst>
              <a:gd name="connsiteX0" fmla="*/ 0 w 552948"/>
              <a:gd name="connsiteY0" fmla="*/ 92160 h 1688432"/>
              <a:gd name="connsiteX1" fmla="*/ 92160 w 552948"/>
              <a:gd name="connsiteY1" fmla="*/ 0 h 1688432"/>
              <a:gd name="connsiteX2" fmla="*/ 460788 w 552948"/>
              <a:gd name="connsiteY2" fmla="*/ 0 h 1688432"/>
              <a:gd name="connsiteX3" fmla="*/ 552948 w 552948"/>
              <a:gd name="connsiteY3" fmla="*/ 92160 h 1688432"/>
              <a:gd name="connsiteX4" fmla="*/ 552948 w 552948"/>
              <a:gd name="connsiteY4" fmla="*/ 593531 h 1688432"/>
              <a:gd name="connsiteX5" fmla="*/ 552948 w 552948"/>
              <a:gd name="connsiteY5" fmla="*/ 1049778 h 1688432"/>
              <a:gd name="connsiteX6" fmla="*/ 552948 w 552948"/>
              <a:gd name="connsiteY6" fmla="*/ 1596272 h 1688432"/>
              <a:gd name="connsiteX7" fmla="*/ 460788 w 552948"/>
              <a:gd name="connsiteY7" fmla="*/ 1688432 h 1688432"/>
              <a:gd name="connsiteX8" fmla="*/ 92160 w 552948"/>
              <a:gd name="connsiteY8" fmla="*/ 1688432 h 1688432"/>
              <a:gd name="connsiteX9" fmla="*/ 0 w 552948"/>
              <a:gd name="connsiteY9" fmla="*/ 1596272 h 1688432"/>
              <a:gd name="connsiteX10" fmla="*/ 0 w 552948"/>
              <a:gd name="connsiteY10" fmla="*/ 1124984 h 1688432"/>
              <a:gd name="connsiteX11" fmla="*/ 0 w 552948"/>
              <a:gd name="connsiteY11" fmla="*/ 623613 h 1688432"/>
              <a:gd name="connsiteX12" fmla="*/ 0 w 552948"/>
              <a:gd name="connsiteY12" fmla="*/ 92160 h 168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88432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32143" y="334001"/>
                  <a:pt x="547434" y="434140"/>
                  <a:pt x="552948" y="593531"/>
                </a:cubicBezTo>
                <a:cubicBezTo>
                  <a:pt x="558462" y="752922"/>
                  <a:pt x="560941" y="905726"/>
                  <a:pt x="552948" y="1049778"/>
                </a:cubicBezTo>
                <a:cubicBezTo>
                  <a:pt x="544955" y="1193830"/>
                  <a:pt x="562371" y="1467770"/>
                  <a:pt x="552948" y="1596272"/>
                </a:cubicBezTo>
                <a:cubicBezTo>
                  <a:pt x="546675" y="1651014"/>
                  <a:pt x="512129" y="1682506"/>
                  <a:pt x="460788" y="1688432"/>
                </a:cubicBezTo>
                <a:cubicBezTo>
                  <a:pt x="309962" y="1704823"/>
                  <a:pt x="258812" y="1685229"/>
                  <a:pt x="92160" y="1688432"/>
                </a:cubicBezTo>
                <a:cubicBezTo>
                  <a:pt x="41382" y="1691633"/>
                  <a:pt x="3832" y="1645282"/>
                  <a:pt x="0" y="1596272"/>
                </a:cubicBezTo>
                <a:cubicBezTo>
                  <a:pt x="16909" y="1379152"/>
                  <a:pt x="-22079" y="1225067"/>
                  <a:pt x="0" y="1124984"/>
                </a:cubicBezTo>
                <a:cubicBezTo>
                  <a:pt x="22079" y="1024901"/>
                  <a:pt x="-1620" y="826858"/>
                  <a:pt x="0" y="623613"/>
                </a:cubicBezTo>
                <a:cubicBezTo>
                  <a:pt x="1620" y="420368"/>
                  <a:pt x="3162" y="208810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/>
              <p:nvPr/>
            </p:nvSpPr>
            <p:spPr>
              <a:xfrm>
                <a:off x="8733624" y="5799269"/>
                <a:ext cx="2270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ʘ</m:t>
                      </m:r>
                      <m:r>
                        <a:rPr lang="pt-BR" sz="24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4CC083-35DE-3D97-8CFE-6C3592949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24" y="5799269"/>
                <a:ext cx="2270172" cy="369332"/>
              </a:xfrm>
              <a:prstGeom prst="rect">
                <a:avLst/>
              </a:prstGeom>
              <a:blipFill>
                <a:blip r:embed="rId3"/>
                <a:stretch>
                  <a:fillRect l="-4839" r="-1613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6DF5B25-E572-439E-92A4-95499ED5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2782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666819"/>
              </p:ext>
            </p:extLst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57992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57992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/>
              <p:nvPr/>
            </p:nvSpPr>
            <p:spPr>
              <a:xfrm>
                <a:off x="8876163" y="5799269"/>
                <a:ext cx="550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163" y="5799269"/>
                <a:ext cx="550472" cy="369332"/>
              </a:xfrm>
              <a:prstGeom prst="rect">
                <a:avLst/>
              </a:prstGeom>
              <a:blipFill>
                <a:blip r:embed="rId3"/>
                <a:stretch>
                  <a:fillRect l="-13333"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5C62ADC-8844-426F-B8AD-8CC25B5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9590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834439-6942-041E-60FA-1C49D387DD9C}"/>
              </a:ext>
            </a:extLst>
          </p:cNvPr>
          <p:cNvSpPr/>
          <p:nvPr/>
        </p:nvSpPr>
        <p:spPr>
          <a:xfrm>
            <a:off x="8657924" y="3868085"/>
            <a:ext cx="2415722" cy="783322"/>
          </a:xfrm>
          <a:custGeom>
            <a:avLst/>
            <a:gdLst>
              <a:gd name="connsiteX0" fmla="*/ 0 w 2415722"/>
              <a:gd name="connsiteY0" fmla="*/ 130556 h 783322"/>
              <a:gd name="connsiteX1" fmla="*/ 130556 w 2415722"/>
              <a:gd name="connsiteY1" fmla="*/ 0 h 783322"/>
              <a:gd name="connsiteX2" fmla="*/ 604570 w 2415722"/>
              <a:gd name="connsiteY2" fmla="*/ 0 h 783322"/>
              <a:gd name="connsiteX3" fmla="*/ 1100131 w 2415722"/>
              <a:gd name="connsiteY3" fmla="*/ 0 h 783322"/>
              <a:gd name="connsiteX4" fmla="*/ 1574145 w 2415722"/>
              <a:gd name="connsiteY4" fmla="*/ 0 h 783322"/>
              <a:gd name="connsiteX5" fmla="*/ 2285166 w 2415722"/>
              <a:gd name="connsiteY5" fmla="*/ 0 h 783322"/>
              <a:gd name="connsiteX6" fmla="*/ 2415722 w 2415722"/>
              <a:gd name="connsiteY6" fmla="*/ 130556 h 783322"/>
              <a:gd name="connsiteX7" fmla="*/ 2415722 w 2415722"/>
              <a:gd name="connsiteY7" fmla="*/ 652766 h 783322"/>
              <a:gd name="connsiteX8" fmla="*/ 2285166 w 2415722"/>
              <a:gd name="connsiteY8" fmla="*/ 783322 h 783322"/>
              <a:gd name="connsiteX9" fmla="*/ 1789606 w 2415722"/>
              <a:gd name="connsiteY9" fmla="*/ 783322 h 783322"/>
              <a:gd name="connsiteX10" fmla="*/ 1207861 w 2415722"/>
              <a:gd name="connsiteY10" fmla="*/ 783322 h 783322"/>
              <a:gd name="connsiteX11" fmla="*/ 712301 w 2415722"/>
              <a:gd name="connsiteY11" fmla="*/ 783322 h 783322"/>
              <a:gd name="connsiteX12" fmla="*/ 130556 w 2415722"/>
              <a:gd name="connsiteY12" fmla="*/ 783322 h 783322"/>
              <a:gd name="connsiteX13" fmla="*/ 0 w 2415722"/>
              <a:gd name="connsiteY13" fmla="*/ 652766 h 783322"/>
              <a:gd name="connsiteX14" fmla="*/ 0 w 2415722"/>
              <a:gd name="connsiteY14" fmla="*/ 130556 h 78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5722" h="783322" extrusionOk="0">
                <a:moveTo>
                  <a:pt x="0" y="130556"/>
                </a:moveTo>
                <a:cubicBezTo>
                  <a:pt x="335" y="60144"/>
                  <a:pt x="56870" y="-16817"/>
                  <a:pt x="130556" y="0"/>
                </a:cubicBezTo>
                <a:cubicBezTo>
                  <a:pt x="287720" y="5690"/>
                  <a:pt x="388108" y="20037"/>
                  <a:pt x="604570" y="0"/>
                </a:cubicBezTo>
                <a:cubicBezTo>
                  <a:pt x="821032" y="-20037"/>
                  <a:pt x="934838" y="-4988"/>
                  <a:pt x="1100131" y="0"/>
                </a:cubicBezTo>
                <a:cubicBezTo>
                  <a:pt x="1265424" y="4988"/>
                  <a:pt x="1391012" y="17143"/>
                  <a:pt x="1574145" y="0"/>
                </a:cubicBezTo>
                <a:cubicBezTo>
                  <a:pt x="1757278" y="-17143"/>
                  <a:pt x="1972630" y="29353"/>
                  <a:pt x="2285166" y="0"/>
                </a:cubicBezTo>
                <a:cubicBezTo>
                  <a:pt x="2351568" y="-12263"/>
                  <a:pt x="2430691" y="53676"/>
                  <a:pt x="2415722" y="130556"/>
                </a:cubicBezTo>
                <a:cubicBezTo>
                  <a:pt x="2423075" y="305641"/>
                  <a:pt x="2391355" y="394051"/>
                  <a:pt x="2415722" y="652766"/>
                </a:cubicBezTo>
                <a:cubicBezTo>
                  <a:pt x="2401394" y="731155"/>
                  <a:pt x="2369220" y="777473"/>
                  <a:pt x="2285166" y="783322"/>
                </a:cubicBezTo>
                <a:cubicBezTo>
                  <a:pt x="2071516" y="804423"/>
                  <a:pt x="1939710" y="764212"/>
                  <a:pt x="1789606" y="783322"/>
                </a:cubicBezTo>
                <a:cubicBezTo>
                  <a:pt x="1639502" y="802432"/>
                  <a:pt x="1420058" y="789466"/>
                  <a:pt x="1207861" y="783322"/>
                </a:cubicBezTo>
                <a:cubicBezTo>
                  <a:pt x="995665" y="777178"/>
                  <a:pt x="863343" y="761920"/>
                  <a:pt x="712301" y="783322"/>
                </a:cubicBezTo>
                <a:cubicBezTo>
                  <a:pt x="561259" y="804724"/>
                  <a:pt x="398223" y="777073"/>
                  <a:pt x="130556" y="783322"/>
                </a:cubicBezTo>
                <a:cubicBezTo>
                  <a:pt x="56433" y="783496"/>
                  <a:pt x="-1293" y="727618"/>
                  <a:pt x="0" y="652766"/>
                </a:cubicBezTo>
                <a:cubicBezTo>
                  <a:pt x="11771" y="483750"/>
                  <a:pt x="11210" y="352547"/>
                  <a:pt x="0" y="130556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/>
              <p:nvPr/>
            </p:nvSpPr>
            <p:spPr>
              <a:xfrm>
                <a:off x="8876163" y="5799269"/>
                <a:ext cx="823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163" y="5799269"/>
                <a:ext cx="823495" cy="369332"/>
              </a:xfrm>
              <a:prstGeom prst="rect">
                <a:avLst/>
              </a:prstGeom>
              <a:blipFill>
                <a:blip r:embed="rId3"/>
                <a:stretch>
                  <a:fillRect l="-8889" r="-296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5C62ADC-8844-426F-B8AD-8CC25B5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30689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Excesso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Gray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E610DC-77D0-1695-4B99-789319D7A842}"/>
              </a:ext>
            </a:extLst>
          </p:cNvPr>
          <p:cNvSpPr txBox="1"/>
          <p:nvPr/>
        </p:nvSpPr>
        <p:spPr>
          <a:xfrm>
            <a:off x="5895976" y="3019424"/>
            <a:ext cx="400050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5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2 entre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Johnson</a:t>
            </a:r>
          </a:p>
          <a:p>
            <a:pPr lvl="1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095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CB39DAE-27B0-851C-88B2-0370779B9D9B}"/>
              </a:ext>
            </a:extLst>
          </p:cNvPr>
          <p:cNvSpPr/>
          <p:nvPr/>
        </p:nvSpPr>
        <p:spPr>
          <a:xfrm>
            <a:off x="8657924" y="3429001"/>
            <a:ext cx="1118535" cy="1661490"/>
          </a:xfrm>
          <a:custGeom>
            <a:avLst/>
            <a:gdLst>
              <a:gd name="connsiteX0" fmla="*/ 0 w 1118535"/>
              <a:gd name="connsiteY0" fmla="*/ 186426 h 1661490"/>
              <a:gd name="connsiteX1" fmla="*/ 186426 w 1118535"/>
              <a:gd name="connsiteY1" fmla="*/ 0 h 1661490"/>
              <a:gd name="connsiteX2" fmla="*/ 536897 w 1118535"/>
              <a:gd name="connsiteY2" fmla="*/ 0 h 1661490"/>
              <a:gd name="connsiteX3" fmla="*/ 932109 w 1118535"/>
              <a:gd name="connsiteY3" fmla="*/ 0 h 1661490"/>
              <a:gd name="connsiteX4" fmla="*/ 1118535 w 1118535"/>
              <a:gd name="connsiteY4" fmla="*/ 186426 h 1661490"/>
              <a:gd name="connsiteX5" fmla="*/ 1118535 w 1118535"/>
              <a:gd name="connsiteY5" fmla="*/ 792086 h 1661490"/>
              <a:gd name="connsiteX6" fmla="*/ 1118535 w 1118535"/>
              <a:gd name="connsiteY6" fmla="*/ 1475064 h 1661490"/>
              <a:gd name="connsiteX7" fmla="*/ 932109 w 1118535"/>
              <a:gd name="connsiteY7" fmla="*/ 1661490 h 1661490"/>
              <a:gd name="connsiteX8" fmla="*/ 551811 w 1118535"/>
              <a:gd name="connsiteY8" fmla="*/ 1661490 h 1661490"/>
              <a:gd name="connsiteX9" fmla="*/ 186426 w 1118535"/>
              <a:gd name="connsiteY9" fmla="*/ 1661490 h 1661490"/>
              <a:gd name="connsiteX10" fmla="*/ 0 w 1118535"/>
              <a:gd name="connsiteY10" fmla="*/ 1475064 h 1661490"/>
              <a:gd name="connsiteX11" fmla="*/ 0 w 1118535"/>
              <a:gd name="connsiteY11" fmla="*/ 804972 h 1661490"/>
              <a:gd name="connsiteX12" fmla="*/ 0 w 1118535"/>
              <a:gd name="connsiteY12" fmla="*/ 186426 h 166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8535" h="1661490" extrusionOk="0">
                <a:moveTo>
                  <a:pt x="0" y="186426"/>
                </a:moveTo>
                <a:cubicBezTo>
                  <a:pt x="833" y="87669"/>
                  <a:pt x="81921" y="-16424"/>
                  <a:pt x="186426" y="0"/>
                </a:cubicBezTo>
                <a:cubicBezTo>
                  <a:pt x="315954" y="-16834"/>
                  <a:pt x="399561" y="-12368"/>
                  <a:pt x="536897" y="0"/>
                </a:cubicBezTo>
                <a:cubicBezTo>
                  <a:pt x="674233" y="12368"/>
                  <a:pt x="740637" y="-822"/>
                  <a:pt x="932109" y="0"/>
                </a:cubicBezTo>
                <a:cubicBezTo>
                  <a:pt x="1059828" y="3728"/>
                  <a:pt x="1120227" y="79691"/>
                  <a:pt x="1118535" y="186426"/>
                </a:cubicBezTo>
                <a:cubicBezTo>
                  <a:pt x="1136574" y="444827"/>
                  <a:pt x="1110954" y="537019"/>
                  <a:pt x="1118535" y="792086"/>
                </a:cubicBezTo>
                <a:cubicBezTo>
                  <a:pt x="1126116" y="1047153"/>
                  <a:pt x="1112939" y="1156304"/>
                  <a:pt x="1118535" y="1475064"/>
                </a:cubicBezTo>
                <a:cubicBezTo>
                  <a:pt x="1103171" y="1587437"/>
                  <a:pt x="1035871" y="1650747"/>
                  <a:pt x="932109" y="1661490"/>
                </a:cubicBezTo>
                <a:cubicBezTo>
                  <a:pt x="765538" y="1672372"/>
                  <a:pt x="711994" y="1645339"/>
                  <a:pt x="551811" y="1661490"/>
                </a:cubicBezTo>
                <a:cubicBezTo>
                  <a:pt x="391628" y="1677641"/>
                  <a:pt x="301644" y="1663686"/>
                  <a:pt x="186426" y="1661490"/>
                </a:cubicBezTo>
                <a:cubicBezTo>
                  <a:pt x="73797" y="1645669"/>
                  <a:pt x="7276" y="1596676"/>
                  <a:pt x="0" y="1475064"/>
                </a:cubicBezTo>
                <a:cubicBezTo>
                  <a:pt x="-13733" y="1265002"/>
                  <a:pt x="-30715" y="1135430"/>
                  <a:pt x="0" y="804972"/>
                </a:cubicBezTo>
                <a:cubicBezTo>
                  <a:pt x="30715" y="474514"/>
                  <a:pt x="18239" y="320120"/>
                  <a:pt x="0" y="186426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834439-6942-041E-60FA-1C49D387DD9C}"/>
              </a:ext>
            </a:extLst>
          </p:cNvPr>
          <p:cNvSpPr/>
          <p:nvPr/>
        </p:nvSpPr>
        <p:spPr>
          <a:xfrm>
            <a:off x="8657924" y="3868085"/>
            <a:ext cx="2415722" cy="783322"/>
          </a:xfrm>
          <a:custGeom>
            <a:avLst/>
            <a:gdLst>
              <a:gd name="connsiteX0" fmla="*/ 0 w 2415722"/>
              <a:gd name="connsiteY0" fmla="*/ 130556 h 783322"/>
              <a:gd name="connsiteX1" fmla="*/ 130556 w 2415722"/>
              <a:gd name="connsiteY1" fmla="*/ 0 h 783322"/>
              <a:gd name="connsiteX2" fmla="*/ 604570 w 2415722"/>
              <a:gd name="connsiteY2" fmla="*/ 0 h 783322"/>
              <a:gd name="connsiteX3" fmla="*/ 1100131 w 2415722"/>
              <a:gd name="connsiteY3" fmla="*/ 0 h 783322"/>
              <a:gd name="connsiteX4" fmla="*/ 1574145 w 2415722"/>
              <a:gd name="connsiteY4" fmla="*/ 0 h 783322"/>
              <a:gd name="connsiteX5" fmla="*/ 2285166 w 2415722"/>
              <a:gd name="connsiteY5" fmla="*/ 0 h 783322"/>
              <a:gd name="connsiteX6" fmla="*/ 2415722 w 2415722"/>
              <a:gd name="connsiteY6" fmla="*/ 130556 h 783322"/>
              <a:gd name="connsiteX7" fmla="*/ 2415722 w 2415722"/>
              <a:gd name="connsiteY7" fmla="*/ 652766 h 783322"/>
              <a:gd name="connsiteX8" fmla="*/ 2285166 w 2415722"/>
              <a:gd name="connsiteY8" fmla="*/ 783322 h 783322"/>
              <a:gd name="connsiteX9" fmla="*/ 1789606 w 2415722"/>
              <a:gd name="connsiteY9" fmla="*/ 783322 h 783322"/>
              <a:gd name="connsiteX10" fmla="*/ 1207861 w 2415722"/>
              <a:gd name="connsiteY10" fmla="*/ 783322 h 783322"/>
              <a:gd name="connsiteX11" fmla="*/ 712301 w 2415722"/>
              <a:gd name="connsiteY11" fmla="*/ 783322 h 783322"/>
              <a:gd name="connsiteX12" fmla="*/ 130556 w 2415722"/>
              <a:gd name="connsiteY12" fmla="*/ 783322 h 783322"/>
              <a:gd name="connsiteX13" fmla="*/ 0 w 2415722"/>
              <a:gd name="connsiteY13" fmla="*/ 652766 h 783322"/>
              <a:gd name="connsiteX14" fmla="*/ 0 w 2415722"/>
              <a:gd name="connsiteY14" fmla="*/ 130556 h 78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5722" h="783322" extrusionOk="0">
                <a:moveTo>
                  <a:pt x="0" y="130556"/>
                </a:moveTo>
                <a:cubicBezTo>
                  <a:pt x="335" y="60144"/>
                  <a:pt x="56870" y="-16817"/>
                  <a:pt x="130556" y="0"/>
                </a:cubicBezTo>
                <a:cubicBezTo>
                  <a:pt x="287720" y="5690"/>
                  <a:pt x="388108" y="20037"/>
                  <a:pt x="604570" y="0"/>
                </a:cubicBezTo>
                <a:cubicBezTo>
                  <a:pt x="821032" y="-20037"/>
                  <a:pt x="934838" y="-4988"/>
                  <a:pt x="1100131" y="0"/>
                </a:cubicBezTo>
                <a:cubicBezTo>
                  <a:pt x="1265424" y="4988"/>
                  <a:pt x="1391012" y="17143"/>
                  <a:pt x="1574145" y="0"/>
                </a:cubicBezTo>
                <a:cubicBezTo>
                  <a:pt x="1757278" y="-17143"/>
                  <a:pt x="1972630" y="29353"/>
                  <a:pt x="2285166" y="0"/>
                </a:cubicBezTo>
                <a:cubicBezTo>
                  <a:pt x="2351568" y="-12263"/>
                  <a:pt x="2430691" y="53676"/>
                  <a:pt x="2415722" y="130556"/>
                </a:cubicBezTo>
                <a:cubicBezTo>
                  <a:pt x="2423075" y="305641"/>
                  <a:pt x="2391355" y="394051"/>
                  <a:pt x="2415722" y="652766"/>
                </a:cubicBezTo>
                <a:cubicBezTo>
                  <a:pt x="2401394" y="731155"/>
                  <a:pt x="2369220" y="777473"/>
                  <a:pt x="2285166" y="783322"/>
                </a:cubicBezTo>
                <a:cubicBezTo>
                  <a:pt x="2071516" y="804423"/>
                  <a:pt x="1939710" y="764212"/>
                  <a:pt x="1789606" y="783322"/>
                </a:cubicBezTo>
                <a:cubicBezTo>
                  <a:pt x="1639502" y="802432"/>
                  <a:pt x="1420058" y="789466"/>
                  <a:pt x="1207861" y="783322"/>
                </a:cubicBezTo>
                <a:cubicBezTo>
                  <a:pt x="995665" y="777178"/>
                  <a:pt x="863343" y="761920"/>
                  <a:pt x="712301" y="783322"/>
                </a:cubicBezTo>
                <a:cubicBezTo>
                  <a:pt x="561259" y="804724"/>
                  <a:pt x="398223" y="777073"/>
                  <a:pt x="130556" y="783322"/>
                </a:cubicBezTo>
                <a:cubicBezTo>
                  <a:pt x="56433" y="783496"/>
                  <a:pt x="-1293" y="727618"/>
                  <a:pt x="0" y="652766"/>
                </a:cubicBezTo>
                <a:cubicBezTo>
                  <a:pt x="11771" y="483750"/>
                  <a:pt x="11210" y="352547"/>
                  <a:pt x="0" y="130556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/>
              <p:nvPr/>
            </p:nvSpPr>
            <p:spPr>
              <a:xfrm>
                <a:off x="8876163" y="5799269"/>
                <a:ext cx="143000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163" y="5799269"/>
                <a:ext cx="1430007" cy="370101"/>
              </a:xfrm>
              <a:prstGeom prst="rect">
                <a:avLst/>
              </a:prstGeom>
              <a:blipFill>
                <a:blip r:embed="rId3"/>
                <a:stretch>
                  <a:fillRect l="-5106" r="-1787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5C62ADC-8844-426F-B8AD-8CC25B5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23526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CB39DAE-27B0-851C-88B2-0370779B9D9B}"/>
              </a:ext>
            </a:extLst>
          </p:cNvPr>
          <p:cNvSpPr/>
          <p:nvPr/>
        </p:nvSpPr>
        <p:spPr>
          <a:xfrm>
            <a:off x="8657924" y="3429001"/>
            <a:ext cx="1118535" cy="1661490"/>
          </a:xfrm>
          <a:custGeom>
            <a:avLst/>
            <a:gdLst>
              <a:gd name="connsiteX0" fmla="*/ 0 w 1118535"/>
              <a:gd name="connsiteY0" fmla="*/ 186426 h 1661490"/>
              <a:gd name="connsiteX1" fmla="*/ 186426 w 1118535"/>
              <a:gd name="connsiteY1" fmla="*/ 0 h 1661490"/>
              <a:gd name="connsiteX2" fmla="*/ 536897 w 1118535"/>
              <a:gd name="connsiteY2" fmla="*/ 0 h 1661490"/>
              <a:gd name="connsiteX3" fmla="*/ 932109 w 1118535"/>
              <a:gd name="connsiteY3" fmla="*/ 0 h 1661490"/>
              <a:gd name="connsiteX4" fmla="*/ 1118535 w 1118535"/>
              <a:gd name="connsiteY4" fmla="*/ 186426 h 1661490"/>
              <a:gd name="connsiteX5" fmla="*/ 1118535 w 1118535"/>
              <a:gd name="connsiteY5" fmla="*/ 792086 h 1661490"/>
              <a:gd name="connsiteX6" fmla="*/ 1118535 w 1118535"/>
              <a:gd name="connsiteY6" fmla="*/ 1475064 h 1661490"/>
              <a:gd name="connsiteX7" fmla="*/ 932109 w 1118535"/>
              <a:gd name="connsiteY7" fmla="*/ 1661490 h 1661490"/>
              <a:gd name="connsiteX8" fmla="*/ 551811 w 1118535"/>
              <a:gd name="connsiteY8" fmla="*/ 1661490 h 1661490"/>
              <a:gd name="connsiteX9" fmla="*/ 186426 w 1118535"/>
              <a:gd name="connsiteY9" fmla="*/ 1661490 h 1661490"/>
              <a:gd name="connsiteX10" fmla="*/ 0 w 1118535"/>
              <a:gd name="connsiteY10" fmla="*/ 1475064 h 1661490"/>
              <a:gd name="connsiteX11" fmla="*/ 0 w 1118535"/>
              <a:gd name="connsiteY11" fmla="*/ 804972 h 1661490"/>
              <a:gd name="connsiteX12" fmla="*/ 0 w 1118535"/>
              <a:gd name="connsiteY12" fmla="*/ 186426 h 166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8535" h="1661490" extrusionOk="0">
                <a:moveTo>
                  <a:pt x="0" y="186426"/>
                </a:moveTo>
                <a:cubicBezTo>
                  <a:pt x="833" y="87669"/>
                  <a:pt x="81921" y="-16424"/>
                  <a:pt x="186426" y="0"/>
                </a:cubicBezTo>
                <a:cubicBezTo>
                  <a:pt x="315954" y="-16834"/>
                  <a:pt x="399561" y="-12368"/>
                  <a:pt x="536897" y="0"/>
                </a:cubicBezTo>
                <a:cubicBezTo>
                  <a:pt x="674233" y="12368"/>
                  <a:pt x="740637" y="-822"/>
                  <a:pt x="932109" y="0"/>
                </a:cubicBezTo>
                <a:cubicBezTo>
                  <a:pt x="1059828" y="3728"/>
                  <a:pt x="1120227" y="79691"/>
                  <a:pt x="1118535" y="186426"/>
                </a:cubicBezTo>
                <a:cubicBezTo>
                  <a:pt x="1136574" y="444827"/>
                  <a:pt x="1110954" y="537019"/>
                  <a:pt x="1118535" y="792086"/>
                </a:cubicBezTo>
                <a:cubicBezTo>
                  <a:pt x="1126116" y="1047153"/>
                  <a:pt x="1112939" y="1156304"/>
                  <a:pt x="1118535" y="1475064"/>
                </a:cubicBezTo>
                <a:cubicBezTo>
                  <a:pt x="1103171" y="1587437"/>
                  <a:pt x="1035871" y="1650747"/>
                  <a:pt x="932109" y="1661490"/>
                </a:cubicBezTo>
                <a:cubicBezTo>
                  <a:pt x="765538" y="1672372"/>
                  <a:pt x="711994" y="1645339"/>
                  <a:pt x="551811" y="1661490"/>
                </a:cubicBezTo>
                <a:cubicBezTo>
                  <a:pt x="391628" y="1677641"/>
                  <a:pt x="301644" y="1663686"/>
                  <a:pt x="186426" y="1661490"/>
                </a:cubicBezTo>
                <a:cubicBezTo>
                  <a:pt x="73797" y="1645669"/>
                  <a:pt x="7276" y="1596676"/>
                  <a:pt x="0" y="1475064"/>
                </a:cubicBezTo>
                <a:cubicBezTo>
                  <a:pt x="-13733" y="1265002"/>
                  <a:pt x="-30715" y="1135430"/>
                  <a:pt x="0" y="804972"/>
                </a:cubicBezTo>
                <a:cubicBezTo>
                  <a:pt x="30715" y="474514"/>
                  <a:pt x="18239" y="320120"/>
                  <a:pt x="0" y="186426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F14B06F-254E-8F78-3945-C39EFD95CDCD}"/>
              </a:ext>
            </a:extLst>
          </p:cNvPr>
          <p:cNvSpPr/>
          <p:nvPr/>
        </p:nvSpPr>
        <p:spPr>
          <a:xfrm>
            <a:off x="9315762" y="3469816"/>
            <a:ext cx="1118534" cy="1661490"/>
          </a:xfrm>
          <a:custGeom>
            <a:avLst/>
            <a:gdLst>
              <a:gd name="connsiteX0" fmla="*/ 0 w 1118534"/>
              <a:gd name="connsiteY0" fmla="*/ 186426 h 1661490"/>
              <a:gd name="connsiteX1" fmla="*/ 186426 w 1118534"/>
              <a:gd name="connsiteY1" fmla="*/ 0 h 1661490"/>
              <a:gd name="connsiteX2" fmla="*/ 536897 w 1118534"/>
              <a:gd name="connsiteY2" fmla="*/ 0 h 1661490"/>
              <a:gd name="connsiteX3" fmla="*/ 932108 w 1118534"/>
              <a:gd name="connsiteY3" fmla="*/ 0 h 1661490"/>
              <a:gd name="connsiteX4" fmla="*/ 1118534 w 1118534"/>
              <a:gd name="connsiteY4" fmla="*/ 186426 h 1661490"/>
              <a:gd name="connsiteX5" fmla="*/ 1118534 w 1118534"/>
              <a:gd name="connsiteY5" fmla="*/ 792086 h 1661490"/>
              <a:gd name="connsiteX6" fmla="*/ 1118534 w 1118534"/>
              <a:gd name="connsiteY6" fmla="*/ 1475064 h 1661490"/>
              <a:gd name="connsiteX7" fmla="*/ 932108 w 1118534"/>
              <a:gd name="connsiteY7" fmla="*/ 1661490 h 1661490"/>
              <a:gd name="connsiteX8" fmla="*/ 551810 w 1118534"/>
              <a:gd name="connsiteY8" fmla="*/ 1661490 h 1661490"/>
              <a:gd name="connsiteX9" fmla="*/ 186426 w 1118534"/>
              <a:gd name="connsiteY9" fmla="*/ 1661490 h 1661490"/>
              <a:gd name="connsiteX10" fmla="*/ 0 w 1118534"/>
              <a:gd name="connsiteY10" fmla="*/ 1475064 h 1661490"/>
              <a:gd name="connsiteX11" fmla="*/ 0 w 1118534"/>
              <a:gd name="connsiteY11" fmla="*/ 804972 h 1661490"/>
              <a:gd name="connsiteX12" fmla="*/ 0 w 1118534"/>
              <a:gd name="connsiteY12" fmla="*/ 186426 h 166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8534" h="1661490" extrusionOk="0">
                <a:moveTo>
                  <a:pt x="0" y="186426"/>
                </a:moveTo>
                <a:cubicBezTo>
                  <a:pt x="833" y="87669"/>
                  <a:pt x="81921" y="-16424"/>
                  <a:pt x="186426" y="0"/>
                </a:cubicBezTo>
                <a:cubicBezTo>
                  <a:pt x="315954" y="-16834"/>
                  <a:pt x="399561" y="-12368"/>
                  <a:pt x="536897" y="0"/>
                </a:cubicBezTo>
                <a:cubicBezTo>
                  <a:pt x="674233" y="12368"/>
                  <a:pt x="744976" y="2824"/>
                  <a:pt x="932108" y="0"/>
                </a:cubicBezTo>
                <a:cubicBezTo>
                  <a:pt x="1059827" y="3728"/>
                  <a:pt x="1120226" y="79691"/>
                  <a:pt x="1118534" y="186426"/>
                </a:cubicBezTo>
                <a:cubicBezTo>
                  <a:pt x="1136573" y="444827"/>
                  <a:pt x="1110953" y="537019"/>
                  <a:pt x="1118534" y="792086"/>
                </a:cubicBezTo>
                <a:cubicBezTo>
                  <a:pt x="1126115" y="1047153"/>
                  <a:pt x="1112938" y="1156304"/>
                  <a:pt x="1118534" y="1475064"/>
                </a:cubicBezTo>
                <a:cubicBezTo>
                  <a:pt x="1103170" y="1587437"/>
                  <a:pt x="1035870" y="1650747"/>
                  <a:pt x="932108" y="1661490"/>
                </a:cubicBezTo>
                <a:cubicBezTo>
                  <a:pt x="765537" y="1672372"/>
                  <a:pt x="711993" y="1645339"/>
                  <a:pt x="551810" y="1661490"/>
                </a:cubicBezTo>
                <a:cubicBezTo>
                  <a:pt x="391627" y="1677641"/>
                  <a:pt x="294267" y="1652638"/>
                  <a:pt x="186426" y="1661490"/>
                </a:cubicBezTo>
                <a:cubicBezTo>
                  <a:pt x="73797" y="1645669"/>
                  <a:pt x="7276" y="1596676"/>
                  <a:pt x="0" y="1475064"/>
                </a:cubicBezTo>
                <a:cubicBezTo>
                  <a:pt x="-13733" y="1265002"/>
                  <a:pt x="-30715" y="1135430"/>
                  <a:pt x="0" y="804972"/>
                </a:cubicBezTo>
                <a:cubicBezTo>
                  <a:pt x="30715" y="474514"/>
                  <a:pt x="18239" y="320120"/>
                  <a:pt x="0" y="186426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834439-6942-041E-60FA-1C49D387DD9C}"/>
              </a:ext>
            </a:extLst>
          </p:cNvPr>
          <p:cNvSpPr/>
          <p:nvPr/>
        </p:nvSpPr>
        <p:spPr>
          <a:xfrm>
            <a:off x="8657924" y="3868085"/>
            <a:ext cx="2415722" cy="783322"/>
          </a:xfrm>
          <a:custGeom>
            <a:avLst/>
            <a:gdLst>
              <a:gd name="connsiteX0" fmla="*/ 0 w 2415722"/>
              <a:gd name="connsiteY0" fmla="*/ 130556 h 783322"/>
              <a:gd name="connsiteX1" fmla="*/ 130556 w 2415722"/>
              <a:gd name="connsiteY1" fmla="*/ 0 h 783322"/>
              <a:gd name="connsiteX2" fmla="*/ 604570 w 2415722"/>
              <a:gd name="connsiteY2" fmla="*/ 0 h 783322"/>
              <a:gd name="connsiteX3" fmla="*/ 1100131 w 2415722"/>
              <a:gd name="connsiteY3" fmla="*/ 0 h 783322"/>
              <a:gd name="connsiteX4" fmla="*/ 1574145 w 2415722"/>
              <a:gd name="connsiteY4" fmla="*/ 0 h 783322"/>
              <a:gd name="connsiteX5" fmla="*/ 2285166 w 2415722"/>
              <a:gd name="connsiteY5" fmla="*/ 0 h 783322"/>
              <a:gd name="connsiteX6" fmla="*/ 2415722 w 2415722"/>
              <a:gd name="connsiteY6" fmla="*/ 130556 h 783322"/>
              <a:gd name="connsiteX7" fmla="*/ 2415722 w 2415722"/>
              <a:gd name="connsiteY7" fmla="*/ 652766 h 783322"/>
              <a:gd name="connsiteX8" fmla="*/ 2285166 w 2415722"/>
              <a:gd name="connsiteY8" fmla="*/ 783322 h 783322"/>
              <a:gd name="connsiteX9" fmla="*/ 1789606 w 2415722"/>
              <a:gd name="connsiteY9" fmla="*/ 783322 h 783322"/>
              <a:gd name="connsiteX10" fmla="*/ 1207861 w 2415722"/>
              <a:gd name="connsiteY10" fmla="*/ 783322 h 783322"/>
              <a:gd name="connsiteX11" fmla="*/ 712301 w 2415722"/>
              <a:gd name="connsiteY11" fmla="*/ 783322 h 783322"/>
              <a:gd name="connsiteX12" fmla="*/ 130556 w 2415722"/>
              <a:gd name="connsiteY12" fmla="*/ 783322 h 783322"/>
              <a:gd name="connsiteX13" fmla="*/ 0 w 2415722"/>
              <a:gd name="connsiteY13" fmla="*/ 652766 h 783322"/>
              <a:gd name="connsiteX14" fmla="*/ 0 w 2415722"/>
              <a:gd name="connsiteY14" fmla="*/ 130556 h 78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5722" h="783322" extrusionOk="0">
                <a:moveTo>
                  <a:pt x="0" y="130556"/>
                </a:moveTo>
                <a:cubicBezTo>
                  <a:pt x="335" y="60144"/>
                  <a:pt x="56870" y="-16817"/>
                  <a:pt x="130556" y="0"/>
                </a:cubicBezTo>
                <a:cubicBezTo>
                  <a:pt x="287720" y="5690"/>
                  <a:pt x="388108" y="20037"/>
                  <a:pt x="604570" y="0"/>
                </a:cubicBezTo>
                <a:cubicBezTo>
                  <a:pt x="821032" y="-20037"/>
                  <a:pt x="934838" y="-4988"/>
                  <a:pt x="1100131" y="0"/>
                </a:cubicBezTo>
                <a:cubicBezTo>
                  <a:pt x="1265424" y="4988"/>
                  <a:pt x="1391012" y="17143"/>
                  <a:pt x="1574145" y="0"/>
                </a:cubicBezTo>
                <a:cubicBezTo>
                  <a:pt x="1757278" y="-17143"/>
                  <a:pt x="1972630" y="29353"/>
                  <a:pt x="2285166" y="0"/>
                </a:cubicBezTo>
                <a:cubicBezTo>
                  <a:pt x="2351568" y="-12263"/>
                  <a:pt x="2430691" y="53676"/>
                  <a:pt x="2415722" y="130556"/>
                </a:cubicBezTo>
                <a:cubicBezTo>
                  <a:pt x="2423075" y="305641"/>
                  <a:pt x="2391355" y="394051"/>
                  <a:pt x="2415722" y="652766"/>
                </a:cubicBezTo>
                <a:cubicBezTo>
                  <a:pt x="2401394" y="731155"/>
                  <a:pt x="2369220" y="777473"/>
                  <a:pt x="2285166" y="783322"/>
                </a:cubicBezTo>
                <a:cubicBezTo>
                  <a:pt x="2071516" y="804423"/>
                  <a:pt x="1939710" y="764212"/>
                  <a:pt x="1789606" y="783322"/>
                </a:cubicBezTo>
                <a:cubicBezTo>
                  <a:pt x="1639502" y="802432"/>
                  <a:pt x="1420058" y="789466"/>
                  <a:pt x="1207861" y="783322"/>
                </a:cubicBezTo>
                <a:cubicBezTo>
                  <a:pt x="995665" y="777178"/>
                  <a:pt x="863343" y="761920"/>
                  <a:pt x="712301" y="783322"/>
                </a:cubicBezTo>
                <a:cubicBezTo>
                  <a:pt x="561259" y="804724"/>
                  <a:pt x="398223" y="777073"/>
                  <a:pt x="130556" y="783322"/>
                </a:cubicBezTo>
                <a:cubicBezTo>
                  <a:pt x="56433" y="783496"/>
                  <a:pt x="-1293" y="727618"/>
                  <a:pt x="0" y="652766"/>
                </a:cubicBezTo>
                <a:cubicBezTo>
                  <a:pt x="11771" y="483750"/>
                  <a:pt x="11210" y="352547"/>
                  <a:pt x="0" y="130556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/>
              <p:nvPr/>
            </p:nvSpPr>
            <p:spPr>
              <a:xfrm>
                <a:off x="8876163" y="5799269"/>
                <a:ext cx="199965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B0909AB-DC08-2C2C-A52C-39A4BCB6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163" y="5799269"/>
                <a:ext cx="1999650" cy="370101"/>
              </a:xfrm>
              <a:prstGeom prst="rect">
                <a:avLst/>
              </a:prstGeom>
              <a:blipFill>
                <a:blip r:embed="rId3"/>
                <a:stretch>
                  <a:fillRect l="-365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5C62ADC-8844-426F-B8AD-8CC25B5A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14883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587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587340" cy="369332"/>
              </a:xfrm>
              <a:prstGeom prst="rect">
                <a:avLst/>
              </a:prstGeom>
              <a:blipFill>
                <a:blip r:embed="rId3"/>
                <a:stretch>
                  <a:fillRect l="-1855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1026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76B7BF-CE5B-1115-A328-F0CC11132990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865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865173" cy="369332"/>
              </a:xfrm>
              <a:prstGeom prst="rect">
                <a:avLst/>
              </a:prstGeom>
              <a:blipFill>
                <a:blip r:embed="rId3"/>
                <a:stretch>
                  <a:fillRect l="-12676" r="-211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5161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76B7BF-CE5B-1115-A328-F0CC11132990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66103610-D2E2-F70C-747D-33D784115DDF}"/>
              </a:ext>
            </a:extLst>
          </p:cNvPr>
          <p:cNvSpPr/>
          <p:nvPr/>
        </p:nvSpPr>
        <p:spPr>
          <a:xfrm rot="2899154">
            <a:off x="8582858" y="3220259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AC006DE2-851E-A094-CBC8-33393F091C17}"/>
              </a:ext>
            </a:extLst>
          </p:cNvPr>
          <p:cNvSpPr/>
          <p:nvPr/>
        </p:nvSpPr>
        <p:spPr>
          <a:xfrm rot="6940878">
            <a:off x="10652179" y="3209142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03DC4034-7FD6-2C33-E9D3-451C7F86BAC2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ECC9F5A7-E228-553F-56F8-AD43BF229B3D}"/>
              </a:ext>
            </a:extLst>
          </p:cNvPr>
          <p:cNvSpPr/>
          <p:nvPr/>
        </p:nvSpPr>
        <p:spPr>
          <a:xfrm rot="19270241">
            <a:off x="8687976" y="4686333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16223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1622367" cy="369332"/>
              </a:xfrm>
              <a:prstGeom prst="rect">
                <a:avLst/>
              </a:prstGeom>
              <a:blipFill>
                <a:blip r:embed="rId3"/>
                <a:stretch>
                  <a:fillRect l="-6742" r="-2809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9942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76B7BF-CE5B-1115-A328-F0CC11132990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66103610-D2E2-F70C-747D-33D784115DDF}"/>
              </a:ext>
            </a:extLst>
          </p:cNvPr>
          <p:cNvSpPr/>
          <p:nvPr/>
        </p:nvSpPr>
        <p:spPr>
          <a:xfrm rot="2899154">
            <a:off x="8582858" y="3220259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AC006DE2-851E-A094-CBC8-33393F091C17}"/>
              </a:ext>
            </a:extLst>
          </p:cNvPr>
          <p:cNvSpPr/>
          <p:nvPr/>
        </p:nvSpPr>
        <p:spPr>
          <a:xfrm rot="6940878">
            <a:off x="10652179" y="3209142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03DC4034-7FD6-2C33-E9D3-451C7F86BAC2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ECC9F5A7-E228-553F-56F8-AD43BF229B3D}"/>
              </a:ext>
            </a:extLst>
          </p:cNvPr>
          <p:cNvSpPr/>
          <p:nvPr/>
        </p:nvSpPr>
        <p:spPr>
          <a:xfrm rot="19270241">
            <a:off x="8687976" y="4686333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814138C-3DFF-EA79-48D6-4AF89F937A5D}"/>
              </a:ext>
            </a:extLst>
          </p:cNvPr>
          <p:cNvSpPr/>
          <p:nvPr/>
        </p:nvSpPr>
        <p:spPr>
          <a:xfrm>
            <a:off x="10637922" y="3506492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236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2365135" cy="369332"/>
              </a:xfrm>
              <a:prstGeom prst="rect">
                <a:avLst/>
              </a:prstGeom>
              <a:blipFill>
                <a:blip r:embed="rId3"/>
                <a:stretch>
                  <a:fillRect l="-4639" r="-1907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6875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76B7BF-CE5B-1115-A328-F0CC11132990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66103610-D2E2-F70C-747D-33D784115DDF}"/>
              </a:ext>
            </a:extLst>
          </p:cNvPr>
          <p:cNvSpPr/>
          <p:nvPr/>
        </p:nvSpPr>
        <p:spPr>
          <a:xfrm rot="2899154">
            <a:off x="8582858" y="3220259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AC006DE2-851E-A094-CBC8-33393F091C17}"/>
              </a:ext>
            </a:extLst>
          </p:cNvPr>
          <p:cNvSpPr/>
          <p:nvPr/>
        </p:nvSpPr>
        <p:spPr>
          <a:xfrm rot="6940878">
            <a:off x="10652179" y="3209142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03DC4034-7FD6-2C33-E9D3-451C7F86BAC2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ECC9F5A7-E228-553F-56F8-AD43BF229B3D}"/>
              </a:ext>
            </a:extLst>
          </p:cNvPr>
          <p:cNvSpPr/>
          <p:nvPr/>
        </p:nvSpPr>
        <p:spPr>
          <a:xfrm rot="19270241">
            <a:off x="8687976" y="4686333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814138C-3DFF-EA79-48D6-4AF89F937A5D}"/>
              </a:ext>
            </a:extLst>
          </p:cNvPr>
          <p:cNvSpPr/>
          <p:nvPr/>
        </p:nvSpPr>
        <p:spPr>
          <a:xfrm>
            <a:off x="10637922" y="3506492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EB805E62-83A4-96C0-6C59-B6B9D2EB2342}"/>
              </a:ext>
            </a:extLst>
          </p:cNvPr>
          <p:cNvSpPr/>
          <p:nvPr/>
        </p:nvSpPr>
        <p:spPr>
          <a:xfrm rot="5400000">
            <a:off x="10256857" y="2794297"/>
            <a:ext cx="570513" cy="1367479"/>
          </a:xfrm>
          <a:custGeom>
            <a:avLst/>
            <a:gdLst>
              <a:gd name="connsiteX0" fmla="*/ 0 w 570513"/>
              <a:gd name="connsiteY0" fmla="*/ 0 h 1367479"/>
              <a:gd name="connsiteX1" fmla="*/ 570513 w 570513"/>
              <a:gd name="connsiteY1" fmla="*/ 378319 h 1367479"/>
              <a:gd name="connsiteX2" fmla="*/ 570513 w 570513"/>
              <a:gd name="connsiteY2" fmla="*/ 677631 h 1367479"/>
              <a:gd name="connsiteX3" fmla="*/ 570513 w 570513"/>
              <a:gd name="connsiteY3" fmla="*/ 989160 h 1367479"/>
              <a:gd name="connsiteX4" fmla="*/ 0 w 570513"/>
              <a:gd name="connsiteY4" fmla="*/ 1367479 h 1367479"/>
              <a:gd name="connsiteX5" fmla="*/ 0 w 570513"/>
              <a:gd name="connsiteY5" fmla="*/ 952677 h 1367479"/>
              <a:gd name="connsiteX6" fmla="*/ 0 w 570513"/>
              <a:gd name="connsiteY6" fmla="*/ 537875 h 1367479"/>
              <a:gd name="connsiteX7" fmla="*/ 0 w 570513"/>
              <a:gd name="connsiteY7" fmla="*/ 0 h 1367479"/>
              <a:gd name="connsiteX0" fmla="*/ 0 w 570513"/>
              <a:gd name="connsiteY0" fmla="*/ 0 h 1367479"/>
              <a:gd name="connsiteX1" fmla="*/ 570513 w 570513"/>
              <a:gd name="connsiteY1" fmla="*/ 378319 h 1367479"/>
              <a:gd name="connsiteX2" fmla="*/ 570513 w 570513"/>
              <a:gd name="connsiteY2" fmla="*/ 677631 h 1367479"/>
              <a:gd name="connsiteX3" fmla="*/ 570513 w 570513"/>
              <a:gd name="connsiteY3" fmla="*/ 989160 h 1367479"/>
              <a:gd name="connsiteX4" fmla="*/ 0 w 570513"/>
              <a:gd name="connsiteY4" fmla="*/ 1367479 h 136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13" h="1367479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605316" y="497190"/>
                  <a:pt x="549268" y="572356"/>
                  <a:pt x="570513" y="677631"/>
                </a:cubicBezTo>
                <a:cubicBezTo>
                  <a:pt x="591758" y="782906"/>
                  <a:pt x="561971" y="920510"/>
                  <a:pt x="570513" y="989160"/>
                </a:cubicBezTo>
                <a:cubicBezTo>
                  <a:pt x="495780" y="1205446"/>
                  <a:pt x="321984" y="1414639"/>
                  <a:pt x="0" y="1367479"/>
                </a:cubicBezTo>
                <a:cubicBezTo>
                  <a:pt x="-36241" y="1187459"/>
                  <a:pt x="22357" y="1113782"/>
                  <a:pt x="0" y="952677"/>
                </a:cubicBezTo>
                <a:cubicBezTo>
                  <a:pt x="-22357" y="791572"/>
                  <a:pt x="13878" y="713548"/>
                  <a:pt x="0" y="537875"/>
                </a:cubicBezTo>
                <a:cubicBezTo>
                  <a:pt x="-13878" y="362202"/>
                  <a:pt x="33047" y="228632"/>
                  <a:pt x="0" y="0"/>
                </a:cubicBezTo>
                <a:close/>
              </a:path>
              <a:path w="570513" h="1367479" fill="none" extrusionOk="0">
                <a:moveTo>
                  <a:pt x="0" y="0"/>
                </a:moveTo>
                <a:cubicBezTo>
                  <a:pt x="294976" y="59288"/>
                  <a:pt x="521140" y="176271"/>
                  <a:pt x="570513" y="378319"/>
                </a:cubicBezTo>
                <a:cubicBezTo>
                  <a:pt x="596788" y="525492"/>
                  <a:pt x="543524" y="532149"/>
                  <a:pt x="570513" y="677631"/>
                </a:cubicBezTo>
                <a:cubicBezTo>
                  <a:pt x="597502" y="823113"/>
                  <a:pt x="556334" y="891331"/>
                  <a:pt x="570513" y="989160"/>
                </a:cubicBezTo>
                <a:cubicBezTo>
                  <a:pt x="504128" y="1240006"/>
                  <a:pt x="368976" y="1302918"/>
                  <a:pt x="0" y="1367479"/>
                </a:cubicBezTo>
              </a:path>
              <a:path w="570513" h="1367479" fill="none" stroke="0" extrusionOk="0">
                <a:moveTo>
                  <a:pt x="0" y="0"/>
                </a:moveTo>
                <a:cubicBezTo>
                  <a:pt x="324735" y="34674"/>
                  <a:pt x="571669" y="177525"/>
                  <a:pt x="570513" y="378319"/>
                </a:cubicBezTo>
                <a:cubicBezTo>
                  <a:pt x="600418" y="450301"/>
                  <a:pt x="550141" y="553764"/>
                  <a:pt x="570513" y="677631"/>
                </a:cubicBezTo>
                <a:cubicBezTo>
                  <a:pt x="590885" y="801498"/>
                  <a:pt x="542290" y="839602"/>
                  <a:pt x="570513" y="989160"/>
                </a:cubicBezTo>
                <a:cubicBezTo>
                  <a:pt x="520125" y="1141051"/>
                  <a:pt x="368497" y="1391307"/>
                  <a:pt x="0" y="1367479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lchete Direito 17">
            <a:extLst>
              <a:ext uri="{FF2B5EF4-FFF2-40B4-BE49-F238E27FC236}">
                <a16:creationId xmlns:a16="http://schemas.microsoft.com/office/drawing/2014/main" id="{69CC4B46-9A0C-9EFC-B889-E16CC01D7614}"/>
              </a:ext>
            </a:extLst>
          </p:cNvPr>
          <p:cNvSpPr/>
          <p:nvPr/>
        </p:nvSpPr>
        <p:spPr>
          <a:xfrm rot="16200000">
            <a:off x="10256858" y="4375763"/>
            <a:ext cx="570513" cy="1367479"/>
          </a:xfrm>
          <a:custGeom>
            <a:avLst/>
            <a:gdLst>
              <a:gd name="connsiteX0" fmla="*/ 0 w 570513"/>
              <a:gd name="connsiteY0" fmla="*/ 0 h 1367479"/>
              <a:gd name="connsiteX1" fmla="*/ 570513 w 570513"/>
              <a:gd name="connsiteY1" fmla="*/ 664071 h 1367479"/>
              <a:gd name="connsiteX2" fmla="*/ 570513 w 570513"/>
              <a:gd name="connsiteY2" fmla="*/ 703408 h 1367479"/>
              <a:gd name="connsiteX3" fmla="*/ 0 w 570513"/>
              <a:gd name="connsiteY3" fmla="*/ 1367479 h 1367479"/>
              <a:gd name="connsiteX4" fmla="*/ 0 w 570513"/>
              <a:gd name="connsiteY4" fmla="*/ 925327 h 1367479"/>
              <a:gd name="connsiteX5" fmla="*/ 0 w 570513"/>
              <a:gd name="connsiteY5" fmla="*/ 496851 h 1367479"/>
              <a:gd name="connsiteX6" fmla="*/ 0 w 570513"/>
              <a:gd name="connsiteY6" fmla="*/ 0 h 1367479"/>
              <a:gd name="connsiteX0" fmla="*/ 0 w 570513"/>
              <a:gd name="connsiteY0" fmla="*/ 0 h 1367479"/>
              <a:gd name="connsiteX1" fmla="*/ 570513 w 570513"/>
              <a:gd name="connsiteY1" fmla="*/ 664071 h 1367479"/>
              <a:gd name="connsiteX2" fmla="*/ 570513 w 570513"/>
              <a:gd name="connsiteY2" fmla="*/ 703408 h 1367479"/>
              <a:gd name="connsiteX3" fmla="*/ 0 w 570513"/>
              <a:gd name="connsiteY3" fmla="*/ 1367479 h 136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67479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72076" y="672852"/>
                  <a:pt x="570132" y="689528"/>
                  <a:pt x="570513" y="703408"/>
                </a:cubicBezTo>
                <a:cubicBezTo>
                  <a:pt x="576652" y="1066196"/>
                  <a:pt x="323333" y="1443233"/>
                  <a:pt x="0" y="1367479"/>
                </a:cubicBezTo>
                <a:cubicBezTo>
                  <a:pt x="-29820" y="1153291"/>
                  <a:pt x="12847" y="1116192"/>
                  <a:pt x="0" y="925327"/>
                </a:cubicBezTo>
                <a:cubicBezTo>
                  <a:pt x="-12847" y="734462"/>
                  <a:pt x="23859" y="702670"/>
                  <a:pt x="0" y="496851"/>
                </a:cubicBezTo>
                <a:cubicBezTo>
                  <a:pt x="-23859" y="291032"/>
                  <a:pt x="36128" y="128743"/>
                  <a:pt x="0" y="0"/>
                </a:cubicBezTo>
                <a:close/>
              </a:path>
              <a:path w="570513" h="1367479" fill="none" extrusionOk="0">
                <a:moveTo>
                  <a:pt x="0" y="0"/>
                </a:moveTo>
                <a:cubicBezTo>
                  <a:pt x="327733" y="14081"/>
                  <a:pt x="500215" y="217725"/>
                  <a:pt x="570513" y="664071"/>
                </a:cubicBezTo>
                <a:cubicBezTo>
                  <a:pt x="572199" y="677580"/>
                  <a:pt x="569394" y="687909"/>
                  <a:pt x="570513" y="703408"/>
                </a:cubicBezTo>
                <a:cubicBezTo>
                  <a:pt x="648237" y="1107241"/>
                  <a:pt x="369993" y="1385093"/>
                  <a:pt x="0" y="1367479"/>
                </a:cubicBezTo>
              </a:path>
              <a:path w="570513" h="1367479" fill="none" stroke="0" extrusionOk="0">
                <a:moveTo>
                  <a:pt x="0" y="0"/>
                </a:moveTo>
                <a:cubicBezTo>
                  <a:pt x="348081" y="-13844"/>
                  <a:pt x="520852" y="218654"/>
                  <a:pt x="570513" y="664071"/>
                </a:cubicBezTo>
                <a:cubicBezTo>
                  <a:pt x="572754" y="676505"/>
                  <a:pt x="567810" y="688350"/>
                  <a:pt x="570513" y="703408"/>
                </a:cubicBezTo>
                <a:cubicBezTo>
                  <a:pt x="581275" y="1063585"/>
                  <a:pt x="306654" y="1395544"/>
                  <a:pt x="0" y="1367479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3091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3091872" cy="369332"/>
              </a:xfrm>
              <a:prstGeom prst="rect">
                <a:avLst/>
              </a:prstGeom>
              <a:blipFill>
                <a:blip r:embed="rId3"/>
                <a:stretch>
                  <a:fillRect l="-3543" r="-9055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66775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1B02052-034D-5DD9-EDF8-FA55B41E4510}"/>
              </a:ext>
            </a:extLst>
          </p:cNvPr>
          <p:cNvSpPr/>
          <p:nvPr/>
        </p:nvSpPr>
        <p:spPr>
          <a:xfrm>
            <a:off x="9311391" y="3931473"/>
            <a:ext cx="442210" cy="724758"/>
          </a:xfrm>
          <a:custGeom>
            <a:avLst/>
            <a:gdLst>
              <a:gd name="connsiteX0" fmla="*/ 0 w 442210"/>
              <a:gd name="connsiteY0" fmla="*/ 73703 h 724758"/>
              <a:gd name="connsiteX1" fmla="*/ 73703 w 442210"/>
              <a:gd name="connsiteY1" fmla="*/ 0 h 724758"/>
              <a:gd name="connsiteX2" fmla="*/ 368507 w 442210"/>
              <a:gd name="connsiteY2" fmla="*/ 0 h 724758"/>
              <a:gd name="connsiteX3" fmla="*/ 442210 w 442210"/>
              <a:gd name="connsiteY3" fmla="*/ 73703 h 724758"/>
              <a:gd name="connsiteX4" fmla="*/ 442210 w 442210"/>
              <a:gd name="connsiteY4" fmla="*/ 651055 h 724758"/>
              <a:gd name="connsiteX5" fmla="*/ 368507 w 442210"/>
              <a:gd name="connsiteY5" fmla="*/ 724758 h 724758"/>
              <a:gd name="connsiteX6" fmla="*/ 73703 w 442210"/>
              <a:gd name="connsiteY6" fmla="*/ 724758 h 724758"/>
              <a:gd name="connsiteX7" fmla="*/ 0 w 442210"/>
              <a:gd name="connsiteY7" fmla="*/ 651055 h 724758"/>
              <a:gd name="connsiteX8" fmla="*/ 0 w 442210"/>
              <a:gd name="connsiteY8" fmla="*/ 73703 h 72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210" h="724758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64373" y="328077"/>
                  <a:pt x="459868" y="478157"/>
                  <a:pt x="442210" y="651055"/>
                </a:cubicBezTo>
                <a:cubicBezTo>
                  <a:pt x="440073" y="687164"/>
                  <a:pt x="414771" y="722984"/>
                  <a:pt x="368507" y="724758"/>
                </a:cubicBezTo>
                <a:cubicBezTo>
                  <a:pt x="308971" y="724084"/>
                  <a:pt x="191225" y="713329"/>
                  <a:pt x="73703" y="724758"/>
                </a:cubicBezTo>
                <a:cubicBezTo>
                  <a:pt x="29170" y="726437"/>
                  <a:pt x="2340" y="690615"/>
                  <a:pt x="0" y="651055"/>
                </a:cubicBezTo>
                <a:cubicBezTo>
                  <a:pt x="26921" y="498973"/>
                  <a:pt x="9776" y="312305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76B7BF-CE5B-1115-A328-F0CC11132990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66103610-D2E2-F70C-747D-33D784115DDF}"/>
              </a:ext>
            </a:extLst>
          </p:cNvPr>
          <p:cNvSpPr/>
          <p:nvPr/>
        </p:nvSpPr>
        <p:spPr>
          <a:xfrm rot="2899154">
            <a:off x="8582858" y="3220259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AC006DE2-851E-A094-CBC8-33393F091C17}"/>
              </a:ext>
            </a:extLst>
          </p:cNvPr>
          <p:cNvSpPr/>
          <p:nvPr/>
        </p:nvSpPr>
        <p:spPr>
          <a:xfrm rot="6940878">
            <a:off x="10652179" y="3209142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03DC4034-7FD6-2C33-E9D3-451C7F86BAC2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olchete Direito 14">
            <a:extLst>
              <a:ext uri="{FF2B5EF4-FFF2-40B4-BE49-F238E27FC236}">
                <a16:creationId xmlns:a16="http://schemas.microsoft.com/office/drawing/2014/main" id="{ECC9F5A7-E228-553F-56F8-AD43BF229B3D}"/>
              </a:ext>
            </a:extLst>
          </p:cNvPr>
          <p:cNvSpPr/>
          <p:nvPr/>
        </p:nvSpPr>
        <p:spPr>
          <a:xfrm rot="19270241">
            <a:off x="8687976" y="4686333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814138C-3DFF-EA79-48D6-4AF89F937A5D}"/>
              </a:ext>
            </a:extLst>
          </p:cNvPr>
          <p:cNvSpPr/>
          <p:nvPr/>
        </p:nvSpPr>
        <p:spPr>
          <a:xfrm>
            <a:off x="10637922" y="3506492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EB805E62-83A4-96C0-6C59-B6B9D2EB2342}"/>
              </a:ext>
            </a:extLst>
          </p:cNvPr>
          <p:cNvSpPr/>
          <p:nvPr/>
        </p:nvSpPr>
        <p:spPr>
          <a:xfrm rot="5400000">
            <a:off x="10256857" y="2794297"/>
            <a:ext cx="570513" cy="1367479"/>
          </a:xfrm>
          <a:custGeom>
            <a:avLst/>
            <a:gdLst>
              <a:gd name="connsiteX0" fmla="*/ 0 w 570513"/>
              <a:gd name="connsiteY0" fmla="*/ 0 h 1367479"/>
              <a:gd name="connsiteX1" fmla="*/ 570513 w 570513"/>
              <a:gd name="connsiteY1" fmla="*/ 378319 h 1367479"/>
              <a:gd name="connsiteX2" fmla="*/ 570513 w 570513"/>
              <a:gd name="connsiteY2" fmla="*/ 677631 h 1367479"/>
              <a:gd name="connsiteX3" fmla="*/ 570513 w 570513"/>
              <a:gd name="connsiteY3" fmla="*/ 989160 h 1367479"/>
              <a:gd name="connsiteX4" fmla="*/ 0 w 570513"/>
              <a:gd name="connsiteY4" fmla="*/ 1367479 h 1367479"/>
              <a:gd name="connsiteX5" fmla="*/ 0 w 570513"/>
              <a:gd name="connsiteY5" fmla="*/ 952677 h 1367479"/>
              <a:gd name="connsiteX6" fmla="*/ 0 w 570513"/>
              <a:gd name="connsiteY6" fmla="*/ 537875 h 1367479"/>
              <a:gd name="connsiteX7" fmla="*/ 0 w 570513"/>
              <a:gd name="connsiteY7" fmla="*/ 0 h 1367479"/>
              <a:gd name="connsiteX0" fmla="*/ 0 w 570513"/>
              <a:gd name="connsiteY0" fmla="*/ 0 h 1367479"/>
              <a:gd name="connsiteX1" fmla="*/ 570513 w 570513"/>
              <a:gd name="connsiteY1" fmla="*/ 378319 h 1367479"/>
              <a:gd name="connsiteX2" fmla="*/ 570513 w 570513"/>
              <a:gd name="connsiteY2" fmla="*/ 677631 h 1367479"/>
              <a:gd name="connsiteX3" fmla="*/ 570513 w 570513"/>
              <a:gd name="connsiteY3" fmla="*/ 989160 h 1367479"/>
              <a:gd name="connsiteX4" fmla="*/ 0 w 570513"/>
              <a:gd name="connsiteY4" fmla="*/ 1367479 h 136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13" h="1367479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605316" y="497190"/>
                  <a:pt x="549268" y="572356"/>
                  <a:pt x="570513" y="677631"/>
                </a:cubicBezTo>
                <a:cubicBezTo>
                  <a:pt x="591758" y="782906"/>
                  <a:pt x="561971" y="920510"/>
                  <a:pt x="570513" y="989160"/>
                </a:cubicBezTo>
                <a:cubicBezTo>
                  <a:pt x="495780" y="1205446"/>
                  <a:pt x="321984" y="1414639"/>
                  <a:pt x="0" y="1367479"/>
                </a:cubicBezTo>
                <a:cubicBezTo>
                  <a:pt x="-36241" y="1187459"/>
                  <a:pt x="22357" y="1113782"/>
                  <a:pt x="0" y="952677"/>
                </a:cubicBezTo>
                <a:cubicBezTo>
                  <a:pt x="-22357" y="791572"/>
                  <a:pt x="13878" y="713548"/>
                  <a:pt x="0" y="537875"/>
                </a:cubicBezTo>
                <a:cubicBezTo>
                  <a:pt x="-13878" y="362202"/>
                  <a:pt x="33047" y="228632"/>
                  <a:pt x="0" y="0"/>
                </a:cubicBezTo>
                <a:close/>
              </a:path>
              <a:path w="570513" h="1367479" fill="none" extrusionOk="0">
                <a:moveTo>
                  <a:pt x="0" y="0"/>
                </a:moveTo>
                <a:cubicBezTo>
                  <a:pt x="294976" y="59288"/>
                  <a:pt x="521140" y="176271"/>
                  <a:pt x="570513" y="378319"/>
                </a:cubicBezTo>
                <a:cubicBezTo>
                  <a:pt x="596788" y="525492"/>
                  <a:pt x="543524" y="532149"/>
                  <a:pt x="570513" y="677631"/>
                </a:cubicBezTo>
                <a:cubicBezTo>
                  <a:pt x="597502" y="823113"/>
                  <a:pt x="556334" y="891331"/>
                  <a:pt x="570513" y="989160"/>
                </a:cubicBezTo>
                <a:cubicBezTo>
                  <a:pt x="504128" y="1240006"/>
                  <a:pt x="368976" y="1302918"/>
                  <a:pt x="0" y="1367479"/>
                </a:cubicBezTo>
              </a:path>
              <a:path w="570513" h="1367479" fill="none" stroke="0" extrusionOk="0">
                <a:moveTo>
                  <a:pt x="0" y="0"/>
                </a:moveTo>
                <a:cubicBezTo>
                  <a:pt x="324735" y="34674"/>
                  <a:pt x="571669" y="177525"/>
                  <a:pt x="570513" y="378319"/>
                </a:cubicBezTo>
                <a:cubicBezTo>
                  <a:pt x="600418" y="450301"/>
                  <a:pt x="550141" y="553764"/>
                  <a:pt x="570513" y="677631"/>
                </a:cubicBezTo>
                <a:cubicBezTo>
                  <a:pt x="590885" y="801498"/>
                  <a:pt x="542290" y="839602"/>
                  <a:pt x="570513" y="989160"/>
                </a:cubicBezTo>
                <a:cubicBezTo>
                  <a:pt x="520125" y="1141051"/>
                  <a:pt x="368497" y="1391307"/>
                  <a:pt x="0" y="1367479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olchete Direito 17">
            <a:extLst>
              <a:ext uri="{FF2B5EF4-FFF2-40B4-BE49-F238E27FC236}">
                <a16:creationId xmlns:a16="http://schemas.microsoft.com/office/drawing/2014/main" id="{69CC4B46-9A0C-9EFC-B889-E16CC01D7614}"/>
              </a:ext>
            </a:extLst>
          </p:cNvPr>
          <p:cNvSpPr/>
          <p:nvPr/>
        </p:nvSpPr>
        <p:spPr>
          <a:xfrm rot="16200000">
            <a:off x="10256858" y="4375763"/>
            <a:ext cx="570513" cy="1367479"/>
          </a:xfrm>
          <a:custGeom>
            <a:avLst/>
            <a:gdLst>
              <a:gd name="connsiteX0" fmla="*/ 0 w 570513"/>
              <a:gd name="connsiteY0" fmla="*/ 0 h 1367479"/>
              <a:gd name="connsiteX1" fmla="*/ 570513 w 570513"/>
              <a:gd name="connsiteY1" fmla="*/ 664071 h 1367479"/>
              <a:gd name="connsiteX2" fmla="*/ 570513 w 570513"/>
              <a:gd name="connsiteY2" fmla="*/ 703408 h 1367479"/>
              <a:gd name="connsiteX3" fmla="*/ 0 w 570513"/>
              <a:gd name="connsiteY3" fmla="*/ 1367479 h 1367479"/>
              <a:gd name="connsiteX4" fmla="*/ 0 w 570513"/>
              <a:gd name="connsiteY4" fmla="*/ 925327 h 1367479"/>
              <a:gd name="connsiteX5" fmla="*/ 0 w 570513"/>
              <a:gd name="connsiteY5" fmla="*/ 496851 h 1367479"/>
              <a:gd name="connsiteX6" fmla="*/ 0 w 570513"/>
              <a:gd name="connsiteY6" fmla="*/ 0 h 1367479"/>
              <a:gd name="connsiteX0" fmla="*/ 0 w 570513"/>
              <a:gd name="connsiteY0" fmla="*/ 0 h 1367479"/>
              <a:gd name="connsiteX1" fmla="*/ 570513 w 570513"/>
              <a:gd name="connsiteY1" fmla="*/ 664071 h 1367479"/>
              <a:gd name="connsiteX2" fmla="*/ 570513 w 570513"/>
              <a:gd name="connsiteY2" fmla="*/ 703408 h 1367479"/>
              <a:gd name="connsiteX3" fmla="*/ 0 w 570513"/>
              <a:gd name="connsiteY3" fmla="*/ 1367479 h 136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67479" stroke="0" extrusionOk="0">
                <a:moveTo>
                  <a:pt x="0" y="0"/>
                </a:moveTo>
                <a:cubicBezTo>
                  <a:pt x="289247" y="4878"/>
                  <a:pt x="527932" y="314119"/>
                  <a:pt x="570513" y="664071"/>
                </a:cubicBezTo>
                <a:cubicBezTo>
                  <a:pt x="572076" y="672852"/>
                  <a:pt x="570132" y="689528"/>
                  <a:pt x="570513" y="703408"/>
                </a:cubicBezTo>
                <a:cubicBezTo>
                  <a:pt x="576652" y="1066196"/>
                  <a:pt x="323333" y="1443233"/>
                  <a:pt x="0" y="1367479"/>
                </a:cubicBezTo>
                <a:cubicBezTo>
                  <a:pt x="-29820" y="1153291"/>
                  <a:pt x="12847" y="1116192"/>
                  <a:pt x="0" y="925327"/>
                </a:cubicBezTo>
                <a:cubicBezTo>
                  <a:pt x="-12847" y="734462"/>
                  <a:pt x="23859" y="702670"/>
                  <a:pt x="0" y="496851"/>
                </a:cubicBezTo>
                <a:cubicBezTo>
                  <a:pt x="-23859" y="291032"/>
                  <a:pt x="36128" y="128743"/>
                  <a:pt x="0" y="0"/>
                </a:cubicBezTo>
                <a:close/>
              </a:path>
              <a:path w="570513" h="1367479" fill="none" extrusionOk="0">
                <a:moveTo>
                  <a:pt x="0" y="0"/>
                </a:moveTo>
                <a:cubicBezTo>
                  <a:pt x="327733" y="14081"/>
                  <a:pt x="500215" y="217725"/>
                  <a:pt x="570513" y="664071"/>
                </a:cubicBezTo>
                <a:cubicBezTo>
                  <a:pt x="572199" y="677580"/>
                  <a:pt x="569394" y="687909"/>
                  <a:pt x="570513" y="703408"/>
                </a:cubicBezTo>
                <a:cubicBezTo>
                  <a:pt x="648237" y="1107241"/>
                  <a:pt x="369993" y="1385093"/>
                  <a:pt x="0" y="1367479"/>
                </a:cubicBezTo>
              </a:path>
              <a:path w="570513" h="1367479" fill="none" stroke="0" extrusionOk="0">
                <a:moveTo>
                  <a:pt x="0" y="0"/>
                </a:moveTo>
                <a:cubicBezTo>
                  <a:pt x="348081" y="-13844"/>
                  <a:pt x="520852" y="218654"/>
                  <a:pt x="570513" y="664071"/>
                </a:cubicBezTo>
                <a:cubicBezTo>
                  <a:pt x="572754" y="676505"/>
                  <a:pt x="567810" y="688350"/>
                  <a:pt x="570513" y="703408"/>
                </a:cubicBezTo>
                <a:cubicBezTo>
                  <a:pt x="581275" y="1063585"/>
                  <a:pt x="306654" y="1395544"/>
                  <a:pt x="0" y="1367479"/>
                </a:cubicBezTo>
              </a:path>
            </a:pathLst>
          </a:custGeom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11639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/>
              <p:nvPr/>
            </p:nvSpPr>
            <p:spPr>
              <a:xfrm>
                <a:off x="7860156" y="5799269"/>
                <a:ext cx="4114268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9D907C9-8FB6-CECD-3CAF-6E9F8325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156" y="5799269"/>
                <a:ext cx="4114268" cy="370101"/>
              </a:xfrm>
              <a:prstGeom prst="rect">
                <a:avLst/>
              </a:prstGeom>
              <a:blipFill>
                <a:blip r:embed="rId3"/>
                <a:stretch>
                  <a:fillRect l="-2667" r="-29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68D7C-B93B-4928-834B-9532E03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37731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732883"/>
              </p:ext>
            </p:extLst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595677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595677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4308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/>
              <p:nvPr/>
            </p:nvSpPr>
            <p:spPr>
              <a:xfrm>
                <a:off x="8975533" y="5799269"/>
                <a:ext cx="558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533" y="5799269"/>
                <a:ext cx="558678" cy="369332"/>
              </a:xfrm>
              <a:prstGeom prst="rect">
                <a:avLst/>
              </a:prstGeom>
              <a:blipFill>
                <a:blip r:embed="rId3"/>
                <a:stretch>
                  <a:fillRect l="-13043"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804C4C-D45F-44A6-9CD1-EC9CD8E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0396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4308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710D38-BB9C-ACCF-ABE2-0B1C967ABED6}"/>
              </a:ext>
            </a:extLst>
          </p:cNvPr>
          <p:cNvSpPr/>
          <p:nvPr/>
        </p:nvSpPr>
        <p:spPr>
          <a:xfrm>
            <a:off x="10600373" y="3469816"/>
            <a:ext cx="552948" cy="1612724"/>
          </a:xfrm>
          <a:custGeom>
            <a:avLst/>
            <a:gdLst>
              <a:gd name="connsiteX0" fmla="*/ 0 w 552948"/>
              <a:gd name="connsiteY0" fmla="*/ 92160 h 1612724"/>
              <a:gd name="connsiteX1" fmla="*/ 92160 w 552948"/>
              <a:gd name="connsiteY1" fmla="*/ 0 h 1612724"/>
              <a:gd name="connsiteX2" fmla="*/ 460788 w 552948"/>
              <a:gd name="connsiteY2" fmla="*/ 0 h 1612724"/>
              <a:gd name="connsiteX3" fmla="*/ 552948 w 552948"/>
              <a:gd name="connsiteY3" fmla="*/ 92160 h 1612724"/>
              <a:gd name="connsiteX4" fmla="*/ 552948 w 552948"/>
              <a:gd name="connsiteY4" fmla="*/ 568295 h 1612724"/>
              <a:gd name="connsiteX5" fmla="*/ 552948 w 552948"/>
              <a:gd name="connsiteY5" fmla="*/ 1001577 h 1612724"/>
              <a:gd name="connsiteX6" fmla="*/ 552948 w 552948"/>
              <a:gd name="connsiteY6" fmla="*/ 1520564 h 1612724"/>
              <a:gd name="connsiteX7" fmla="*/ 460788 w 552948"/>
              <a:gd name="connsiteY7" fmla="*/ 1612724 h 1612724"/>
              <a:gd name="connsiteX8" fmla="*/ 92160 w 552948"/>
              <a:gd name="connsiteY8" fmla="*/ 1612724 h 1612724"/>
              <a:gd name="connsiteX9" fmla="*/ 0 w 552948"/>
              <a:gd name="connsiteY9" fmla="*/ 1520564 h 1612724"/>
              <a:gd name="connsiteX10" fmla="*/ 0 w 552948"/>
              <a:gd name="connsiteY10" fmla="*/ 1072997 h 1612724"/>
              <a:gd name="connsiteX11" fmla="*/ 0 w 552948"/>
              <a:gd name="connsiteY11" fmla="*/ 596863 h 1612724"/>
              <a:gd name="connsiteX12" fmla="*/ 0 w 552948"/>
              <a:gd name="connsiteY12" fmla="*/ 92160 h 161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12724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65420" y="324937"/>
                  <a:pt x="533734" y="435339"/>
                  <a:pt x="552948" y="568295"/>
                </a:cubicBezTo>
                <a:cubicBezTo>
                  <a:pt x="572162" y="701251"/>
                  <a:pt x="566086" y="873567"/>
                  <a:pt x="552948" y="1001577"/>
                </a:cubicBezTo>
                <a:cubicBezTo>
                  <a:pt x="539810" y="1129587"/>
                  <a:pt x="543689" y="1367210"/>
                  <a:pt x="552948" y="1520564"/>
                </a:cubicBezTo>
                <a:cubicBezTo>
                  <a:pt x="546675" y="1575306"/>
                  <a:pt x="512129" y="1606798"/>
                  <a:pt x="460788" y="1612724"/>
                </a:cubicBezTo>
                <a:cubicBezTo>
                  <a:pt x="309962" y="1629115"/>
                  <a:pt x="258812" y="1609521"/>
                  <a:pt x="92160" y="1612724"/>
                </a:cubicBezTo>
                <a:cubicBezTo>
                  <a:pt x="41382" y="1615925"/>
                  <a:pt x="3832" y="1569574"/>
                  <a:pt x="0" y="1520564"/>
                </a:cubicBezTo>
                <a:cubicBezTo>
                  <a:pt x="19585" y="1353600"/>
                  <a:pt x="4801" y="1213457"/>
                  <a:pt x="0" y="1072997"/>
                </a:cubicBezTo>
                <a:cubicBezTo>
                  <a:pt x="-4801" y="932537"/>
                  <a:pt x="15089" y="726309"/>
                  <a:pt x="0" y="596863"/>
                </a:cubicBezTo>
                <a:cubicBezTo>
                  <a:pt x="-15089" y="467417"/>
                  <a:pt x="-9179" y="224639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/>
              <p:nvPr/>
            </p:nvSpPr>
            <p:spPr>
              <a:xfrm>
                <a:off x="8975533" y="5799269"/>
                <a:ext cx="1020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533" y="5799269"/>
                <a:ext cx="1020856" cy="369332"/>
              </a:xfrm>
              <a:prstGeom prst="rect">
                <a:avLst/>
              </a:prstGeom>
              <a:blipFill>
                <a:blip r:embed="rId3"/>
                <a:stretch>
                  <a:fillRect l="-7143" r="-45238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804C4C-D45F-44A6-9CD1-EC9CD8E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77486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Excesso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Gray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E610DC-77D0-1695-4B99-789319D7A842}"/>
              </a:ext>
            </a:extLst>
          </p:cNvPr>
          <p:cNvSpPr txBox="1"/>
          <p:nvPr/>
        </p:nvSpPr>
        <p:spPr>
          <a:xfrm>
            <a:off x="5895976" y="3019424"/>
            <a:ext cx="400050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5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2 entre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Johnson</a:t>
            </a:r>
          </a:p>
          <a:p>
            <a:pPr lvl="1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10 bits: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064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4308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710D38-BB9C-ACCF-ABE2-0B1C967ABED6}"/>
              </a:ext>
            </a:extLst>
          </p:cNvPr>
          <p:cNvSpPr/>
          <p:nvPr/>
        </p:nvSpPr>
        <p:spPr>
          <a:xfrm>
            <a:off x="10600373" y="3469816"/>
            <a:ext cx="552948" cy="1612724"/>
          </a:xfrm>
          <a:custGeom>
            <a:avLst/>
            <a:gdLst>
              <a:gd name="connsiteX0" fmla="*/ 0 w 552948"/>
              <a:gd name="connsiteY0" fmla="*/ 92160 h 1612724"/>
              <a:gd name="connsiteX1" fmla="*/ 92160 w 552948"/>
              <a:gd name="connsiteY1" fmla="*/ 0 h 1612724"/>
              <a:gd name="connsiteX2" fmla="*/ 460788 w 552948"/>
              <a:gd name="connsiteY2" fmla="*/ 0 h 1612724"/>
              <a:gd name="connsiteX3" fmla="*/ 552948 w 552948"/>
              <a:gd name="connsiteY3" fmla="*/ 92160 h 1612724"/>
              <a:gd name="connsiteX4" fmla="*/ 552948 w 552948"/>
              <a:gd name="connsiteY4" fmla="*/ 568295 h 1612724"/>
              <a:gd name="connsiteX5" fmla="*/ 552948 w 552948"/>
              <a:gd name="connsiteY5" fmla="*/ 1001577 h 1612724"/>
              <a:gd name="connsiteX6" fmla="*/ 552948 w 552948"/>
              <a:gd name="connsiteY6" fmla="*/ 1520564 h 1612724"/>
              <a:gd name="connsiteX7" fmla="*/ 460788 w 552948"/>
              <a:gd name="connsiteY7" fmla="*/ 1612724 h 1612724"/>
              <a:gd name="connsiteX8" fmla="*/ 92160 w 552948"/>
              <a:gd name="connsiteY8" fmla="*/ 1612724 h 1612724"/>
              <a:gd name="connsiteX9" fmla="*/ 0 w 552948"/>
              <a:gd name="connsiteY9" fmla="*/ 1520564 h 1612724"/>
              <a:gd name="connsiteX10" fmla="*/ 0 w 552948"/>
              <a:gd name="connsiteY10" fmla="*/ 1072997 h 1612724"/>
              <a:gd name="connsiteX11" fmla="*/ 0 w 552948"/>
              <a:gd name="connsiteY11" fmla="*/ 596863 h 1612724"/>
              <a:gd name="connsiteX12" fmla="*/ 0 w 552948"/>
              <a:gd name="connsiteY12" fmla="*/ 92160 h 161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948" h="1612724" extrusionOk="0">
                <a:moveTo>
                  <a:pt x="0" y="92160"/>
                </a:moveTo>
                <a:cubicBezTo>
                  <a:pt x="1534" y="49001"/>
                  <a:pt x="40983" y="-2953"/>
                  <a:pt x="92160" y="0"/>
                </a:cubicBezTo>
                <a:cubicBezTo>
                  <a:pt x="264556" y="-15391"/>
                  <a:pt x="337777" y="-17616"/>
                  <a:pt x="460788" y="0"/>
                </a:cubicBezTo>
                <a:cubicBezTo>
                  <a:pt x="519507" y="-3328"/>
                  <a:pt x="545185" y="36547"/>
                  <a:pt x="552948" y="92160"/>
                </a:cubicBezTo>
                <a:cubicBezTo>
                  <a:pt x="565420" y="324937"/>
                  <a:pt x="533734" y="435339"/>
                  <a:pt x="552948" y="568295"/>
                </a:cubicBezTo>
                <a:cubicBezTo>
                  <a:pt x="572162" y="701251"/>
                  <a:pt x="566086" y="873567"/>
                  <a:pt x="552948" y="1001577"/>
                </a:cubicBezTo>
                <a:cubicBezTo>
                  <a:pt x="539810" y="1129587"/>
                  <a:pt x="543689" y="1367210"/>
                  <a:pt x="552948" y="1520564"/>
                </a:cubicBezTo>
                <a:cubicBezTo>
                  <a:pt x="546675" y="1575306"/>
                  <a:pt x="512129" y="1606798"/>
                  <a:pt x="460788" y="1612724"/>
                </a:cubicBezTo>
                <a:cubicBezTo>
                  <a:pt x="309962" y="1629115"/>
                  <a:pt x="258812" y="1609521"/>
                  <a:pt x="92160" y="1612724"/>
                </a:cubicBezTo>
                <a:cubicBezTo>
                  <a:pt x="41382" y="1615925"/>
                  <a:pt x="3832" y="1569574"/>
                  <a:pt x="0" y="1520564"/>
                </a:cubicBezTo>
                <a:cubicBezTo>
                  <a:pt x="19585" y="1353600"/>
                  <a:pt x="4801" y="1213457"/>
                  <a:pt x="0" y="1072997"/>
                </a:cubicBezTo>
                <a:cubicBezTo>
                  <a:pt x="-4801" y="932537"/>
                  <a:pt x="15089" y="726309"/>
                  <a:pt x="0" y="596863"/>
                </a:cubicBezTo>
                <a:cubicBezTo>
                  <a:pt x="-15089" y="467417"/>
                  <a:pt x="-9179" y="224639"/>
                  <a:pt x="0" y="92160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Direito 8">
            <a:extLst>
              <a:ext uri="{FF2B5EF4-FFF2-40B4-BE49-F238E27FC236}">
                <a16:creationId xmlns:a16="http://schemas.microsoft.com/office/drawing/2014/main" id="{F58AB6DA-22EE-13EB-4160-69B6013B0020}"/>
              </a:ext>
            </a:extLst>
          </p:cNvPr>
          <p:cNvSpPr/>
          <p:nvPr/>
        </p:nvSpPr>
        <p:spPr>
          <a:xfrm rot="2899154">
            <a:off x="8582858" y="3220259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lchete Direito 9">
            <a:extLst>
              <a:ext uri="{FF2B5EF4-FFF2-40B4-BE49-F238E27FC236}">
                <a16:creationId xmlns:a16="http://schemas.microsoft.com/office/drawing/2014/main" id="{CC2A176C-706B-5C8B-3E74-8286AAFA7813}"/>
              </a:ext>
            </a:extLst>
          </p:cNvPr>
          <p:cNvSpPr/>
          <p:nvPr/>
        </p:nvSpPr>
        <p:spPr>
          <a:xfrm rot="6940878">
            <a:off x="10652179" y="3209142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CFD371BA-4164-4AEB-5019-581FC9A016E3}"/>
              </a:ext>
            </a:extLst>
          </p:cNvPr>
          <p:cNvSpPr/>
          <p:nvPr/>
        </p:nvSpPr>
        <p:spPr>
          <a:xfrm rot="15129113">
            <a:off x="10676080" y="4631066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EB245400-B235-68BF-9EE6-0A73EC4AC8A9}"/>
              </a:ext>
            </a:extLst>
          </p:cNvPr>
          <p:cNvSpPr/>
          <p:nvPr/>
        </p:nvSpPr>
        <p:spPr>
          <a:xfrm rot="19270241">
            <a:off x="8687976" y="4686333"/>
            <a:ext cx="455113" cy="697240"/>
          </a:xfrm>
          <a:custGeom>
            <a:avLst/>
            <a:gdLst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  <a:gd name="connsiteX4" fmla="*/ 0 w 455113"/>
              <a:gd name="connsiteY4" fmla="*/ 341648 h 697240"/>
              <a:gd name="connsiteX5" fmla="*/ 0 w 455113"/>
              <a:gd name="connsiteY5" fmla="*/ 0 h 697240"/>
              <a:gd name="connsiteX0" fmla="*/ 0 w 455113"/>
              <a:gd name="connsiteY0" fmla="*/ 0 h 697240"/>
              <a:gd name="connsiteX1" fmla="*/ 455113 w 455113"/>
              <a:gd name="connsiteY1" fmla="*/ 348620 h 697240"/>
              <a:gd name="connsiteX2" fmla="*/ 455113 w 455113"/>
              <a:gd name="connsiteY2" fmla="*/ 348620 h 697240"/>
              <a:gd name="connsiteX3" fmla="*/ 0 w 455113"/>
              <a:gd name="connsiteY3" fmla="*/ 69724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13" h="697240" stroke="0" extrusionOk="0">
                <a:moveTo>
                  <a:pt x="0" y="0"/>
                </a:moveTo>
                <a:cubicBezTo>
                  <a:pt x="239123" y="2309"/>
                  <a:pt x="442996" y="160864"/>
                  <a:pt x="455113" y="348620"/>
                </a:cubicBezTo>
                <a:lnTo>
                  <a:pt x="455113" y="348620"/>
                </a:lnTo>
                <a:cubicBezTo>
                  <a:pt x="459492" y="549391"/>
                  <a:pt x="242449" y="707006"/>
                  <a:pt x="0" y="697240"/>
                </a:cubicBezTo>
                <a:cubicBezTo>
                  <a:pt x="-20543" y="569823"/>
                  <a:pt x="22956" y="439371"/>
                  <a:pt x="0" y="341648"/>
                </a:cubicBezTo>
                <a:cubicBezTo>
                  <a:pt x="-22956" y="243925"/>
                  <a:pt x="2116" y="151274"/>
                  <a:pt x="0" y="0"/>
                </a:cubicBezTo>
                <a:close/>
              </a:path>
              <a:path w="455113" h="697240" fill="none" extrusionOk="0">
                <a:moveTo>
                  <a:pt x="0" y="0"/>
                </a:moveTo>
                <a:cubicBezTo>
                  <a:pt x="273924" y="-9471"/>
                  <a:pt x="430060" y="116399"/>
                  <a:pt x="455113" y="348620"/>
                </a:cubicBezTo>
                <a:lnTo>
                  <a:pt x="455113" y="348620"/>
                </a:lnTo>
                <a:cubicBezTo>
                  <a:pt x="478933" y="533892"/>
                  <a:pt x="239287" y="736768"/>
                  <a:pt x="0" y="697240"/>
                </a:cubicBezTo>
              </a:path>
              <a:path w="455113" h="697240" fill="none" stroke="0" extrusionOk="0">
                <a:moveTo>
                  <a:pt x="0" y="0"/>
                </a:moveTo>
                <a:cubicBezTo>
                  <a:pt x="260744" y="-15857"/>
                  <a:pt x="419288" y="118626"/>
                  <a:pt x="455113" y="348620"/>
                </a:cubicBezTo>
                <a:lnTo>
                  <a:pt x="455113" y="348620"/>
                </a:lnTo>
                <a:cubicBezTo>
                  <a:pt x="434522" y="541352"/>
                  <a:pt x="296973" y="648593"/>
                  <a:pt x="0" y="697240"/>
                </a:cubicBezTo>
              </a:path>
            </a:pathLst>
          </a:custGeom>
          <a:ln w="38100"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879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/>
              <p:nvPr/>
            </p:nvSpPr>
            <p:spPr>
              <a:xfrm>
                <a:off x="8975533" y="5799269"/>
                <a:ext cx="1778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D47633C-2FDB-0526-295F-335CD847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533" y="5799269"/>
                <a:ext cx="1778051" cy="369332"/>
              </a:xfrm>
              <a:prstGeom prst="rect">
                <a:avLst/>
              </a:prstGeom>
              <a:blipFill>
                <a:blip r:embed="rId3"/>
                <a:stretch>
                  <a:fillRect l="-4110" r="-2602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804C4C-D45F-44A6-9CD1-EC9CD8E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86432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746841"/>
              </p:ext>
            </p:extLst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44418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44418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/>
              <p:nvPr/>
            </p:nvSpPr>
            <p:spPr>
              <a:xfrm>
                <a:off x="8337105" y="5799269"/>
                <a:ext cx="578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05" y="5799269"/>
                <a:ext cx="578620" cy="369332"/>
              </a:xfrm>
              <a:prstGeom prst="rect">
                <a:avLst/>
              </a:prstGeom>
              <a:blipFill>
                <a:blip r:embed="rId3"/>
                <a:stretch>
                  <a:fillRect l="-25263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BBC796-E28B-4A2B-B111-20AD42C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999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CFA5694-ABAF-70FA-68D4-93CE3595CB6A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/>
              <p:nvPr/>
            </p:nvSpPr>
            <p:spPr>
              <a:xfrm>
                <a:off x="8337105" y="5799269"/>
                <a:ext cx="856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05" y="5799269"/>
                <a:ext cx="856453" cy="369332"/>
              </a:xfrm>
              <a:prstGeom prst="rect">
                <a:avLst/>
              </a:prstGeom>
              <a:blipFill>
                <a:blip r:embed="rId3"/>
                <a:stretch>
                  <a:fillRect l="-17143" r="-142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BBC796-E28B-4A2B-B111-20AD42C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52622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CFA5694-ABAF-70FA-68D4-93CE3595CB6A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67460A1-209C-26F5-1A6F-6B7358AA9FEA}"/>
              </a:ext>
            </a:extLst>
          </p:cNvPr>
          <p:cNvSpPr/>
          <p:nvPr/>
        </p:nvSpPr>
        <p:spPr>
          <a:xfrm>
            <a:off x="8638604" y="3464930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/>
              <p:nvPr/>
            </p:nvSpPr>
            <p:spPr>
              <a:xfrm>
                <a:off x="8337105" y="5799269"/>
                <a:ext cx="159922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05" y="5799269"/>
                <a:ext cx="1599220" cy="370101"/>
              </a:xfrm>
              <a:prstGeom prst="rect">
                <a:avLst/>
              </a:prstGeom>
              <a:blipFill>
                <a:blip r:embed="rId3"/>
                <a:stretch>
                  <a:fillRect l="-9160" r="-2862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BBC796-E28B-4A2B-B111-20AD42C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8117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CFA5694-ABAF-70FA-68D4-93CE3595CB6A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67460A1-209C-26F5-1A6F-6B7358AA9FEA}"/>
              </a:ext>
            </a:extLst>
          </p:cNvPr>
          <p:cNvSpPr/>
          <p:nvPr/>
        </p:nvSpPr>
        <p:spPr>
          <a:xfrm>
            <a:off x="8638604" y="3464930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E823B40E-9901-5AC5-811B-52D0592FD8AC}"/>
              </a:ext>
            </a:extLst>
          </p:cNvPr>
          <p:cNvSpPr/>
          <p:nvPr/>
        </p:nvSpPr>
        <p:spPr>
          <a:xfrm>
            <a:off x="8442381" y="3862896"/>
            <a:ext cx="734253" cy="883078"/>
          </a:xfrm>
          <a:custGeom>
            <a:avLst/>
            <a:gdLst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  <a:gd name="connsiteX4" fmla="*/ 0 w 734253"/>
              <a:gd name="connsiteY4" fmla="*/ 450370 h 883078"/>
              <a:gd name="connsiteX5" fmla="*/ 0 w 734253"/>
              <a:gd name="connsiteY5" fmla="*/ 0 h 883078"/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53" h="883078" stroke="0" extrusionOk="0">
                <a:moveTo>
                  <a:pt x="0" y="0"/>
                </a:moveTo>
                <a:cubicBezTo>
                  <a:pt x="387847" y="3336"/>
                  <a:pt x="725684" y="78048"/>
                  <a:pt x="734253" y="166771"/>
                </a:cubicBezTo>
                <a:cubicBezTo>
                  <a:pt x="756701" y="377825"/>
                  <a:pt x="701926" y="502718"/>
                  <a:pt x="734253" y="716307"/>
                </a:cubicBezTo>
                <a:cubicBezTo>
                  <a:pt x="753994" y="795650"/>
                  <a:pt x="406490" y="892014"/>
                  <a:pt x="0" y="883078"/>
                </a:cubicBezTo>
                <a:cubicBezTo>
                  <a:pt x="-2814" y="682830"/>
                  <a:pt x="11965" y="542693"/>
                  <a:pt x="0" y="450370"/>
                </a:cubicBezTo>
                <a:cubicBezTo>
                  <a:pt x="-11965" y="358047"/>
                  <a:pt x="34717" y="106439"/>
                  <a:pt x="0" y="0"/>
                </a:cubicBezTo>
                <a:close/>
              </a:path>
              <a:path w="734253" h="883078" fill="none" extrusionOk="0">
                <a:moveTo>
                  <a:pt x="0" y="0"/>
                </a:moveTo>
                <a:cubicBezTo>
                  <a:pt x="379989" y="8963"/>
                  <a:pt x="733463" y="63329"/>
                  <a:pt x="734253" y="166771"/>
                </a:cubicBezTo>
                <a:cubicBezTo>
                  <a:pt x="740288" y="349131"/>
                  <a:pt x="731839" y="477548"/>
                  <a:pt x="734253" y="716307"/>
                </a:cubicBezTo>
                <a:cubicBezTo>
                  <a:pt x="731646" y="816098"/>
                  <a:pt x="357078" y="889839"/>
                  <a:pt x="0" y="883078"/>
                </a:cubicBezTo>
              </a:path>
              <a:path w="734253" h="883078" fill="none" stroke="0" extrusionOk="0">
                <a:moveTo>
                  <a:pt x="0" y="0"/>
                </a:moveTo>
                <a:cubicBezTo>
                  <a:pt x="418298" y="13465"/>
                  <a:pt x="725018" y="93581"/>
                  <a:pt x="734253" y="166771"/>
                </a:cubicBezTo>
                <a:cubicBezTo>
                  <a:pt x="788388" y="431065"/>
                  <a:pt x="687716" y="446901"/>
                  <a:pt x="734253" y="716307"/>
                </a:cubicBezTo>
                <a:cubicBezTo>
                  <a:pt x="707614" y="895690"/>
                  <a:pt x="421029" y="916721"/>
                  <a:pt x="0" y="883078"/>
                </a:cubicBezTo>
              </a:path>
            </a:pathLst>
          </a:custGeom>
          <a:ln w="38100">
            <a:solidFill>
              <a:srgbClr val="B53BC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2271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53CB2DDD-5102-1E1C-F743-0075D3C201E5}"/>
              </a:ext>
            </a:extLst>
          </p:cNvPr>
          <p:cNvSpPr/>
          <p:nvPr/>
        </p:nvSpPr>
        <p:spPr>
          <a:xfrm rot="10800000">
            <a:off x="10591215" y="3879422"/>
            <a:ext cx="734253" cy="883078"/>
          </a:xfrm>
          <a:custGeom>
            <a:avLst/>
            <a:gdLst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  <a:gd name="connsiteX4" fmla="*/ 0 w 734253"/>
              <a:gd name="connsiteY4" fmla="*/ 450370 h 883078"/>
              <a:gd name="connsiteX5" fmla="*/ 0 w 734253"/>
              <a:gd name="connsiteY5" fmla="*/ 0 h 883078"/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53" h="883078" stroke="0" extrusionOk="0">
                <a:moveTo>
                  <a:pt x="0" y="0"/>
                </a:moveTo>
                <a:cubicBezTo>
                  <a:pt x="387847" y="3336"/>
                  <a:pt x="725684" y="78048"/>
                  <a:pt x="734253" y="166771"/>
                </a:cubicBezTo>
                <a:cubicBezTo>
                  <a:pt x="756701" y="377825"/>
                  <a:pt x="701926" y="502718"/>
                  <a:pt x="734253" y="716307"/>
                </a:cubicBezTo>
                <a:cubicBezTo>
                  <a:pt x="753994" y="795650"/>
                  <a:pt x="406490" y="892014"/>
                  <a:pt x="0" y="883078"/>
                </a:cubicBezTo>
                <a:cubicBezTo>
                  <a:pt x="-2814" y="682830"/>
                  <a:pt x="11965" y="542693"/>
                  <a:pt x="0" y="450370"/>
                </a:cubicBezTo>
                <a:cubicBezTo>
                  <a:pt x="-11965" y="358047"/>
                  <a:pt x="34717" y="106439"/>
                  <a:pt x="0" y="0"/>
                </a:cubicBezTo>
                <a:close/>
              </a:path>
              <a:path w="734253" h="883078" fill="none" extrusionOk="0">
                <a:moveTo>
                  <a:pt x="0" y="0"/>
                </a:moveTo>
                <a:cubicBezTo>
                  <a:pt x="379989" y="8963"/>
                  <a:pt x="733463" y="63329"/>
                  <a:pt x="734253" y="166771"/>
                </a:cubicBezTo>
                <a:cubicBezTo>
                  <a:pt x="740288" y="349131"/>
                  <a:pt x="731839" y="477548"/>
                  <a:pt x="734253" y="716307"/>
                </a:cubicBezTo>
                <a:cubicBezTo>
                  <a:pt x="731646" y="816098"/>
                  <a:pt x="357078" y="889839"/>
                  <a:pt x="0" y="883078"/>
                </a:cubicBezTo>
              </a:path>
              <a:path w="734253" h="883078" fill="none" stroke="0" extrusionOk="0">
                <a:moveTo>
                  <a:pt x="0" y="0"/>
                </a:moveTo>
                <a:cubicBezTo>
                  <a:pt x="418298" y="13465"/>
                  <a:pt x="725018" y="93581"/>
                  <a:pt x="734253" y="166771"/>
                </a:cubicBezTo>
                <a:cubicBezTo>
                  <a:pt x="788388" y="431065"/>
                  <a:pt x="687716" y="446901"/>
                  <a:pt x="734253" y="716307"/>
                </a:cubicBezTo>
                <a:cubicBezTo>
                  <a:pt x="707614" y="895690"/>
                  <a:pt x="421029" y="916721"/>
                  <a:pt x="0" y="883078"/>
                </a:cubicBezTo>
              </a:path>
            </a:pathLst>
          </a:custGeom>
          <a:ln w="38100">
            <a:solidFill>
              <a:srgbClr val="B53BC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2271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/>
              <p:nvPr/>
            </p:nvSpPr>
            <p:spPr>
              <a:xfrm>
                <a:off x="8337105" y="5799269"/>
                <a:ext cx="235641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05" y="5799269"/>
                <a:ext cx="2356414" cy="370101"/>
              </a:xfrm>
              <a:prstGeom prst="rect">
                <a:avLst/>
              </a:prstGeom>
              <a:blipFill>
                <a:blip r:embed="rId3"/>
                <a:stretch>
                  <a:fillRect l="-6218" r="-19171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BBC796-E28B-4A2B-B111-20AD42C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369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720A849-FFEE-75E7-F43A-4F9283E2C9E7}"/>
              </a:ext>
            </a:extLst>
          </p:cNvPr>
          <p:cNvSpPr/>
          <p:nvPr/>
        </p:nvSpPr>
        <p:spPr>
          <a:xfrm>
            <a:off x="8638604" y="3918069"/>
            <a:ext cx="1172453" cy="742314"/>
          </a:xfrm>
          <a:custGeom>
            <a:avLst/>
            <a:gdLst>
              <a:gd name="connsiteX0" fmla="*/ 0 w 1172453"/>
              <a:gd name="connsiteY0" fmla="*/ 123721 h 742314"/>
              <a:gd name="connsiteX1" fmla="*/ 123721 w 1172453"/>
              <a:gd name="connsiteY1" fmla="*/ 0 h 742314"/>
              <a:gd name="connsiteX2" fmla="*/ 558476 w 1172453"/>
              <a:gd name="connsiteY2" fmla="*/ 0 h 742314"/>
              <a:gd name="connsiteX3" fmla="*/ 1048732 w 1172453"/>
              <a:gd name="connsiteY3" fmla="*/ 0 h 742314"/>
              <a:gd name="connsiteX4" fmla="*/ 1172453 w 1172453"/>
              <a:gd name="connsiteY4" fmla="*/ 123721 h 742314"/>
              <a:gd name="connsiteX5" fmla="*/ 1172453 w 1172453"/>
              <a:gd name="connsiteY5" fmla="*/ 618593 h 742314"/>
              <a:gd name="connsiteX6" fmla="*/ 1048732 w 1172453"/>
              <a:gd name="connsiteY6" fmla="*/ 742314 h 742314"/>
              <a:gd name="connsiteX7" fmla="*/ 595477 w 1172453"/>
              <a:gd name="connsiteY7" fmla="*/ 742314 h 742314"/>
              <a:gd name="connsiteX8" fmla="*/ 123721 w 1172453"/>
              <a:gd name="connsiteY8" fmla="*/ 742314 h 742314"/>
              <a:gd name="connsiteX9" fmla="*/ 0 w 1172453"/>
              <a:gd name="connsiteY9" fmla="*/ 618593 h 742314"/>
              <a:gd name="connsiteX10" fmla="*/ 0 w 1172453"/>
              <a:gd name="connsiteY10" fmla="*/ 123721 h 74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2453" h="742314" extrusionOk="0">
                <a:moveTo>
                  <a:pt x="0" y="123721"/>
                </a:moveTo>
                <a:cubicBezTo>
                  <a:pt x="3011" y="70585"/>
                  <a:pt x="54340" y="-11189"/>
                  <a:pt x="123721" y="0"/>
                </a:cubicBezTo>
                <a:cubicBezTo>
                  <a:pt x="310689" y="-14181"/>
                  <a:pt x="433430" y="11287"/>
                  <a:pt x="558476" y="0"/>
                </a:cubicBezTo>
                <a:cubicBezTo>
                  <a:pt x="683522" y="-11287"/>
                  <a:pt x="862502" y="24465"/>
                  <a:pt x="1048732" y="0"/>
                </a:cubicBezTo>
                <a:cubicBezTo>
                  <a:pt x="1127739" y="1608"/>
                  <a:pt x="1177336" y="44496"/>
                  <a:pt x="1172453" y="123721"/>
                </a:cubicBezTo>
                <a:cubicBezTo>
                  <a:pt x="1190700" y="329726"/>
                  <a:pt x="1150676" y="469273"/>
                  <a:pt x="1172453" y="618593"/>
                </a:cubicBezTo>
                <a:cubicBezTo>
                  <a:pt x="1177719" y="699955"/>
                  <a:pt x="1120257" y="725845"/>
                  <a:pt x="1048732" y="742314"/>
                </a:cubicBezTo>
                <a:cubicBezTo>
                  <a:pt x="888894" y="738618"/>
                  <a:pt x="743614" y="724173"/>
                  <a:pt x="595477" y="742314"/>
                </a:cubicBezTo>
                <a:cubicBezTo>
                  <a:pt x="447340" y="760455"/>
                  <a:pt x="332075" y="745144"/>
                  <a:pt x="123721" y="742314"/>
                </a:cubicBezTo>
                <a:cubicBezTo>
                  <a:pt x="55781" y="752620"/>
                  <a:pt x="12684" y="680668"/>
                  <a:pt x="0" y="618593"/>
                </a:cubicBezTo>
                <a:cubicBezTo>
                  <a:pt x="-24006" y="384179"/>
                  <a:pt x="23461" y="257288"/>
                  <a:pt x="0" y="123721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CFA5694-ABAF-70FA-68D4-93CE3595CB6A}"/>
              </a:ext>
            </a:extLst>
          </p:cNvPr>
          <p:cNvSpPr/>
          <p:nvPr/>
        </p:nvSpPr>
        <p:spPr>
          <a:xfrm>
            <a:off x="8638604" y="4331924"/>
            <a:ext cx="2490641" cy="803557"/>
          </a:xfrm>
          <a:custGeom>
            <a:avLst/>
            <a:gdLst>
              <a:gd name="connsiteX0" fmla="*/ 0 w 2490641"/>
              <a:gd name="connsiteY0" fmla="*/ 133929 h 803557"/>
              <a:gd name="connsiteX1" fmla="*/ 133929 w 2490641"/>
              <a:gd name="connsiteY1" fmla="*/ 0 h 803557"/>
              <a:gd name="connsiteX2" fmla="*/ 622941 w 2490641"/>
              <a:gd name="connsiteY2" fmla="*/ 0 h 803557"/>
              <a:gd name="connsiteX3" fmla="*/ 1134181 w 2490641"/>
              <a:gd name="connsiteY3" fmla="*/ 0 h 803557"/>
              <a:gd name="connsiteX4" fmla="*/ 1623194 w 2490641"/>
              <a:gd name="connsiteY4" fmla="*/ 0 h 803557"/>
              <a:gd name="connsiteX5" fmla="*/ 2356712 w 2490641"/>
              <a:gd name="connsiteY5" fmla="*/ 0 h 803557"/>
              <a:gd name="connsiteX6" fmla="*/ 2490641 w 2490641"/>
              <a:gd name="connsiteY6" fmla="*/ 133929 h 803557"/>
              <a:gd name="connsiteX7" fmla="*/ 2490641 w 2490641"/>
              <a:gd name="connsiteY7" fmla="*/ 669628 h 803557"/>
              <a:gd name="connsiteX8" fmla="*/ 2356712 w 2490641"/>
              <a:gd name="connsiteY8" fmla="*/ 803557 h 803557"/>
              <a:gd name="connsiteX9" fmla="*/ 1845472 w 2490641"/>
              <a:gd name="connsiteY9" fmla="*/ 803557 h 803557"/>
              <a:gd name="connsiteX10" fmla="*/ 1245321 w 2490641"/>
              <a:gd name="connsiteY10" fmla="*/ 803557 h 803557"/>
              <a:gd name="connsiteX11" fmla="*/ 734080 w 2490641"/>
              <a:gd name="connsiteY11" fmla="*/ 803557 h 803557"/>
              <a:gd name="connsiteX12" fmla="*/ 133929 w 2490641"/>
              <a:gd name="connsiteY12" fmla="*/ 803557 h 803557"/>
              <a:gd name="connsiteX13" fmla="*/ 0 w 2490641"/>
              <a:gd name="connsiteY13" fmla="*/ 669628 h 803557"/>
              <a:gd name="connsiteX14" fmla="*/ 0 w 2490641"/>
              <a:gd name="connsiteY14" fmla="*/ 133929 h 80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90641" h="803557" extrusionOk="0">
                <a:moveTo>
                  <a:pt x="0" y="133929"/>
                </a:moveTo>
                <a:cubicBezTo>
                  <a:pt x="787" y="63933"/>
                  <a:pt x="58930" y="-10976"/>
                  <a:pt x="133929" y="0"/>
                </a:cubicBezTo>
                <a:cubicBezTo>
                  <a:pt x="291496" y="9785"/>
                  <a:pt x="497574" y="-23238"/>
                  <a:pt x="622941" y="0"/>
                </a:cubicBezTo>
                <a:cubicBezTo>
                  <a:pt x="748308" y="23238"/>
                  <a:pt x="988504" y="13279"/>
                  <a:pt x="1134181" y="0"/>
                </a:cubicBezTo>
                <a:cubicBezTo>
                  <a:pt x="1279858" y="-13279"/>
                  <a:pt x="1439045" y="4581"/>
                  <a:pt x="1623194" y="0"/>
                </a:cubicBezTo>
                <a:cubicBezTo>
                  <a:pt x="1807343" y="-4581"/>
                  <a:pt x="2059853" y="2987"/>
                  <a:pt x="2356712" y="0"/>
                </a:cubicBezTo>
                <a:cubicBezTo>
                  <a:pt x="2424390" y="-13525"/>
                  <a:pt x="2501616" y="56460"/>
                  <a:pt x="2490641" y="133929"/>
                </a:cubicBezTo>
                <a:cubicBezTo>
                  <a:pt x="2500903" y="401168"/>
                  <a:pt x="2485071" y="520748"/>
                  <a:pt x="2490641" y="669628"/>
                </a:cubicBezTo>
                <a:cubicBezTo>
                  <a:pt x="2475661" y="750166"/>
                  <a:pt x="2432499" y="802666"/>
                  <a:pt x="2356712" y="803557"/>
                </a:cubicBezTo>
                <a:cubicBezTo>
                  <a:pt x="2177341" y="797750"/>
                  <a:pt x="2006844" y="805191"/>
                  <a:pt x="1845472" y="803557"/>
                </a:cubicBezTo>
                <a:cubicBezTo>
                  <a:pt x="1684100" y="801923"/>
                  <a:pt x="1407586" y="793201"/>
                  <a:pt x="1245321" y="803557"/>
                </a:cubicBezTo>
                <a:cubicBezTo>
                  <a:pt x="1083056" y="813913"/>
                  <a:pt x="976673" y="806396"/>
                  <a:pt x="734080" y="803557"/>
                </a:cubicBezTo>
                <a:cubicBezTo>
                  <a:pt x="491487" y="800718"/>
                  <a:pt x="333637" y="807901"/>
                  <a:pt x="133929" y="803557"/>
                </a:cubicBezTo>
                <a:cubicBezTo>
                  <a:pt x="55651" y="803930"/>
                  <a:pt x="-7331" y="759173"/>
                  <a:pt x="0" y="669628"/>
                </a:cubicBezTo>
                <a:cubicBezTo>
                  <a:pt x="10224" y="507419"/>
                  <a:pt x="-19099" y="292755"/>
                  <a:pt x="0" y="133929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67460A1-209C-26F5-1A6F-6B7358AA9FEA}"/>
              </a:ext>
            </a:extLst>
          </p:cNvPr>
          <p:cNvSpPr/>
          <p:nvPr/>
        </p:nvSpPr>
        <p:spPr>
          <a:xfrm>
            <a:off x="8638604" y="3464930"/>
            <a:ext cx="442210" cy="1628989"/>
          </a:xfrm>
          <a:custGeom>
            <a:avLst/>
            <a:gdLst>
              <a:gd name="connsiteX0" fmla="*/ 0 w 442210"/>
              <a:gd name="connsiteY0" fmla="*/ 73703 h 1628989"/>
              <a:gd name="connsiteX1" fmla="*/ 73703 w 442210"/>
              <a:gd name="connsiteY1" fmla="*/ 0 h 1628989"/>
              <a:gd name="connsiteX2" fmla="*/ 368507 w 442210"/>
              <a:gd name="connsiteY2" fmla="*/ 0 h 1628989"/>
              <a:gd name="connsiteX3" fmla="*/ 442210 w 442210"/>
              <a:gd name="connsiteY3" fmla="*/ 73703 h 1628989"/>
              <a:gd name="connsiteX4" fmla="*/ 442210 w 442210"/>
              <a:gd name="connsiteY4" fmla="*/ 567564 h 1628989"/>
              <a:gd name="connsiteX5" fmla="*/ 442210 w 442210"/>
              <a:gd name="connsiteY5" fmla="*/ 1016978 h 1628989"/>
              <a:gd name="connsiteX6" fmla="*/ 442210 w 442210"/>
              <a:gd name="connsiteY6" fmla="*/ 1555286 h 1628989"/>
              <a:gd name="connsiteX7" fmla="*/ 368507 w 442210"/>
              <a:gd name="connsiteY7" fmla="*/ 1628989 h 1628989"/>
              <a:gd name="connsiteX8" fmla="*/ 73703 w 442210"/>
              <a:gd name="connsiteY8" fmla="*/ 1628989 h 1628989"/>
              <a:gd name="connsiteX9" fmla="*/ 0 w 442210"/>
              <a:gd name="connsiteY9" fmla="*/ 1555286 h 1628989"/>
              <a:gd name="connsiteX10" fmla="*/ 0 w 442210"/>
              <a:gd name="connsiteY10" fmla="*/ 1091057 h 1628989"/>
              <a:gd name="connsiteX11" fmla="*/ 0 w 442210"/>
              <a:gd name="connsiteY11" fmla="*/ 597196 h 1628989"/>
              <a:gd name="connsiteX12" fmla="*/ 0 w 442210"/>
              <a:gd name="connsiteY12" fmla="*/ 73703 h 162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10" h="1628989" extrusionOk="0">
                <a:moveTo>
                  <a:pt x="0" y="73703"/>
                </a:moveTo>
                <a:cubicBezTo>
                  <a:pt x="504" y="35541"/>
                  <a:pt x="32608" y="-4149"/>
                  <a:pt x="73703" y="0"/>
                </a:cubicBezTo>
                <a:cubicBezTo>
                  <a:pt x="174231" y="-2752"/>
                  <a:pt x="255150" y="-975"/>
                  <a:pt x="368507" y="0"/>
                </a:cubicBezTo>
                <a:cubicBezTo>
                  <a:pt x="410126" y="-389"/>
                  <a:pt x="439072" y="31092"/>
                  <a:pt x="442210" y="73703"/>
                </a:cubicBezTo>
                <a:cubicBezTo>
                  <a:pt x="419720" y="215146"/>
                  <a:pt x="430506" y="374194"/>
                  <a:pt x="442210" y="567564"/>
                </a:cubicBezTo>
                <a:cubicBezTo>
                  <a:pt x="453914" y="760934"/>
                  <a:pt x="459595" y="898233"/>
                  <a:pt x="442210" y="1016978"/>
                </a:cubicBezTo>
                <a:cubicBezTo>
                  <a:pt x="424825" y="1135723"/>
                  <a:pt x="424000" y="1422825"/>
                  <a:pt x="442210" y="1555286"/>
                </a:cubicBezTo>
                <a:cubicBezTo>
                  <a:pt x="440562" y="1597001"/>
                  <a:pt x="409524" y="1624810"/>
                  <a:pt x="368507" y="1628989"/>
                </a:cubicBezTo>
                <a:cubicBezTo>
                  <a:pt x="284789" y="1634668"/>
                  <a:pt x="185255" y="1643368"/>
                  <a:pt x="73703" y="1628989"/>
                </a:cubicBezTo>
                <a:cubicBezTo>
                  <a:pt x="33284" y="1636556"/>
                  <a:pt x="3043" y="1594491"/>
                  <a:pt x="0" y="1555286"/>
                </a:cubicBezTo>
                <a:cubicBezTo>
                  <a:pt x="21063" y="1432821"/>
                  <a:pt x="-20505" y="1281910"/>
                  <a:pt x="0" y="1091057"/>
                </a:cubicBezTo>
                <a:cubicBezTo>
                  <a:pt x="20505" y="900204"/>
                  <a:pt x="11900" y="777593"/>
                  <a:pt x="0" y="597196"/>
                </a:cubicBezTo>
                <a:cubicBezTo>
                  <a:pt x="-11900" y="416799"/>
                  <a:pt x="25200" y="204538"/>
                  <a:pt x="0" y="73703"/>
                </a:cubicBezTo>
                <a:close/>
              </a:path>
            </a:pathLst>
          </a:custGeom>
          <a:noFill/>
          <a:ln w="38100">
            <a:solidFill>
              <a:srgbClr val="80688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E823B40E-9901-5AC5-811B-52D0592FD8AC}"/>
              </a:ext>
            </a:extLst>
          </p:cNvPr>
          <p:cNvSpPr/>
          <p:nvPr/>
        </p:nvSpPr>
        <p:spPr>
          <a:xfrm>
            <a:off x="8442381" y="3862896"/>
            <a:ext cx="734253" cy="883078"/>
          </a:xfrm>
          <a:custGeom>
            <a:avLst/>
            <a:gdLst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  <a:gd name="connsiteX4" fmla="*/ 0 w 734253"/>
              <a:gd name="connsiteY4" fmla="*/ 450370 h 883078"/>
              <a:gd name="connsiteX5" fmla="*/ 0 w 734253"/>
              <a:gd name="connsiteY5" fmla="*/ 0 h 883078"/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53" h="883078" stroke="0" extrusionOk="0">
                <a:moveTo>
                  <a:pt x="0" y="0"/>
                </a:moveTo>
                <a:cubicBezTo>
                  <a:pt x="387847" y="3336"/>
                  <a:pt x="725684" y="78048"/>
                  <a:pt x="734253" y="166771"/>
                </a:cubicBezTo>
                <a:cubicBezTo>
                  <a:pt x="756701" y="377825"/>
                  <a:pt x="701926" y="502718"/>
                  <a:pt x="734253" y="716307"/>
                </a:cubicBezTo>
                <a:cubicBezTo>
                  <a:pt x="753994" y="795650"/>
                  <a:pt x="406490" y="892014"/>
                  <a:pt x="0" y="883078"/>
                </a:cubicBezTo>
                <a:cubicBezTo>
                  <a:pt x="-2814" y="682830"/>
                  <a:pt x="11965" y="542693"/>
                  <a:pt x="0" y="450370"/>
                </a:cubicBezTo>
                <a:cubicBezTo>
                  <a:pt x="-11965" y="358047"/>
                  <a:pt x="34717" y="106439"/>
                  <a:pt x="0" y="0"/>
                </a:cubicBezTo>
                <a:close/>
              </a:path>
              <a:path w="734253" h="883078" fill="none" extrusionOk="0">
                <a:moveTo>
                  <a:pt x="0" y="0"/>
                </a:moveTo>
                <a:cubicBezTo>
                  <a:pt x="379989" y="8963"/>
                  <a:pt x="733463" y="63329"/>
                  <a:pt x="734253" y="166771"/>
                </a:cubicBezTo>
                <a:cubicBezTo>
                  <a:pt x="740288" y="349131"/>
                  <a:pt x="731839" y="477548"/>
                  <a:pt x="734253" y="716307"/>
                </a:cubicBezTo>
                <a:cubicBezTo>
                  <a:pt x="731646" y="816098"/>
                  <a:pt x="357078" y="889839"/>
                  <a:pt x="0" y="883078"/>
                </a:cubicBezTo>
              </a:path>
              <a:path w="734253" h="883078" fill="none" stroke="0" extrusionOk="0">
                <a:moveTo>
                  <a:pt x="0" y="0"/>
                </a:moveTo>
                <a:cubicBezTo>
                  <a:pt x="418298" y="13465"/>
                  <a:pt x="725018" y="93581"/>
                  <a:pt x="734253" y="166771"/>
                </a:cubicBezTo>
                <a:cubicBezTo>
                  <a:pt x="788388" y="431065"/>
                  <a:pt x="687716" y="446901"/>
                  <a:pt x="734253" y="716307"/>
                </a:cubicBezTo>
                <a:cubicBezTo>
                  <a:pt x="707614" y="895690"/>
                  <a:pt x="421029" y="916721"/>
                  <a:pt x="0" y="883078"/>
                </a:cubicBezTo>
              </a:path>
            </a:pathLst>
          </a:custGeom>
          <a:ln w="38100">
            <a:solidFill>
              <a:srgbClr val="B53BC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2271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Direito 13">
            <a:extLst>
              <a:ext uri="{FF2B5EF4-FFF2-40B4-BE49-F238E27FC236}">
                <a16:creationId xmlns:a16="http://schemas.microsoft.com/office/drawing/2014/main" id="{53CB2DDD-5102-1E1C-F743-0075D3C201E5}"/>
              </a:ext>
            </a:extLst>
          </p:cNvPr>
          <p:cNvSpPr/>
          <p:nvPr/>
        </p:nvSpPr>
        <p:spPr>
          <a:xfrm rot="10800000">
            <a:off x="10591215" y="3879422"/>
            <a:ext cx="734253" cy="883078"/>
          </a:xfrm>
          <a:custGeom>
            <a:avLst/>
            <a:gdLst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  <a:gd name="connsiteX4" fmla="*/ 0 w 734253"/>
              <a:gd name="connsiteY4" fmla="*/ 450370 h 883078"/>
              <a:gd name="connsiteX5" fmla="*/ 0 w 734253"/>
              <a:gd name="connsiteY5" fmla="*/ 0 h 883078"/>
              <a:gd name="connsiteX0" fmla="*/ 0 w 734253"/>
              <a:gd name="connsiteY0" fmla="*/ 0 h 883078"/>
              <a:gd name="connsiteX1" fmla="*/ 734253 w 734253"/>
              <a:gd name="connsiteY1" fmla="*/ 166771 h 883078"/>
              <a:gd name="connsiteX2" fmla="*/ 734253 w 734253"/>
              <a:gd name="connsiteY2" fmla="*/ 716307 h 883078"/>
              <a:gd name="connsiteX3" fmla="*/ 0 w 734253"/>
              <a:gd name="connsiteY3" fmla="*/ 883078 h 88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53" h="883078" stroke="0" extrusionOk="0">
                <a:moveTo>
                  <a:pt x="0" y="0"/>
                </a:moveTo>
                <a:cubicBezTo>
                  <a:pt x="387847" y="3336"/>
                  <a:pt x="725684" y="78048"/>
                  <a:pt x="734253" y="166771"/>
                </a:cubicBezTo>
                <a:cubicBezTo>
                  <a:pt x="756701" y="377825"/>
                  <a:pt x="701926" y="502718"/>
                  <a:pt x="734253" y="716307"/>
                </a:cubicBezTo>
                <a:cubicBezTo>
                  <a:pt x="753994" y="795650"/>
                  <a:pt x="406490" y="892014"/>
                  <a:pt x="0" y="883078"/>
                </a:cubicBezTo>
                <a:cubicBezTo>
                  <a:pt x="-2814" y="682830"/>
                  <a:pt x="11965" y="542693"/>
                  <a:pt x="0" y="450370"/>
                </a:cubicBezTo>
                <a:cubicBezTo>
                  <a:pt x="-11965" y="358047"/>
                  <a:pt x="34717" y="106439"/>
                  <a:pt x="0" y="0"/>
                </a:cubicBezTo>
                <a:close/>
              </a:path>
              <a:path w="734253" h="883078" fill="none" extrusionOk="0">
                <a:moveTo>
                  <a:pt x="0" y="0"/>
                </a:moveTo>
                <a:cubicBezTo>
                  <a:pt x="379989" y="8963"/>
                  <a:pt x="733463" y="63329"/>
                  <a:pt x="734253" y="166771"/>
                </a:cubicBezTo>
                <a:cubicBezTo>
                  <a:pt x="740288" y="349131"/>
                  <a:pt x="731839" y="477548"/>
                  <a:pt x="734253" y="716307"/>
                </a:cubicBezTo>
                <a:cubicBezTo>
                  <a:pt x="731646" y="816098"/>
                  <a:pt x="357078" y="889839"/>
                  <a:pt x="0" y="883078"/>
                </a:cubicBezTo>
              </a:path>
              <a:path w="734253" h="883078" fill="none" stroke="0" extrusionOk="0">
                <a:moveTo>
                  <a:pt x="0" y="0"/>
                </a:moveTo>
                <a:cubicBezTo>
                  <a:pt x="418298" y="13465"/>
                  <a:pt x="725018" y="93581"/>
                  <a:pt x="734253" y="166771"/>
                </a:cubicBezTo>
                <a:cubicBezTo>
                  <a:pt x="788388" y="431065"/>
                  <a:pt x="687716" y="446901"/>
                  <a:pt x="734253" y="716307"/>
                </a:cubicBezTo>
                <a:cubicBezTo>
                  <a:pt x="707614" y="895690"/>
                  <a:pt x="421029" y="916721"/>
                  <a:pt x="0" y="883078"/>
                </a:cubicBezTo>
              </a:path>
            </a:pathLst>
          </a:custGeom>
          <a:ln w="38100">
            <a:solidFill>
              <a:srgbClr val="B53BC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2271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/>
              <p:nvPr/>
            </p:nvSpPr>
            <p:spPr>
              <a:xfrm>
                <a:off x="8337105" y="5799269"/>
                <a:ext cx="308315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ED43926-D0A4-F8C7-A914-E1E83694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05" y="5799269"/>
                <a:ext cx="3083152" cy="370101"/>
              </a:xfrm>
              <a:prstGeom prst="rect">
                <a:avLst/>
              </a:prstGeom>
              <a:blipFill>
                <a:blip r:embed="rId3"/>
                <a:stretch>
                  <a:fillRect l="-4752" r="-1009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BBC796-E28B-4A2B-B111-20AD42C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72538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326027"/>
              </p:ext>
            </p:extLst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5516919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5516919"/>
                  </p:ext>
                </p:extLst>
              </p:nvPr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/>
              <p:nvPr/>
            </p:nvSpPr>
            <p:spPr>
              <a:xfrm>
                <a:off x="8335438" y="5799269"/>
                <a:ext cx="592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38" y="5799269"/>
                <a:ext cx="592470" cy="369332"/>
              </a:xfrm>
              <a:prstGeom prst="rect">
                <a:avLst/>
              </a:prstGeom>
              <a:blipFill>
                <a:blip r:embed="rId3"/>
                <a:stretch>
                  <a:fillRect l="-1836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0F2E81-47E1-4223-AA1C-DD7B63F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8452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EA66CC-CBC8-84CC-15C3-0183497E6A05}"/>
              </a:ext>
            </a:extLst>
          </p:cNvPr>
          <p:cNvSpPr/>
          <p:nvPr/>
        </p:nvSpPr>
        <p:spPr>
          <a:xfrm>
            <a:off x="8643189" y="4361356"/>
            <a:ext cx="2443911" cy="742315"/>
          </a:xfrm>
          <a:custGeom>
            <a:avLst/>
            <a:gdLst>
              <a:gd name="connsiteX0" fmla="*/ 0 w 2443911"/>
              <a:gd name="connsiteY0" fmla="*/ 123722 h 742315"/>
              <a:gd name="connsiteX1" fmla="*/ 123722 w 2443911"/>
              <a:gd name="connsiteY1" fmla="*/ 0 h 742315"/>
              <a:gd name="connsiteX2" fmla="*/ 606945 w 2443911"/>
              <a:gd name="connsiteY2" fmla="*/ 0 h 742315"/>
              <a:gd name="connsiteX3" fmla="*/ 1112132 w 2443911"/>
              <a:gd name="connsiteY3" fmla="*/ 0 h 742315"/>
              <a:gd name="connsiteX4" fmla="*/ 1595355 w 2443911"/>
              <a:gd name="connsiteY4" fmla="*/ 0 h 742315"/>
              <a:gd name="connsiteX5" fmla="*/ 2320189 w 2443911"/>
              <a:gd name="connsiteY5" fmla="*/ 0 h 742315"/>
              <a:gd name="connsiteX6" fmla="*/ 2443911 w 2443911"/>
              <a:gd name="connsiteY6" fmla="*/ 123722 h 742315"/>
              <a:gd name="connsiteX7" fmla="*/ 2443911 w 2443911"/>
              <a:gd name="connsiteY7" fmla="*/ 618593 h 742315"/>
              <a:gd name="connsiteX8" fmla="*/ 2320189 w 2443911"/>
              <a:gd name="connsiteY8" fmla="*/ 742315 h 742315"/>
              <a:gd name="connsiteX9" fmla="*/ 1815002 w 2443911"/>
              <a:gd name="connsiteY9" fmla="*/ 742315 h 742315"/>
              <a:gd name="connsiteX10" fmla="*/ 1221956 w 2443911"/>
              <a:gd name="connsiteY10" fmla="*/ 742315 h 742315"/>
              <a:gd name="connsiteX11" fmla="*/ 716768 w 2443911"/>
              <a:gd name="connsiteY11" fmla="*/ 742315 h 742315"/>
              <a:gd name="connsiteX12" fmla="*/ 123722 w 2443911"/>
              <a:gd name="connsiteY12" fmla="*/ 742315 h 742315"/>
              <a:gd name="connsiteX13" fmla="*/ 0 w 2443911"/>
              <a:gd name="connsiteY13" fmla="*/ 618593 h 742315"/>
              <a:gd name="connsiteX14" fmla="*/ 0 w 2443911"/>
              <a:gd name="connsiteY14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3911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29940" y="-9422"/>
                  <a:pt x="499609" y="11914"/>
                  <a:pt x="606945" y="0"/>
                </a:cubicBezTo>
                <a:cubicBezTo>
                  <a:pt x="714281" y="-11914"/>
                  <a:pt x="968040" y="-3780"/>
                  <a:pt x="1112132" y="0"/>
                </a:cubicBezTo>
                <a:cubicBezTo>
                  <a:pt x="1256224" y="3780"/>
                  <a:pt x="1381945" y="22944"/>
                  <a:pt x="1595355" y="0"/>
                </a:cubicBezTo>
                <a:cubicBezTo>
                  <a:pt x="1808765" y="-22944"/>
                  <a:pt x="2052145" y="30984"/>
                  <a:pt x="2320189" y="0"/>
                </a:cubicBezTo>
                <a:cubicBezTo>
                  <a:pt x="2384326" y="-9016"/>
                  <a:pt x="2452078" y="52786"/>
                  <a:pt x="2443911" y="123722"/>
                </a:cubicBezTo>
                <a:cubicBezTo>
                  <a:pt x="2460598" y="316980"/>
                  <a:pt x="2460527" y="392824"/>
                  <a:pt x="2443911" y="618593"/>
                </a:cubicBezTo>
                <a:cubicBezTo>
                  <a:pt x="2437083" y="689918"/>
                  <a:pt x="2399447" y="736966"/>
                  <a:pt x="2320189" y="742315"/>
                </a:cubicBezTo>
                <a:cubicBezTo>
                  <a:pt x="2130354" y="734793"/>
                  <a:pt x="2041085" y="739243"/>
                  <a:pt x="1815002" y="742315"/>
                </a:cubicBezTo>
                <a:cubicBezTo>
                  <a:pt x="1588919" y="745387"/>
                  <a:pt x="1451661" y="727035"/>
                  <a:pt x="1221956" y="742315"/>
                </a:cubicBezTo>
                <a:cubicBezTo>
                  <a:pt x="992251" y="757595"/>
                  <a:pt x="960804" y="718414"/>
                  <a:pt x="716768" y="742315"/>
                </a:cubicBezTo>
                <a:cubicBezTo>
                  <a:pt x="472732" y="766216"/>
                  <a:pt x="279752" y="765184"/>
                  <a:pt x="123722" y="742315"/>
                </a:cubicBezTo>
                <a:cubicBezTo>
                  <a:pt x="41886" y="743482"/>
                  <a:pt x="-4988" y="697523"/>
                  <a:pt x="0" y="618593"/>
                </a:cubicBezTo>
                <a:cubicBezTo>
                  <a:pt x="-286" y="435488"/>
                  <a:pt x="-3312" y="323284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/>
              <p:nvPr/>
            </p:nvSpPr>
            <p:spPr>
              <a:xfrm>
                <a:off x="8335438" y="5799269"/>
                <a:ext cx="870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38" y="5799269"/>
                <a:ext cx="870303" cy="369332"/>
              </a:xfrm>
              <a:prstGeom prst="rect">
                <a:avLst/>
              </a:prstGeom>
              <a:blipFill>
                <a:blip r:embed="rId3"/>
                <a:stretch>
                  <a:fillRect l="-12587" r="-139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0F2E81-47E1-4223-AA1C-DD7B63F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69152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C6FBBB2-29CE-273A-C554-4AEAE0B31B9F}"/>
              </a:ext>
            </a:extLst>
          </p:cNvPr>
          <p:cNvSpPr/>
          <p:nvPr/>
        </p:nvSpPr>
        <p:spPr>
          <a:xfrm>
            <a:off x="8643189" y="3908269"/>
            <a:ext cx="1099916" cy="742315"/>
          </a:xfrm>
          <a:custGeom>
            <a:avLst/>
            <a:gdLst>
              <a:gd name="connsiteX0" fmla="*/ 0 w 1099916"/>
              <a:gd name="connsiteY0" fmla="*/ 123722 h 742315"/>
              <a:gd name="connsiteX1" fmla="*/ 123722 w 1099916"/>
              <a:gd name="connsiteY1" fmla="*/ 0 h 742315"/>
              <a:gd name="connsiteX2" fmla="*/ 524384 w 1099916"/>
              <a:gd name="connsiteY2" fmla="*/ 0 h 742315"/>
              <a:gd name="connsiteX3" fmla="*/ 976194 w 1099916"/>
              <a:gd name="connsiteY3" fmla="*/ 0 h 742315"/>
              <a:gd name="connsiteX4" fmla="*/ 1099916 w 1099916"/>
              <a:gd name="connsiteY4" fmla="*/ 123722 h 742315"/>
              <a:gd name="connsiteX5" fmla="*/ 1099916 w 1099916"/>
              <a:gd name="connsiteY5" fmla="*/ 618593 h 742315"/>
              <a:gd name="connsiteX6" fmla="*/ 976194 w 1099916"/>
              <a:gd name="connsiteY6" fmla="*/ 742315 h 742315"/>
              <a:gd name="connsiteX7" fmla="*/ 558483 w 1099916"/>
              <a:gd name="connsiteY7" fmla="*/ 742315 h 742315"/>
              <a:gd name="connsiteX8" fmla="*/ 123722 w 1099916"/>
              <a:gd name="connsiteY8" fmla="*/ 742315 h 742315"/>
              <a:gd name="connsiteX9" fmla="*/ 0 w 1099916"/>
              <a:gd name="connsiteY9" fmla="*/ 618593 h 742315"/>
              <a:gd name="connsiteX10" fmla="*/ 0 w 1099916"/>
              <a:gd name="connsiteY10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9916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260838" y="-1999"/>
                  <a:pt x="435919" y="-8842"/>
                  <a:pt x="524384" y="0"/>
                </a:cubicBezTo>
                <a:cubicBezTo>
                  <a:pt x="612849" y="8842"/>
                  <a:pt x="856715" y="9967"/>
                  <a:pt x="976194" y="0"/>
                </a:cubicBezTo>
                <a:cubicBezTo>
                  <a:pt x="1055624" y="1671"/>
                  <a:pt x="1102257" y="50169"/>
                  <a:pt x="1099916" y="123722"/>
                </a:cubicBezTo>
                <a:cubicBezTo>
                  <a:pt x="1115864" y="331167"/>
                  <a:pt x="1121382" y="469967"/>
                  <a:pt x="1099916" y="618593"/>
                </a:cubicBezTo>
                <a:cubicBezTo>
                  <a:pt x="1101757" y="691480"/>
                  <a:pt x="1045371" y="737953"/>
                  <a:pt x="976194" y="742315"/>
                </a:cubicBezTo>
                <a:cubicBezTo>
                  <a:pt x="775369" y="733351"/>
                  <a:pt x="665365" y="734984"/>
                  <a:pt x="558483" y="742315"/>
                </a:cubicBezTo>
                <a:cubicBezTo>
                  <a:pt x="451601" y="749646"/>
                  <a:pt x="253584" y="741320"/>
                  <a:pt x="123722" y="742315"/>
                </a:cubicBezTo>
                <a:cubicBezTo>
                  <a:pt x="55936" y="756731"/>
                  <a:pt x="1529" y="686169"/>
                  <a:pt x="0" y="618593"/>
                </a:cubicBezTo>
                <a:cubicBezTo>
                  <a:pt x="-21738" y="379006"/>
                  <a:pt x="-21917" y="257263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EA66CC-CBC8-84CC-15C3-0183497E6A05}"/>
              </a:ext>
            </a:extLst>
          </p:cNvPr>
          <p:cNvSpPr/>
          <p:nvPr/>
        </p:nvSpPr>
        <p:spPr>
          <a:xfrm>
            <a:off x="8643189" y="4361356"/>
            <a:ext cx="2443911" cy="742315"/>
          </a:xfrm>
          <a:custGeom>
            <a:avLst/>
            <a:gdLst>
              <a:gd name="connsiteX0" fmla="*/ 0 w 2443911"/>
              <a:gd name="connsiteY0" fmla="*/ 123722 h 742315"/>
              <a:gd name="connsiteX1" fmla="*/ 123722 w 2443911"/>
              <a:gd name="connsiteY1" fmla="*/ 0 h 742315"/>
              <a:gd name="connsiteX2" fmla="*/ 606945 w 2443911"/>
              <a:gd name="connsiteY2" fmla="*/ 0 h 742315"/>
              <a:gd name="connsiteX3" fmla="*/ 1112132 w 2443911"/>
              <a:gd name="connsiteY3" fmla="*/ 0 h 742315"/>
              <a:gd name="connsiteX4" fmla="*/ 1595355 w 2443911"/>
              <a:gd name="connsiteY4" fmla="*/ 0 h 742315"/>
              <a:gd name="connsiteX5" fmla="*/ 2320189 w 2443911"/>
              <a:gd name="connsiteY5" fmla="*/ 0 h 742315"/>
              <a:gd name="connsiteX6" fmla="*/ 2443911 w 2443911"/>
              <a:gd name="connsiteY6" fmla="*/ 123722 h 742315"/>
              <a:gd name="connsiteX7" fmla="*/ 2443911 w 2443911"/>
              <a:gd name="connsiteY7" fmla="*/ 618593 h 742315"/>
              <a:gd name="connsiteX8" fmla="*/ 2320189 w 2443911"/>
              <a:gd name="connsiteY8" fmla="*/ 742315 h 742315"/>
              <a:gd name="connsiteX9" fmla="*/ 1815002 w 2443911"/>
              <a:gd name="connsiteY9" fmla="*/ 742315 h 742315"/>
              <a:gd name="connsiteX10" fmla="*/ 1221956 w 2443911"/>
              <a:gd name="connsiteY10" fmla="*/ 742315 h 742315"/>
              <a:gd name="connsiteX11" fmla="*/ 716768 w 2443911"/>
              <a:gd name="connsiteY11" fmla="*/ 742315 h 742315"/>
              <a:gd name="connsiteX12" fmla="*/ 123722 w 2443911"/>
              <a:gd name="connsiteY12" fmla="*/ 742315 h 742315"/>
              <a:gd name="connsiteX13" fmla="*/ 0 w 2443911"/>
              <a:gd name="connsiteY13" fmla="*/ 618593 h 742315"/>
              <a:gd name="connsiteX14" fmla="*/ 0 w 2443911"/>
              <a:gd name="connsiteY14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3911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29940" y="-9422"/>
                  <a:pt x="499609" y="11914"/>
                  <a:pt x="606945" y="0"/>
                </a:cubicBezTo>
                <a:cubicBezTo>
                  <a:pt x="714281" y="-11914"/>
                  <a:pt x="968040" y="-3780"/>
                  <a:pt x="1112132" y="0"/>
                </a:cubicBezTo>
                <a:cubicBezTo>
                  <a:pt x="1256224" y="3780"/>
                  <a:pt x="1381945" y="22944"/>
                  <a:pt x="1595355" y="0"/>
                </a:cubicBezTo>
                <a:cubicBezTo>
                  <a:pt x="1808765" y="-22944"/>
                  <a:pt x="2052145" y="30984"/>
                  <a:pt x="2320189" y="0"/>
                </a:cubicBezTo>
                <a:cubicBezTo>
                  <a:pt x="2384326" y="-9016"/>
                  <a:pt x="2452078" y="52786"/>
                  <a:pt x="2443911" y="123722"/>
                </a:cubicBezTo>
                <a:cubicBezTo>
                  <a:pt x="2460598" y="316980"/>
                  <a:pt x="2460527" y="392824"/>
                  <a:pt x="2443911" y="618593"/>
                </a:cubicBezTo>
                <a:cubicBezTo>
                  <a:pt x="2437083" y="689918"/>
                  <a:pt x="2399447" y="736966"/>
                  <a:pt x="2320189" y="742315"/>
                </a:cubicBezTo>
                <a:cubicBezTo>
                  <a:pt x="2130354" y="734793"/>
                  <a:pt x="2041085" y="739243"/>
                  <a:pt x="1815002" y="742315"/>
                </a:cubicBezTo>
                <a:cubicBezTo>
                  <a:pt x="1588919" y="745387"/>
                  <a:pt x="1451661" y="727035"/>
                  <a:pt x="1221956" y="742315"/>
                </a:cubicBezTo>
                <a:cubicBezTo>
                  <a:pt x="992251" y="757595"/>
                  <a:pt x="960804" y="718414"/>
                  <a:pt x="716768" y="742315"/>
                </a:cubicBezTo>
                <a:cubicBezTo>
                  <a:pt x="472732" y="766216"/>
                  <a:pt x="279752" y="765184"/>
                  <a:pt x="123722" y="742315"/>
                </a:cubicBezTo>
                <a:cubicBezTo>
                  <a:pt x="41886" y="743482"/>
                  <a:pt x="-4988" y="697523"/>
                  <a:pt x="0" y="618593"/>
                </a:cubicBezTo>
                <a:cubicBezTo>
                  <a:pt x="-286" y="435488"/>
                  <a:pt x="-3312" y="323284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/>
              <p:nvPr/>
            </p:nvSpPr>
            <p:spPr>
              <a:xfrm>
                <a:off x="8335438" y="5799269"/>
                <a:ext cx="159704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38" y="5799269"/>
                <a:ext cx="1597040" cy="370101"/>
              </a:xfrm>
              <a:prstGeom prst="rect">
                <a:avLst/>
              </a:prstGeom>
              <a:blipFill>
                <a:blip r:embed="rId3"/>
                <a:stretch>
                  <a:fillRect l="-6870" r="-20611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0F2E81-47E1-4223-AA1C-DD7B63F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260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C6FBBB2-29CE-273A-C554-4AEAE0B31B9F}"/>
              </a:ext>
            </a:extLst>
          </p:cNvPr>
          <p:cNvSpPr/>
          <p:nvPr/>
        </p:nvSpPr>
        <p:spPr>
          <a:xfrm>
            <a:off x="8643189" y="3908269"/>
            <a:ext cx="1099916" cy="742315"/>
          </a:xfrm>
          <a:custGeom>
            <a:avLst/>
            <a:gdLst>
              <a:gd name="connsiteX0" fmla="*/ 0 w 1099916"/>
              <a:gd name="connsiteY0" fmla="*/ 123722 h 742315"/>
              <a:gd name="connsiteX1" fmla="*/ 123722 w 1099916"/>
              <a:gd name="connsiteY1" fmla="*/ 0 h 742315"/>
              <a:gd name="connsiteX2" fmla="*/ 524384 w 1099916"/>
              <a:gd name="connsiteY2" fmla="*/ 0 h 742315"/>
              <a:gd name="connsiteX3" fmla="*/ 976194 w 1099916"/>
              <a:gd name="connsiteY3" fmla="*/ 0 h 742315"/>
              <a:gd name="connsiteX4" fmla="*/ 1099916 w 1099916"/>
              <a:gd name="connsiteY4" fmla="*/ 123722 h 742315"/>
              <a:gd name="connsiteX5" fmla="*/ 1099916 w 1099916"/>
              <a:gd name="connsiteY5" fmla="*/ 618593 h 742315"/>
              <a:gd name="connsiteX6" fmla="*/ 976194 w 1099916"/>
              <a:gd name="connsiteY6" fmla="*/ 742315 h 742315"/>
              <a:gd name="connsiteX7" fmla="*/ 558483 w 1099916"/>
              <a:gd name="connsiteY7" fmla="*/ 742315 h 742315"/>
              <a:gd name="connsiteX8" fmla="*/ 123722 w 1099916"/>
              <a:gd name="connsiteY8" fmla="*/ 742315 h 742315"/>
              <a:gd name="connsiteX9" fmla="*/ 0 w 1099916"/>
              <a:gd name="connsiteY9" fmla="*/ 618593 h 742315"/>
              <a:gd name="connsiteX10" fmla="*/ 0 w 1099916"/>
              <a:gd name="connsiteY10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9916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260838" y="-1999"/>
                  <a:pt x="435919" y="-8842"/>
                  <a:pt x="524384" y="0"/>
                </a:cubicBezTo>
                <a:cubicBezTo>
                  <a:pt x="612849" y="8842"/>
                  <a:pt x="856715" y="9967"/>
                  <a:pt x="976194" y="0"/>
                </a:cubicBezTo>
                <a:cubicBezTo>
                  <a:pt x="1055624" y="1671"/>
                  <a:pt x="1102257" y="50169"/>
                  <a:pt x="1099916" y="123722"/>
                </a:cubicBezTo>
                <a:cubicBezTo>
                  <a:pt x="1115864" y="331167"/>
                  <a:pt x="1121382" y="469967"/>
                  <a:pt x="1099916" y="618593"/>
                </a:cubicBezTo>
                <a:cubicBezTo>
                  <a:pt x="1101757" y="691480"/>
                  <a:pt x="1045371" y="737953"/>
                  <a:pt x="976194" y="742315"/>
                </a:cubicBezTo>
                <a:cubicBezTo>
                  <a:pt x="775369" y="733351"/>
                  <a:pt x="665365" y="734984"/>
                  <a:pt x="558483" y="742315"/>
                </a:cubicBezTo>
                <a:cubicBezTo>
                  <a:pt x="451601" y="749646"/>
                  <a:pt x="253584" y="741320"/>
                  <a:pt x="123722" y="742315"/>
                </a:cubicBezTo>
                <a:cubicBezTo>
                  <a:pt x="55936" y="756731"/>
                  <a:pt x="1529" y="686169"/>
                  <a:pt x="0" y="618593"/>
                </a:cubicBezTo>
                <a:cubicBezTo>
                  <a:pt x="-21738" y="379006"/>
                  <a:pt x="-21917" y="257263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EA66CC-CBC8-84CC-15C3-0183497E6A05}"/>
              </a:ext>
            </a:extLst>
          </p:cNvPr>
          <p:cNvSpPr/>
          <p:nvPr/>
        </p:nvSpPr>
        <p:spPr>
          <a:xfrm>
            <a:off x="8643189" y="4361356"/>
            <a:ext cx="2443911" cy="742315"/>
          </a:xfrm>
          <a:custGeom>
            <a:avLst/>
            <a:gdLst>
              <a:gd name="connsiteX0" fmla="*/ 0 w 2443911"/>
              <a:gd name="connsiteY0" fmla="*/ 123722 h 742315"/>
              <a:gd name="connsiteX1" fmla="*/ 123722 w 2443911"/>
              <a:gd name="connsiteY1" fmla="*/ 0 h 742315"/>
              <a:gd name="connsiteX2" fmla="*/ 606945 w 2443911"/>
              <a:gd name="connsiteY2" fmla="*/ 0 h 742315"/>
              <a:gd name="connsiteX3" fmla="*/ 1112132 w 2443911"/>
              <a:gd name="connsiteY3" fmla="*/ 0 h 742315"/>
              <a:gd name="connsiteX4" fmla="*/ 1595355 w 2443911"/>
              <a:gd name="connsiteY4" fmla="*/ 0 h 742315"/>
              <a:gd name="connsiteX5" fmla="*/ 2320189 w 2443911"/>
              <a:gd name="connsiteY5" fmla="*/ 0 h 742315"/>
              <a:gd name="connsiteX6" fmla="*/ 2443911 w 2443911"/>
              <a:gd name="connsiteY6" fmla="*/ 123722 h 742315"/>
              <a:gd name="connsiteX7" fmla="*/ 2443911 w 2443911"/>
              <a:gd name="connsiteY7" fmla="*/ 618593 h 742315"/>
              <a:gd name="connsiteX8" fmla="*/ 2320189 w 2443911"/>
              <a:gd name="connsiteY8" fmla="*/ 742315 h 742315"/>
              <a:gd name="connsiteX9" fmla="*/ 1815002 w 2443911"/>
              <a:gd name="connsiteY9" fmla="*/ 742315 h 742315"/>
              <a:gd name="connsiteX10" fmla="*/ 1221956 w 2443911"/>
              <a:gd name="connsiteY10" fmla="*/ 742315 h 742315"/>
              <a:gd name="connsiteX11" fmla="*/ 716768 w 2443911"/>
              <a:gd name="connsiteY11" fmla="*/ 742315 h 742315"/>
              <a:gd name="connsiteX12" fmla="*/ 123722 w 2443911"/>
              <a:gd name="connsiteY12" fmla="*/ 742315 h 742315"/>
              <a:gd name="connsiteX13" fmla="*/ 0 w 2443911"/>
              <a:gd name="connsiteY13" fmla="*/ 618593 h 742315"/>
              <a:gd name="connsiteX14" fmla="*/ 0 w 2443911"/>
              <a:gd name="connsiteY14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3911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29940" y="-9422"/>
                  <a:pt x="499609" y="11914"/>
                  <a:pt x="606945" y="0"/>
                </a:cubicBezTo>
                <a:cubicBezTo>
                  <a:pt x="714281" y="-11914"/>
                  <a:pt x="968040" y="-3780"/>
                  <a:pt x="1112132" y="0"/>
                </a:cubicBezTo>
                <a:cubicBezTo>
                  <a:pt x="1256224" y="3780"/>
                  <a:pt x="1381945" y="22944"/>
                  <a:pt x="1595355" y="0"/>
                </a:cubicBezTo>
                <a:cubicBezTo>
                  <a:pt x="1808765" y="-22944"/>
                  <a:pt x="2052145" y="30984"/>
                  <a:pt x="2320189" y="0"/>
                </a:cubicBezTo>
                <a:cubicBezTo>
                  <a:pt x="2384326" y="-9016"/>
                  <a:pt x="2452078" y="52786"/>
                  <a:pt x="2443911" y="123722"/>
                </a:cubicBezTo>
                <a:cubicBezTo>
                  <a:pt x="2460598" y="316980"/>
                  <a:pt x="2460527" y="392824"/>
                  <a:pt x="2443911" y="618593"/>
                </a:cubicBezTo>
                <a:cubicBezTo>
                  <a:pt x="2437083" y="689918"/>
                  <a:pt x="2399447" y="736966"/>
                  <a:pt x="2320189" y="742315"/>
                </a:cubicBezTo>
                <a:cubicBezTo>
                  <a:pt x="2130354" y="734793"/>
                  <a:pt x="2041085" y="739243"/>
                  <a:pt x="1815002" y="742315"/>
                </a:cubicBezTo>
                <a:cubicBezTo>
                  <a:pt x="1588919" y="745387"/>
                  <a:pt x="1451661" y="727035"/>
                  <a:pt x="1221956" y="742315"/>
                </a:cubicBezTo>
                <a:cubicBezTo>
                  <a:pt x="992251" y="757595"/>
                  <a:pt x="960804" y="718414"/>
                  <a:pt x="716768" y="742315"/>
                </a:cubicBezTo>
                <a:cubicBezTo>
                  <a:pt x="472732" y="766216"/>
                  <a:pt x="279752" y="765184"/>
                  <a:pt x="123722" y="742315"/>
                </a:cubicBezTo>
                <a:cubicBezTo>
                  <a:pt x="41886" y="743482"/>
                  <a:pt x="-4988" y="697523"/>
                  <a:pt x="0" y="618593"/>
                </a:cubicBezTo>
                <a:cubicBezTo>
                  <a:pt x="-286" y="435488"/>
                  <a:pt x="-3312" y="323284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CEBECE1E-6F2D-69D8-84C7-E417C3C4576C}"/>
              </a:ext>
            </a:extLst>
          </p:cNvPr>
          <p:cNvSpPr/>
          <p:nvPr/>
        </p:nvSpPr>
        <p:spPr>
          <a:xfrm rot="5400000">
            <a:off x="10284680" y="2822120"/>
            <a:ext cx="570513" cy="1311833"/>
          </a:xfrm>
          <a:custGeom>
            <a:avLst/>
            <a:gdLst>
              <a:gd name="connsiteX0" fmla="*/ 0 w 570513"/>
              <a:gd name="connsiteY0" fmla="*/ 0 h 1311833"/>
              <a:gd name="connsiteX1" fmla="*/ 570513 w 570513"/>
              <a:gd name="connsiteY1" fmla="*/ 378319 h 1311833"/>
              <a:gd name="connsiteX2" fmla="*/ 570513 w 570513"/>
              <a:gd name="connsiteY2" fmla="*/ 933514 h 1311833"/>
              <a:gd name="connsiteX3" fmla="*/ 0 w 570513"/>
              <a:gd name="connsiteY3" fmla="*/ 1311833 h 1311833"/>
              <a:gd name="connsiteX4" fmla="*/ 0 w 570513"/>
              <a:gd name="connsiteY4" fmla="*/ 887674 h 1311833"/>
              <a:gd name="connsiteX5" fmla="*/ 0 w 570513"/>
              <a:gd name="connsiteY5" fmla="*/ 476633 h 1311833"/>
              <a:gd name="connsiteX6" fmla="*/ 0 w 570513"/>
              <a:gd name="connsiteY6" fmla="*/ 0 h 1311833"/>
              <a:gd name="connsiteX0" fmla="*/ 0 w 570513"/>
              <a:gd name="connsiteY0" fmla="*/ 0 h 1311833"/>
              <a:gd name="connsiteX1" fmla="*/ 570513 w 570513"/>
              <a:gd name="connsiteY1" fmla="*/ 378319 h 1311833"/>
              <a:gd name="connsiteX2" fmla="*/ 570513 w 570513"/>
              <a:gd name="connsiteY2" fmla="*/ 933514 h 1311833"/>
              <a:gd name="connsiteX3" fmla="*/ 0 w 570513"/>
              <a:gd name="connsiteY3" fmla="*/ 1311833 h 131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1183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636142" y="527674"/>
                  <a:pt x="518468" y="706019"/>
                  <a:pt x="570513" y="933514"/>
                </a:cubicBezTo>
                <a:cubicBezTo>
                  <a:pt x="623375" y="1108282"/>
                  <a:pt x="317848" y="1337202"/>
                  <a:pt x="0" y="1311833"/>
                </a:cubicBezTo>
                <a:cubicBezTo>
                  <a:pt x="-15292" y="1203669"/>
                  <a:pt x="14264" y="1032952"/>
                  <a:pt x="0" y="887674"/>
                </a:cubicBezTo>
                <a:cubicBezTo>
                  <a:pt x="-14264" y="742396"/>
                  <a:pt x="30998" y="584042"/>
                  <a:pt x="0" y="476633"/>
                </a:cubicBezTo>
                <a:cubicBezTo>
                  <a:pt x="-30998" y="369224"/>
                  <a:pt x="9800" y="103054"/>
                  <a:pt x="0" y="0"/>
                </a:cubicBezTo>
                <a:close/>
              </a:path>
              <a:path w="570513" h="1311833" fill="none" extrusionOk="0">
                <a:moveTo>
                  <a:pt x="0" y="0"/>
                </a:moveTo>
                <a:cubicBezTo>
                  <a:pt x="343166" y="31263"/>
                  <a:pt x="553814" y="150472"/>
                  <a:pt x="570513" y="378319"/>
                </a:cubicBezTo>
                <a:cubicBezTo>
                  <a:pt x="577365" y="639985"/>
                  <a:pt x="570372" y="744292"/>
                  <a:pt x="570513" y="933514"/>
                </a:cubicBezTo>
                <a:cubicBezTo>
                  <a:pt x="622095" y="1167060"/>
                  <a:pt x="343652" y="1320997"/>
                  <a:pt x="0" y="1311833"/>
                </a:cubicBezTo>
              </a:path>
              <a:path w="570513" h="1311833" fill="none" stroke="0" extrusionOk="0">
                <a:moveTo>
                  <a:pt x="0" y="0"/>
                </a:moveTo>
                <a:cubicBezTo>
                  <a:pt x="347920" y="-13777"/>
                  <a:pt x="544879" y="128775"/>
                  <a:pt x="570513" y="378319"/>
                </a:cubicBezTo>
                <a:cubicBezTo>
                  <a:pt x="630026" y="605899"/>
                  <a:pt x="554487" y="780766"/>
                  <a:pt x="570513" y="933514"/>
                </a:cubicBezTo>
                <a:cubicBezTo>
                  <a:pt x="582119" y="1135358"/>
                  <a:pt x="293926" y="1382259"/>
                  <a:pt x="0" y="1311833"/>
                </a:cubicBezTo>
              </a:path>
            </a:pathLst>
          </a:custGeom>
          <a:ln w="38100">
            <a:solidFill>
              <a:srgbClr val="705B75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87B4B6F3-F7DD-B084-FA3D-17F421EC3995}"/>
              </a:ext>
            </a:extLst>
          </p:cNvPr>
          <p:cNvSpPr/>
          <p:nvPr/>
        </p:nvSpPr>
        <p:spPr>
          <a:xfrm rot="16200000">
            <a:off x="10284681" y="4403585"/>
            <a:ext cx="570513" cy="1311834"/>
          </a:xfrm>
          <a:custGeom>
            <a:avLst/>
            <a:gdLst>
              <a:gd name="connsiteX0" fmla="*/ 0 w 570513"/>
              <a:gd name="connsiteY0" fmla="*/ 0 h 1311834"/>
              <a:gd name="connsiteX1" fmla="*/ 570513 w 570513"/>
              <a:gd name="connsiteY1" fmla="*/ 431331 h 1311834"/>
              <a:gd name="connsiteX2" fmla="*/ 570513 w 570513"/>
              <a:gd name="connsiteY2" fmla="*/ 880503 h 1311834"/>
              <a:gd name="connsiteX3" fmla="*/ 0 w 570513"/>
              <a:gd name="connsiteY3" fmla="*/ 1311834 h 1311834"/>
              <a:gd name="connsiteX4" fmla="*/ 0 w 570513"/>
              <a:gd name="connsiteY4" fmla="*/ 887674 h 1311834"/>
              <a:gd name="connsiteX5" fmla="*/ 0 w 570513"/>
              <a:gd name="connsiteY5" fmla="*/ 476633 h 1311834"/>
              <a:gd name="connsiteX6" fmla="*/ 0 w 570513"/>
              <a:gd name="connsiteY6" fmla="*/ 0 h 1311834"/>
              <a:gd name="connsiteX0" fmla="*/ 0 w 570513"/>
              <a:gd name="connsiteY0" fmla="*/ 0 h 1311834"/>
              <a:gd name="connsiteX1" fmla="*/ 570513 w 570513"/>
              <a:gd name="connsiteY1" fmla="*/ 431331 h 1311834"/>
              <a:gd name="connsiteX2" fmla="*/ 570513 w 570513"/>
              <a:gd name="connsiteY2" fmla="*/ 880503 h 1311834"/>
              <a:gd name="connsiteX3" fmla="*/ 0 w 570513"/>
              <a:gd name="connsiteY3" fmla="*/ 1311834 h 131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11834" stroke="0" extrusionOk="0">
                <a:moveTo>
                  <a:pt x="0" y="0"/>
                </a:moveTo>
                <a:cubicBezTo>
                  <a:pt x="260883" y="10234"/>
                  <a:pt x="556314" y="198716"/>
                  <a:pt x="570513" y="431331"/>
                </a:cubicBezTo>
                <a:cubicBezTo>
                  <a:pt x="590743" y="635553"/>
                  <a:pt x="551469" y="676976"/>
                  <a:pt x="570513" y="880503"/>
                </a:cubicBezTo>
                <a:cubicBezTo>
                  <a:pt x="576652" y="1114753"/>
                  <a:pt x="323333" y="1387588"/>
                  <a:pt x="0" y="1311834"/>
                </a:cubicBezTo>
                <a:cubicBezTo>
                  <a:pt x="-19232" y="1205861"/>
                  <a:pt x="7255" y="1035026"/>
                  <a:pt x="0" y="887674"/>
                </a:cubicBezTo>
                <a:cubicBezTo>
                  <a:pt x="-7255" y="740322"/>
                  <a:pt x="30998" y="584042"/>
                  <a:pt x="0" y="476633"/>
                </a:cubicBezTo>
                <a:cubicBezTo>
                  <a:pt x="-30998" y="369224"/>
                  <a:pt x="9800" y="103054"/>
                  <a:pt x="0" y="0"/>
                </a:cubicBezTo>
                <a:close/>
              </a:path>
              <a:path w="570513" h="1311834" fill="none" extrusionOk="0">
                <a:moveTo>
                  <a:pt x="0" y="0"/>
                </a:moveTo>
                <a:cubicBezTo>
                  <a:pt x="342241" y="30233"/>
                  <a:pt x="529763" y="146977"/>
                  <a:pt x="570513" y="431331"/>
                </a:cubicBezTo>
                <a:cubicBezTo>
                  <a:pt x="603657" y="653599"/>
                  <a:pt x="536765" y="692855"/>
                  <a:pt x="570513" y="880503"/>
                </a:cubicBezTo>
                <a:cubicBezTo>
                  <a:pt x="648237" y="1155798"/>
                  <a:pt x="369993" y="1329448"/>
                  <a:pt x="0" y="1311834"/>
                </a:cubicBezTo>
              </a:path>
              <a:path w="570513" h="1311834" fill="none" stroke="0" extrusionOk="0">
                <a:moveTo>
                  <a:pt x="0" y="0"/>
                </a:moveTo>
                <a:cubicBezTo>
                  <a:pt x="349179" y="-14305"/>
                  <a:pt x="550692" y="161717"/>
                  <a:pt x="570513" y="431331"/>
                </a:cubicBezTo>
                <a:cubicBezTo>
                  <a:pt x="603169" y="547195"/>
                  <a:pt x="565118" y="694562"/>
                  <a:pt x="570513" y="880503"/>
                </a:cubicBezTo>
                <a:cubicBezTo>
                  <a:pt x="581275" y="1112142"/>
                  <a:pt x="306654" y="1339899"/>
                  <a:pt x="0" y="1311834"/>
                </a:cubicBezTo>
              </a:path>
            </a:pathLst>
          </a:custGeom>
          <a:ln w="38100">
            <a:solidFill>
              <a:srgbClr val="705B75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7560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/>
              <p:nvPr/>
            </p:nvSpPr>
            <p:spPr>
              <a:xfrm>
                <a:off x="8335438" y="5799269"/>
                <a:ext cx="2323778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38" y="5799269"/>
                <a:ext cx="2323778" cy="370101"/>
              </a:xfrm>
              <a:prstGeom prst="rect">
                <a:avLst/>
              </a:prstGeom>
              <a:blipFill>
                <a:blip r:embed="rId3"/>
                <a:stretch>
                  <a:fillRect l="-4712" r="-12304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0F2E81-47E1-4223-AA1C-DD7B63F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2799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6D877-D3E4-C246-2ECA-893004EF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–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2D394-83E0-CB67-6C5F-CD840CBB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eletrônica digital há vários códigos para representar números em decimal, cada um tem suas vantagens em cenários específicos.</a:t>
            </a:r>
          </a:p>
          <a:p>
            <a:pPr algn="just"/>
            <a:r>
              <a:rPr lang="pt-BR" dirty="0"/>
              <a:t>Os mais conhecidos e os que serão abordados aqui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280F95-EEB8-70FD-8B82-BE668DCEA89A}"/>
              </a:ext>
            </a:extLst>
          </p:cNvPr>
          <p:cNvSpPr txBox="1"/>
          <p:nvPr/>
        </p:nvSpPr>
        <p:spPr>
          <a:xfrm>
            <a:off x="1771650" y="3019424"/>
            <a:ext cx="378142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4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BCD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Excesso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Gray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E610DC-77D0-1695-4B99-789319D7A842}"/>
              </a:ext>
            </a:extLst>
          </p:cNvPr>
          <p:cNvSpPr txBox="1"/>
          <p:nvPr/>
        </p:nvSpPr>
        <p:spPr>
          <a:xfrm>
            <a:off x="5895976" y="3019424"/>
            <a:ext cx="4000500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5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2 entre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Johnson</a:t>
            </a:r>
          </a:p>
          <a:p>
            <a:pPr lvl="1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de 10 bits: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9876543210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54508-4A49-47A9-9DBE-712E5FB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062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Display de 7 segmentos – Mapa de </a:t>
            </a:r>
            <a:r>
              <a:rPr lang="pt-BR" sz="4000" dirty="0" err="1"/>
              <a:t>Karnaugh</a:t>
            </a: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7242F0-3635-A22C-F2A1-4E79E3C0E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3195"/>
          <a:ext cx="675322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786694873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610485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033702632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503540435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350506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 8421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7 segmentos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31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64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257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49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18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9006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861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0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06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438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9981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16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376258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E51D4B48-FCD3-2486-0408-92BB79F63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61694" y="2970872"/>
              <a:ext cx="3414032" cy="26171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258">
                      <a:extLst>
                        <a:ext uri="{9D8B030D-6E8A-4147-A177-3AD203B41FA5}">
                          <a16:colId xmlns:a16="http://schemas.microsoft.com/office/drawing/2014/main" val="1874362615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191165301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1598401684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3493507002"/>
                        </a:ext>
                      </a:extLst>
                    </a:gridCol>
                    <a:gridCol w="665379">
                      <a:extLst>
                        <a:ext uri="{9D8B030D-6E8A-4147-A177-3AD203B41FA5}">
                          <a16:colId xmlns:a16="http://schemas.microsoft.com/office/drawing/2014/main" val="2880839528"/>
                        </a:ext>
                      </a:extLst>
                    </a:gridCol>
                    <a:gridCol w="376258">
                      <a:extLst>
                        <a:ext uri="{9D8B030D-6E8A-4147-A177-3AD203B41FA5}">
                          <a16:colId xmlns:a16="http://schemas.microsoft.com/office/drawing/2014/main" val="2380178616"/>
                        </a:ext>
                      </a:extLst>
                    </a:gridCol>
                  </a:tblGrid>
                  <a:tr h="405041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311" t="-5970" r="-128311" b="-5671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45574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7973" r="-806452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95946" r="-35871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63713" marR="63713" marT="31857" marB="31857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95946" r="-1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95946" r="-57798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4839" t="-95946" r="-1613" b="-4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51530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195946" r="-35871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195946" r="-25545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195946" r="-15779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195946" r="-57798" b="-31351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marL="99541" marR="99541" marT="49771" marB="49771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56427081"/>
                      </a:ext>
                    </a:extLst>
                  </a:tr>
                  <a:tr h="4519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541" marR="99541" marT="49771" marB="4977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295946" r="-35871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295946" r="-255455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295946" r="-157798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295946" r="-57798" b="-21351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7490832"/>
                      </a:ext>
                    </a:extLst>
                  </a:tr>
                  <a:tr h="451932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pt-BR" sz="2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56881" t="-390667" r="-358716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155455" t="-390667" r="-25545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257798" t="-390667" r="-1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blipFill>
                          <a:blip r:embed="rId2"/>
                          <a:stretch>
                            <a:fillRect l="-357798" t="-390667" r="-57798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4839" t="-390667" r="-161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599753"/>
                      </a:ext>
                    </a:extLst>
                  </a:tr>
                  <a:tr h="404342"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881" t="-557576" r="-358716" b="-2575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541" marR="99541" marT="49771" marB="49771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sz="2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713" marR="63713" marT="31857" marB="3185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98" t="-557576" r="-57798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713" marR="63713" marT="31857" marB="318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47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5DBBD58C-9E75-9605-4D9E-3742EA31CE62}"/>
              </a:ext>
            </a:extLst>
          </p:cNvPr>
          <p:cNvSpPr/>
          <p:nvPr/>
        </p:nvSpPr>
        <p:spPr>
          <a:xfrm>
            <a:off x="7868460" y="2709262"/>
            <a:ext cx="4000500" cy="300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C6FBBB2-29CE-273A-C554-4AEAE0B31B9F}"/>
              </a:ext>
            </a:extLst>
          </p:cNvPr>
          <p:cNvSpPr/>
          <p:nvPr/>
        </p:nvSpPr>
        <p:spPr>
          <a:xfrm>
            <a:off x="8643189" y="3908269"/>
            <a:ext cx="1099916" cy="742315"/>
          </a:xfrm>
          <a:custGeom>
            <a:avLst/>
            <a:gdLst>
              <a:gd name="connsiteX0" fmla="*/ 0 w 1099916"/>
              <a:gd name="connsiteY0" fmla="*/ 123722 h 742315"/>
              <a:gd name="connsiteX1" fmla="*/ 123722 w 1099916"/>
              <a:gd name="connsiteY1" fmla="*/ 0 h 742315"/>
              <a:gd name="connsiteX2" fmla="*/ 524384 w 1099916"/>
              <a:gd name="connsiteY2" fmla="*/ 0 h 742315"/>
              <a:gd name="connsiteX3" fmla="*/ 976194 w 1099916"/>
              <a:gd name="connsiteY3" fmla="*/ 0 h 742315"/>
              <a:gd name="connsiteX4" fmla="*/ 1099916 w 1099916"/>
              <a:gd name="connsiteY4" fmla="*/ 123722 h 742315"/>
              <a:gd name="connsiteX5" fmla="*/ 1099916 w 1099916"/>
              <a:gd name="connsiteY5" fmla="*/ 618593 h 742315"/>
              <a:gd name="connsiteX6" fmla="*/ 976194 w 1099916"/>
              <a:gd name="connsiteY6" fmla="*/ 742315 h 742315"/>
              <a:gd name="connsiteX7" fmla="*/ 558483 w 1099916"/>
              <a:gd name="connsiteY7" fmla="*/ 742315 h 742315"/>
              <a:gd name="connsiteX8" fmla="*/ 123722 w 1099916"/>
              <a:gd name="connsiteY8" fmla="*/ 742315 h 742315"/>
              <a:gd name="connsiteX9" fmla="*/ 0 w 1099916"/>
              <a:gd name="connsiteY9" fmla="*/ 618593 h 742315"/>
              <a:gd name="connsiteX10" fmla="*/ 0 w 1099916"/>
              <a:gd name="connsiteY10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9916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260838" y="-1999"/>
                  <a:pt x="435919" y="-8842"/>
                  <a:pt x="524384" y="0"/>
                </a:cubicBezTo>
                <a:cubicBezTo>
                  <a:pt x="612849" y="8842"/>
                  <a:pt x="856715" y="9967"/>
                  <a:pt x="976194" y="0"/>
                </a:cubicBezTo>
                <a:cubicBezTo>
                  <a:pt x="1055624" y="1671"/>
                  <a:pt x="1102257" y="50169"/>
                  <a:pt x="1099916" y="123722"/>
                </a:cubicBezTo>
                <a:cubicBezTo>
                  <a:pt x="1115864" y="331167"/>
                  <a:pt x="1121382" y="469967"/>
                  <a:pt x="1099916" y="618593"/>
                </a:cubicBezTo>
                <a:cubicBezTo>
                  <a:pt x="1101757" y="691480"/>
                  <a:pt x="1045371" y="737953"/>
                  <a:pt x="976194" y="742315"/>
                </a:cubicBezTo>
                <a:cubicBezTo>
                  <a:pt x="775369" y="733351"/>
                  <a:pt x="665365" y="734984"/>
                  <a:pt x="558483" y="742315"/>
                </a:cubicBezTo>
                <a:cubicBezTo>
                  <a:pt x="451601" y="749646"/>
                  <a:pt x="253584" y="741320"/>
                  <a:pt x="123722" y="742315"/>
                </a:cubicBezTo>
                <a:cubicBezTo>
                  <a:pt x="55936" y="756731"/>
                  <a:pt x="1529" y="686169"/>
                  <a:pt x="0" y="618593"/>
                </a:cubicBezTo>
                <a:cubicBezTo>
                  <a:pt x="-21738" y="379006"/>
                  <a:pt x="-21917" y="257263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EA66CC-CBC8-84CC-15C3-0183497E6A05}"/>
              </a:ext>
            </a:extLst>
          </p:cNvPr>
          <p:cNvSpPr/>
          <p:nvPr/>
        </p:nvSpPr>
        <p:spPr>
          <a:xfrm>
            <a:off x="8643189" y="4361356"/>
            <a:ext cx="2443911" cy="742315"/>
          </a:xfrm>
          <a:custGeom>
            <a:avLst/>
            <a:gdLst>
              <a:gd name="connsiteX0" fmla="*/ 0 w 2443911"/>
              <a:gd name="connsiteY0" fmla="*/ 123722 h 742315"/>
              <a:gd name="connsiteX1" fmla="*/ 123722 w 2443911"/>
              <a:gd name="connsiteY1" fmla="*/ 0 h 742315"/>
              <a:gd name="connsiteX2" fmla="*/ 606945 w 2443911"/>
              <a:gd name="connsiteY2" fmla="*/ 0 h 742315"/>
              <a:gd name="connsiteX3" fmla="*/ 1112132 w 2443911"/>
              <a:gd name="connsiteY3" fmla="*/ 0 h 742315"/>
              <a:gd name="connsiteX4" fmla="*/ 1595355 w 2443911"/>
              <a:gd name="connsiteY4" fmla="*/ 0 h 742315"/>
              <a:gd name="connsiteX5" fmla="*/ 2320189 w 2443911"/>
              <a:gd name="connsiteY5" fmla="*/ 0 h 742315"/>
              <a:gd name="connsiteX6" fmla="*/ 2443911 w 2443911"/>
              <a:gd name="connsiteY6" fmla="*/ 123722 h 742315"/>
              <a:gd name="connsiteX7" fmla="*/ 2443911 w 2443911"/>
              <a:gd name="connsiteY7" fmla="*/ 618593 h 742315"/>
              <a:gd name="connsiteX8" fmla="*/ 2320189 w 2443911"/>
              <a:gd name="connsiteY8" fmla="*/ 742315 h 742315"/>
              <a:gd name="connsiteX9" fmla="*/ 1815002 w 2443911"/>
              <a:gd name="connsiteY9" fmla="*/ 742315 h 742315"/>
              <a:gd name="connsiteX10" fmla="*/ 1221956 w 2443911"/>
              <a:gd name="connsiteY10" fmla="*/ 742315 h 742315"/>
              <a:gd name="connsiteX11" fmla="*/ 716768 w 2443911"/>
              <a:gd name="connsiteY11" fmla="*/ 742315 h 742315"/>
              <a:gd name="connsiteX12" fmla="*/ 123722 w 2443911"/>
              <a:gd name="connsiteY12" fmla="*/ 742315 h 742315"/>
              <a:gd name="connsiteX13" fmla="*/ 0 w 2443911"/>
              <a:gd name="connsiteY13" fmla="*/ 618593 h 742315"/>
              <a:gd name="connsiteX14" fmla="*/ 0 w 2443911"/>
              <a:gd name="connsiteY14" fmla="*/ 123722 h 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3911" h="742315" extrusionOk="0">
                <a:moveTo>
                  <a:pt x="0" y="123722"/>
                </a:moveTo>
                <a:cubicBezTo>
                  <a:pt x="2053" y="65751"/>
                  <a:pt x="54154" y="-13166"/>
                  <a:pt x="123722" y="0"/>
                </a:cubicBezTo>
                <a:cubicBezTo>
                  <a:pt x="329940" y="-9422"/>
                  <a:pt x="499609" y="11914"/>
                  <a:pt x="606945" y="0"/>
                </a:cubicBezTo>
                <a:cubicBezTo>
                  <a:pt x="714281" y="-11914"/>
                  <a:pt x="968040" y="-3780"/>
                  <a:pt x="1112132" y="0"/>
                </a:cubicBezTo>
                <a:cubicBezTo>
                  <a:pt x="1256224" y="3780"/>
                  <a:pt x="1381945" y="22944"/>
                  <a:pt x="1595355" y="0"/>
                </a:cubicBezTo>
                <a:cubicBezTo>
                  <a:pt x="1808765" y="-22944"/>
                  <a:pt x="2052145" y="30984"/>
                  <a:pt x="2320189" y="0"/>
                </a:cubicBezTo>
                <a:cubicBezTo>
                  <a:pt x="2384326" y="-9016"/>
                  <a:pt x="2452078" y="52786"/>
                  <a:pt x="2443911" y="123722"/>
                </a:cubicBezTo>
                <a:cubicBezTo>
                  <a:pt x="2460598" y="316980"/>
                  <a:pt x="2460527" y="392824"/>
                  <a:pt x="2443911" y="618593"/>
                </a:cubicBezTo>
                <a:cubicBezTo>
                  <a:pt x="2437083" y="689918"/>
                  <a:pt x="2399447" y="736966"/>
                  <a:pt x="2320189" y="742315"/>
                </a:cubicBezTo>
                <a:cubicBezTo>
                  <a:pt x="2130354" y="734793"/>
                  <a:pt x="2041085" y="739243"/>
                  <a:pt x="1815002" y="742315"/>
                </a:cubicBezTo>
                <a:cubicBezTo>
                  <a:pt x="1588919" y="745387"/>
                  <a:pt x="1451661" y="727035"/>
                  <a:pt x="1221956" y="742315"/>
                </a:cubicBezTo>
                <a:cubicBezTo>
                  <a:pt x="992251" y="757595"/>
                  <a:pt x="960804" y="718414"/>
                  <a:pt x="716768" y="742315"/>
                </a:cubicBezTo>
                <a:cubicBezTo>
                  <a:pt x="472732" y="766216"/>
                  <a:pt x="279752" y="765184"/>
                  <a:pt x="123722" y="742315"/>
                </a:cubicBezTo>
                <a:cubicBezTo>
                  <a:pt x="41886" y="743482"/>
                  <a:pt x="-4988" y="697523"/>
                  <a:pt x="0" y="618593"/>
                </a:cubicBezTo>
                <a:cubicBezTo>
                  <a:pt x="-286" y="435488"/>
                  <a:pt x="-3312" y="323284"/>
                  <a:pt x="0" y="123722"/>
                </a:cubicBezTo>
                <a:close/>
              </a:path>
            </a:pathLst>
          </a:custGeom>
          <a:noFill/>
          <a:ln w="38100">
            <a:solidFill>
              <a:srgbClr val="B6A6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05042C-FA4B-BB68-CF6C-D38ED0739279}"/>
              </a:ext>
            </a:extLst>
          </p:cNvPr>
          <p:cNvSpPr/>
          <p:nvPr/>
        </p:nvSpPr>
        <p:spPr>
          <a:xfrm>
            <a:off x="10578799" y="3431716"/>
            <a:ext cx="574976" cy="1711784"/>
          </a:xfrm>
          <a:custGeom>
            <a:avLst/>
            <a:gdLst>
              <a:gd name="connsiteX0" fmla="*/ 0 w 574976"/>
              <a:gd name="connsiteY0" fmla="*/ 95831 h 1711784"/>
              <a:gd name="connsiteX1" fmla="*/ 95831 w 574976"/>
              <a:gd name="connsiteY1" fmla="*/ 0 h 1711784"/>
              <a:gd name="connsiteX2" fmla="*/ 479145 w 574976"/>
              <a:gd name="connsiteY2" fmla="*/ 0 h 1711784"/>
              <a:gd name="connsiteX3" fmla="*/ 574976 w 574976"/>
              <a:gd name="connsiteY3" fmla="*/ 95831 h 1711784"/>
              <a:gd name="connsiteX4" fmla="*/ 574976 w 574976"/>
              <a:gd name="connsiteY4" fmla="*/ 602538 h 1711784"/>
              <a:gd name="connsiteX5" fmla="*/ 574976 w 574976"/>
              <a:gd name="connsiteY5" fmla="*/ 1063642 h 1711784"/>
              <a:gd name="connsiteX6" fmla="*/ 574976 w 574976"/>
              <a:gd name="connsiteY6" fmla="*/ 1615953 h 1711784"/>
              <a:gd name="connsiteX7" fmla="*/ 479145 w 574976"/>
              <a:gd name="connsiteY7" fmla="*/ 1711784 h 1711784"/>
              <a:gd name="connsiteX8" fmla="*/ 95831 w 574976"/>
              <a:gd name="connsiteY8" fmla="*/ 1711784 h 1711784"/>
              <a:gd name="connsiteX9" fmla="*/ 0 w 574976"/>
              <a:gd name="connsiteY9" fmla="*/ 1615953 h 1711784"/>
              <a:gd name="connsiteX10" fmla="*/ 0 w 574976"/>
              <a:gd name="connsiteY10" fmla="*/ 1139648 h 1711784"/>
              <a:gd name="connsiteX11" fmla="*/ 0 w 574976"/>
              <a:gd name="connsiteY11" fmla="*/ 632941 h 1711784"/>
              <a:gd name="connsiteX12" fmla="*/ 0 w 574976"/>
              <a:gd name="connsiteY12" fmla="*/ 95831 h 171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4976" h="1711784" extrusionOk="0">
                <a:moveTo>
                  <a:pt x="0" y="95831"/>
                </a:moveTo>
                <a:cubicBezTo>
                  <a:pt x="242" y="44124"/>
                  <a:pt x="42792" y="-1201"/>
                  <a:pt x="95831" y="0"/>
                </a:cubicBezTo>
                <a:cubicBezTo>
                  <a:pt x="191281" y="-1200"/>
                  <a:pt x="350712" y="-8702"/>
                  <a:pt x="479145" y="0"/>
                </a:cubicBezTo>
                <a:cubicBezTo>
                  <a:pt x="540277" y="-3492"/>
                  <a:pt x="572353" y="41312"/>
                  <a:pt x="574976" y="95831"/>
                </a:cubicBezTo>
                <a:cubicBezTo>
                  <a:pt x="597914" y="322593"/>
                  <a:pt x="552647" y="433513"/>
                  <a:pt x="574976" y="602538"/>
                </a:cubicBezTo>
                <a:cubicBezTo>
                  <a:pt x="597305" y="771563"/>
                  <a:pt x="556848" y="856477"/>
                  <a:pt x="574976" y="1063642"/>
                </a:cubicBezTo>
                <a:cubicBezTo>
                  <a:pt x="593104" y="1270807"/>
                  <a:pt x="552416" y="1400911"/>
                  <a:pt x="574976" y="1615953"/>
                </a:cubicBezTo>
                <a:cubicBezTo>
                  <a:pt x="568425" y="1672893"/>
                  <a:pt x="532943" y="1700102"/>
                  <a:pt x="479145" y="1711784"/>
                </a:cubicBezTo>
                <a:cubicBezTo>
                  <a:pt x="400394" y="1714073"/>
                  <a:pt x="211328" y="1700840"/>
                  <a:pt x="95831" y="1711784"/>
                </a:cubicBezTo>
                <a:cubicBezTo>
                  <a:pt x="43235" y="1720536"/>
                  <a:pt x="8682" y="1664598"/>
                  <a:pt x="0" y="1615953"/>
                </a:cubicBezTo>
                <a:cubicBezTo>
                  <a:pt x="-22197" y="1501101"/>
                  <a:pt x="4705" y="1373183"/>
                  <a:pt x="0" y="1139648"/>
                </a:cubicBezTo>
                <a:cubicBezTo>
                  <a:pt x="-4705" y="906113"/>
                  <a:pt x="-5594" y="844955"/>
                  <a:pt x="0" y="632941"/>
                </a:cubicBezTo>
                <a:cubicBezTo>
                  <a:pt x="5594" y="420927"/>
                  <a:pt x="6211" y="297786"/>
                  <a:pt x="0" y="95831"/>
                </a:cubicBezTo>
                <a:close/>
              </a:path>
            </a:pathLst>
          </a:custGeom>
          <a:noFill/>
          <a:ln w="38100">
            <a:solidFill>
              <a:srgbClr val="6F227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6266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CEBECE1E-6F2D-69D8-84C7-E417C3C4576C}"/>
              </a:ext>
            </a:extLst>
          </p:cNvPr>
          <p:cNvSpPr/>
          <p:nvPr/>
        </p:nvSpPr>
        <p:spPr>
          <a:xfrm rot="5400000">
            <a:off x="10284680" y="2822120"/>
            <a:ext cx="570513" cy="1311833"/>
          </a:xfrm>
          <a:custGeom>
            <a:avLst/>
            <a:gdLst>
              <a:gd name="connsiteX0" fmla="*/ 0 w 570513"/>
              <a:gd name="connsiteY0" fmla="*/ 0 h 1311833"/>
              <a:gd name="connsiteX1" fmla="*/ 570513 w 570513"/>
              <a:gd name="connsiteY1" fmla="*/ 378319 h 1311833"/>
              <a:gd name="connsiteX2" fmla="*/ 570513 w 570513"/>
              <a:gd name="connsiteY2" fmla="*/ 933514 h 1311833"/>
              <a:gd name="connsiteX3" fmla="*/ 0 w 570513"/>
              <a:gd name="connsiteY3" fmla="*/ 1311833 h 1311833"/>
              <a:gd name="connsiteX4" fmla="*/ 0 w 570513"/>
              <a:gd name="connsiteY4" fmla="*/ 887674 h 1311833"/>
              <a:gd name="connsiteX5" fmla="*/ 0 w 570513"/>
              <a:gd name="connsiteY5" fmla="*/ 476633 h 1311833"/>
              <a:gd name="connsiteX6" fmla="*/ 0 w 570513"/>
              <a:gd name="connsiteY6" fmla="*/ 0 h 1311833"/>
              <a:gd name="connsiteX0" fmla="*/ 0 w 570513"/>
              <a:gd name="connsiteY0" fmla="*/ 0 h 1311833"/>
              <a:gd name="connsiteX1" fmla="*/ 570513 w 570513"/>
              <a:gd name="connsiteY1" fmla="*/ 378319 h 1311833"/>
              <a:gd name="connsiteX2" fmla="*/ 570513 w 570513"/>
              <a:gd name="connsiteY2" fmla="*/ 933514 h 1311833"/>
              <a:gd name="connsiteX3" fmla="*/ 0 w 570513"/>
              <a:gd name="connsiteY3" fmla="*/ 1311833 h 131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11833" stroke="0" extrusionOk="0">
                <a:moveTo>
                  <a:pt x="0" y="0"/>
                </a:moveTo>
                <a:cubicBezTo>
                  <a:pt x="261869" y="10047"/>
                  <a:pt x="524409" y="187573"/>
                  <a:pt x="570513" y="378319"/>
                </a:cubicBezTo>
                <a:cubicBezTo>
                  <a:pt x="636142" y="527674"/>
                  <a:pt x="518468" y="706019"/>
                  <a:pt x="570513" y="933514"/>
                </a:cubicBezTo>
                <a:cubicBezTo>
                  <a:pt x="623375" y="1108282"/>
                  <a:pt x="317848" y="1337202"/>
                  <a:pt x="0" y="1311833"/>
                </a:cubicBezTo>
                <a:cubicBezTo>
                  <a:pt x="-15292" y="1203669"/>
                  <a:pt x="14264" y="1032952"/>
                  <a:pt x="0" y="887674"/>
                </a:cubicBezTo>
                <a:cubicBezTo>
                  <a:pt x="-14264" y="742396"/>
                  <a:pt x="30998" y="584042"/>
                  <a:pt x="0" y="476633"/>
                </a:cubicBezTo>
                <a:cubicBezTo>
                  <a:pt x="-30998" y="369224"/>
                  <a:pt x="9800" y="103054"/>
                  <a:pt x="0" y="0"/>
                </a:cubicBezTo>
                <a:close/>
              </a:path>
              <a:path w="570513" h="1311833" fill="none" extrusionOk="0">
                <a:moveTo>
                  <a:pt x="0" y="0"/>
                </a:moveTo>
                <a:cubicBezTo>
                  <a:pt x="343166" y="31263"/>
                  <a:pt x="553814" y="150472"/>
                  <a:pt x="570513" y="378319"/>
                </a:cubicBezTo>
                <a:cubicBezTo>
                  <a:pt x="577365" y="639985"/>
                  <a:pt x="570372" y="744292"/>
                  <a:pt x="570513" y="933514"/>
                </a:cubicBezTo>
                <a:cubicBezTo>
                  <a:pt x="622095" y="1167060"/>
                  <a:pt x="343652" y="1320997"/>
                  <a:pt x="0" y="1311833"/>
                </a:cubicBezTo>
              </a:path>
              <a:path w="570513" h="1311833" fill="none" stroke="0" extrusionOk="0">
                <a:moveTo>
                  <a:pt x="0" y="0"/>
                </a:moveTo>
                <a:cubicBezTo>
                  <a:pt x="347920" y="-13777"/>
                  <a:pt x="544879" y="128775"/>
                  <a:pt x="570513" y="378319"/>
                </a:cubicBezTo>
                <a:cubicBezTo>
                  <a:pt x="630026" y="605899"/>
                  <a:pt x="554487" y="780766"/>
                  <a:pt x="570513" y="933514"/>
                </a:cubicBezTo>
                <a:cubicBezTo>
                  <a:pt x="582119" y="1135358"/>
                  <a:pt x="293926" y="1382259"/>
                  <a:pt x="0" y="1311833"/>
                </a:cubicBezTo>
              </a:path>
            </a:pathLst>
          </a:custGeom>
          <a:ln w="38100">
            <a:solidFill>
              <a:srgbClr val="705B75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663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Direito 12">
            <a:extLst>
              <a:ext uri="{FF2B5EF4-FFF2-40B4-BE49-F238E27FC236}">
                <a16:creationId xmlns:a16="http://schemas.microsoft.com/office/drawing/2014/main" id="{87B4B6F3-F7DD-B084-FA3D-17F421EC3995}"/>
              </a:ext>
            </a:extLst>
          </p:cNvPr>
          <p:cNvSpPr/>
          <p:nvPr/>
        </p:nvSpPr>
        <p:spPr>
          <a:xfrm rot="16200000">
            <a:off x="10284681" y="4403585"/>
            <a:ext cx="570513" cy="1311834"/>
          </a:xfrm>
          <a:custGeom>
            <a:avLst/>
            <a:gdLst>
              <a:gd name="connsiteX0" fmla="*/ 0 w 570513"/>
              <a:gd name="connsiteY0" fmla="*/ 0 h 1311834"/>
              <a:gd name="connsiteX1" fmla="*/ 570513 w 570513"/>
              <a:gd name="connsiteY1" fmla="*/ 431331 h 1311834"/>
              <a:gd name="connsiteX2" fmla="*/ 570513 w 570513"/>
              <a:gd name="connsiteY2" fmla="*/ 880503 h 1311834"/>
              <a:gd name="connsiteX3" fmla="*/ 0 w 570513"/>
              <a:gd name="connsiteY3" fmla="*/ 1311834 h 1311834"/>
              <a:gd name="connsiteX4" fmla="*/ 0 w 570513"/>
              <a:gd name="connsiteY4" fmla="*/ 887674 h 1311834"/>
              <a:gd name="connsiteX5" fmla="*/ 0 w 570513"/>
              <a:gd name="connsiteY5" fmla="*/ 476633 h 1311834"/>
              <a:gd name="connsiteX6" fmla="*/ 0 w 570513"/>
              <a:gd name="connsiteY6" fmla="*/ 0 h 1311834"/>
              <a:gd name="connsiteX0" fmla="*/ 0 w 570513"/>
              <a:gd name="connsiteY0" fmla="*/ 0 h 1311834"/>
              <a:gd name="connsiteX1" fmla="*/ 570513 w 570513"/>
              <a:gd name="connsiteY1" fmla="*/ 431331 h 1311834"/>
              <a:gd name="connsiteX2" fmla="*/ 570513 w 570513"/>
              <a:gd name="connsiteY2" fmla="*/ 880503 h 1311834"/>
              <a:gd name="connsiteX3" fmla="*/ 0 w 570513"/>
              <a:gd name="connsiteY3" fmla="*/ 1311834 h 131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13" h="1311834" stroke="0" extrusionOk="0">
                <a:moveTo>
                  <a:pt x="0" y="0"/>
                </a:moveTo>
                <a:cubicBezTo>
                  <a:pt x="260883" y="10234"/>
                  <a:pt x="556314" y="198716"/>
                  <a:pt x="570513" y="431331"/>
                </a:cubicBezTo>
                <a:cubicBezTo>
                  <a:pt x="590743" y="635553"/>
                  <a:pt x="551469" y="676976"/>
                  <a:pt x="570513" y="880503"/>
                </a:cubicBezTo>
                <a:cubicBezTo>
                  <a:pt x="576652" y="1114753"/>
                  <a:pt x="323333" y="1387588"/>
                  <a:pt x="0" y="1311834"/>
                </a:cubicBezTo>
                <a:cubicBezTo>
                  <a:pt x="-19232" y="1205861"/>
                  <a:pt x="7255" y="1035026"/>
                  <a:pt x="0" y="887674"/>
                </a:cubicBezTo>
                <a:cubicBezTo>
                  <a:pt x="-7255" y="740322"/>
                  <a:pt x="30998" y="584042"/>
                  <a:pt x="0" y="476633"/>
                </a:cubicBezTo>
                <a:cubicBezTo>
                  <a:pt x="-30998" y="369224"/>
                  <a:pt x="9800" y="103054"/>
                  <a:pt x="0" y="0"/>
                </a:cubicBezTo>
                <a:close/>
              </a:path>
              <a:path w="570513" h="1311834" fill="none" extrusionOk="0">
                <a:moveTo>
                  <a:pt x="0" y="0"/>
                </a:moveTo>
                <a:cubicBezTo>
                  <a:pt x="342241" y="30233"/>
                  <a:pt x="529763" y="146977"/>
                  <a:pt x="570513" y="431331"/>
                </a:cubicBezTo>
                <a:cubicBezTo>
                  <a:pt x="603657" y="653599"/>
                  <a:pt x="536765" y="692855"/>
                  <a:pt x="570513" y="880503"/>
                </a:cubicBezTo>
                <a:cubicBezTo>
                  <a:pt x="648237" y="1155798"/>
                  <a:pt x="369993" y="1329448"/>
                  <a:pt x="0" y="1311834"/>
                </a:cubicBezTo>
              </a:path>
              <a:path w="570513" h="1311834" fill="none" stroke="0" extrusionOk="0">
                <a:moveTo>
                  <a:pt x="0" y="0"/>
                </a:moveTo>
                <a:cubicBezTo>
                  <a:pt x="349179" y="-14305"/>
                  <a:pt x="550692" y="161717"/>
                  <a:pt x="570513" y="431331"/>
                </a:cubicBezTo>
                <a:cubicBezTo>
                  <a:pt x="603169" y="547195"/>
                  <a:pt x="565118" y="694562"/>
                  <a:pt x="570513" y="880503"/>
                </a:cubicBezTo>
                <a:cubicBezTo>
                  <a:pt x="581275" y="1112142"/>
                  <a:pt x="306654" y="1339899"/>
                  <a:pt x="0" y="1311834"/>
                </a:cubicBezTo>
              </a:path>
            </a:pathLst>
          </a:custGeom>
          <a:ln w="38100">
            <a:solidFill>
              <a:srgbClr val="705B75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5552792">
                  <a:prstGeom prst="rightBracket">
                    <a:avLst>
                      <a:gd name="adj" fmla="val 7560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/>
              <p:nvPr/>
            </p:nvSpPr>
            <p:spPr>
              <a:xfrm>
                <a:off x="8335438" y="5799269"/>
                <a:ext cx="306654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̅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56CEF6-9CE3-FAE5-6EEF-59465073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38" y="5799269"/>
                <a:ext cx="3066545" cy="370101"/>
              </a:xfrm>
              <a:prstGeom prst="rect">
                <a:avLst/>
              </a:prstGeom>
              <a:blipFill>
                <a:blip r:embed="rId3"/>
                <a:stretch>
                  <a:fillRect l="-3579" r="-1451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0F2E81-47E1-4223-AA1C-DD7B63FF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90895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Circuito combinacional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CE9DB5CF-5DAB-5BA2-B6F4-53FE82706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ʘ</m:t>
                    </m:r>
                    <m:r>
                      <a:rPr lang="pt-BR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ʘ</m:t>
                    </m:r>
                    <m:r>
                      <a:rPr lang="pt-BR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b="0" dirty="0"/>
              </a:p>
              <a:p>
                <a:r>
                  <a:rPr lang="pt-BR" dirty="0"/>
                  <a:t>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g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CE9DB5CF-5DAB-5BA2-B6F4-53FE82706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FDCFCF-C8B7-4E7C-BB53-318E6BF3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296040519"/>
      </p:ext>
    </p:extLst>
  </p:cSld>
  <p:clrMapOvr>
    <a:masterClrMapping/>
  </p:clrMapOvr>
  <p:transition spd="slow">
    <p:cov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B77B-9418-F13A-6301-50820849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Display de 7 segmentos – Simulação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CE9DB5CF-5DAB-5BA2-B6F4-53FE82706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317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ʘ</m:t>
                    </m:r>
                    <m:r>
                      <a:rPr lang="pt-BR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ʘ</m:t>
                    </m:r>
                    <m:r>
                      <a:rPr lang="pt-BR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b="0" dirty="0"/>
              </a:p>
              <a:p>
                <a:r>
                  <a:rPr lang="pt-BR" dirty="0"/>
                  <a:t>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f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g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C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</m:oMath>
                </a14:m>
                <a:endParaRPr lang="pt-BR" dirty="0"/>
              </a:p>
              <a:p>
                <a:endParaRPr lang="pt-BR" sz="2000" dirty="0"/>
              </a:p>
              <a:p>
                <a:r>
                  <a:rPr lang="pt-BR" sz="2000" dirty="0"/>
                  <a:t>Disponível em: </a:t>
                </a:r>
                <a:r>
                  <a:rPr lang="pt-BR" sz="2000" dirty="0">
                    <a:hlinkClick r:id="rId2"/>
                  </a:rPr>
                  <a:t>https://circuitverse.org/users/166835/projects/display-7-segmentos-4d143591-9d09-4a9f-9aac-f86165228e3f</a:t>
                </a:r>
                <a:r>
                  <a:rPr lang="pt-BR" sz="2000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CE9DB5CF-5DAB-5BA2-B6F4-53FE82706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31744" cy="5032376"/>
              </a:xfrm>
              <a:blipFill>
                <a:blip r:embed="rId3"/>
                <a:stretch>
                  <a:fillRect l="-1656" t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C589B3D-3C2A-4740-90E8-49D088487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44" y="1489318"/>
            <a:ext cx="2951480" cy="4687645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0A98E-2C45-4109-9C6F-2D9573D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305786395"/>
      </p:ext>
    </p:extLst>
  </p:cSld>
  <p:clrMapOvr>
    <a:masterClrMapping/>
  </p:clrMapOvr>
  <p:transition spd="slow">
    <p:cov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7A0E-DDEC-4142-91D4-746A1371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82DBC-E847-47DA-90CF-09A2FED1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IDOETA, Ivan V.; CAPUANO, Francisco G. </a:t>
            </a:r>
            <a:r>
              <a:rPr lang="pt-BR" b="1" dirty="0"/>
              <a:t>Elementos de Eletrônica Digital.</a:t>
            </a:r>
            <a:r>
              <a:rPr lang="pt-BR" dirty="0"/>
              <a:t> 40. ed.  São Paulo: Érica, 2008.</a:t>
            </a:r>
          </a:p>
          <a:p>
            <a:r>
              <a:rPr lang="pt-BR" dirty="0"/>
              <a:t>TOCCI, R. J.; WIDMER, N. S.; MOSS, G. L. </a:t>
            </a:r>
            <a:r>
              <a:rPr lang="pt-BR" b="1" dirty="0"/>
              <a:t>Sistemas digitais:</a:t>
            </a:r>
            <a:r>
              <a:rPr lang="pt-BR" dirty="0"/>
              <a:t> princípios e aplicações. 12. ed. São Paulo, SP: Pearson, 2018. E-book.</a:t>
            </a:r>
          </a:p>
          <a:p>
            <a:r>
              <a:rPr lang="pt-BR" dirty="0"/>
              <a:t>NELSON, Victor P. </a:t>
            </a:r>
            <a:r>
              <a:rPr lang="pt-BR" i="1" dirty="0"/>
              <a:t>et al</a:t>
            </a:r>
            <a:r>
              <a:rPr lang="pt-BR" dirty="0"/>
              <a:t>. </a:t>
            </a:r>
            <a:r>
              <a:rPr lang="pt-BR" b="1" dirty="0"/>
              <a:t>Digital </a:t>
            </a:r>
            <a:r>
              <a:rPr lang="pt-BR" b="1" dirty="0" err="1"/>
              <a:t>logic</a:t>
            </a:r>
            <a:r>
              <a:rPr lang="pt-BR" b="1" dirty="0"/>
              <a:t> </a:t>
            </a:r>
            <a:r>
              <a:rPr lang="pt-BR" b="1" dirty="0" err="1"/>
              <a:t>circuit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design.</a:t>
            </a:r>
            <a:r>
              <a:rPr lang="pt-BR" dirty="0"/>
              <a:t> 1. ed. </a:t>
            </a:r>
            <a:r>
              <a:rPr lang="pt-BR" dirty="0" err="1"/>
              <a:t>Englewood</a:t>
            </a:r>
            <a:r>
              <a:rPr lang="pt-BR" dirty="0"/>
              <a:t> </a:t>
            </a:r>
            <a:r>
              <a:rPr lang="pt-BR" dirty="0" err="1"/>
              <a:t>Cliffs</a:t>
            </a:r>
            <a:r>
              <a:rPr lang="pt-BR" dirty="0"/>
              <a:t>: Prentice-Hall, 1995.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E43E8-A913-4A09-8C2A-152A7280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pt-B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6588772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olsa">
  <a:themeElements>
    <a:clrScheme name="bb">
      <a:dk1>
        <a:sysClr val="windowText" lastClr="000000"/>
      </a:dk1>
      <a:lt1>
        <a:sysClr val="window" lastClr="FFFFFF"/>
      </a:lt1>
      <a:dk2>
        <a:srgbClr val="4F2F63"/>
      </a:dk2>
      <a:lt2>
        <a:srgbClr val="CABDCD"/>
      </a:lt2>
      <a:accent1>
        <a:srgbClr val="6F227C"/>
      </a:accent1>
      <a:accent2>
        <a:srgbClr val="5333C7"/>
      </a:accent2>
      <a:accent3>
        <a:srgbClr val="755DD9"/>
      </a:accent3>
      <a:accent4>
        <a:srgbClr val="665EB8"/>
      </a:accent4>
      <a:accent5>
        <a:srgbClr val="55DD9C"/>
      </a:accent5>
      <a:accent6>
        <a:srgbClr val="3F83CD"/>
      </a:accent6>
      <a:hlink>
        <a:srgbClr val="3DA551"/>
      </a:hlink>
      <a:folHlink>
        <a:srgbClr val="595985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sa" id="{5B1E1FBF-ED12-4303-AD34-9C6E782CAC3C}" vid="{68BE4700-DB36-4CDF-8115-5FFA00F8DB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bolsa</Template>
  <TotalTime>915</TotalTime>
  <Words>7563</Words>
  <Application>Microsoft Office PowerPoint</Application>
  <PresentationFormat>Widescreen</PresentationFormat>
  <Paragraphs>4910</Paragraphs>
  <Slides>93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Cambria Math</vt:lpstr>
      <vt:lpstr>Times New Roman</vt:lpstr>
      <vt:lpstr>Wingdings</vt:lpstr>
      <vt:lpstr>bolsa</vt:lpstr>
      <vt:lpstr>Aula 5 CÓDIGOS E DISPLAY DE 7 SEGMENTOS</vt:lpstr>
      <vt:lpstr>Sumário</vt:lpstr>
      <vt:lpstr>Códigos – Introdução</vt:lpstr>
      <vt:lpstr>Códigos – Introdução</vt:lpstr>
      <vt:lpstr>Códigos – Introdução</vt:lpstr>
      <vt:lpstr>Códigos – Introdução</vt:lpstr>
      <vt:lpstr>Códigos – Introdução</vt:lpstr>
      <vt:lpstr>Códigos – Introdução</vt:lpstr>
      <vt:lpstr>Códigos – Introdução</vt:lpstr>
      <vt:lpstr>Códigos – Código BCD</vt:lpstr>
      <vt:lpstr>Códigos – Código BCD 8421</vt:lpstr>
      <vt:lpstr>Códigos – Código BCD 7421, 5211 e 2421 </vt:lpstr>
      <vt:lpstr>Códigos – Código BCD 7421, 5211 e 2421 </vt:lpstr>
      <vt:lpstr>Códigos – Código BCD 7421, 5211 e 2421 </vt:lpstr>
      <vt:lpstr>Códigos – Código BCD 7421, 5211 e 2421 </vt:lpstr>
      <vt:lpstr>Códigos – Código BCD 7421, 5211 e 2421 </vt:lpstr>
      <vt:lpstr>Códigos – Código BCD 7421, 5211 e 2421 </vt:lpstr>
      <vt:lpstr>Códigos – Código Excesso 3</vt:lpstr>
      <vt:lpstr>Códigos – Código Excesso 3</vt:lpstr>
      <vt:lpstr>Códigos – Código Excesso 3</vt:lpstr>
      <vt:lpstr>Códigos – Código Excesso 3</vt:lpstr>
      <vt:lpstr>Códigos – Código Excesso 3</vt:lpstr>
      <vt:lpstr>Códigos – Código Gray</vt:lpstr>
      <vt:lpstr>Códigos – Código Gray</vt:lpstr>
      <vt:lpstr>Códigos – Código Gray</vt:lpstr>
      <vt:lpstr>Códigos – Código 2 entre 5</vt:lpstr>
      <vt:lpstr>Códigos – Código Johnson</vt:lpstr>
      <vt:lpstr>Códigos – Código 9876543210</vt:lpstr>
      <vt:lpstr>Códigos – Código 9876543210</vt:lpstr>
      <vt:lpstr>Display de 7 segmentos</vt:lpstr>
      <vt:lpstr>Display de 7 segmentos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Tabela Verdade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Mapa de Karnaugh</vt:lpstr>
      <vt:lpstr>Display de 7 segmentos – Circuito combinacional</vt:lpstr>
      <vt:lpstr>Display de 7 segmentos – Simulação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 CODIFICADORES/DECODIFICADORES E DISPLAY DE 7 SEGMENTOS</dc:title>
  <dc:creator>Everaldina Barbosa</dc:creator>
  <cp:lastModifiedBy>Everaldina Guimarães</cp:lastModifiedBy>
  <cp:revision>26</cp:revision>
  <dcterms:created xsi:type="dcterms:W3CDTF">2023-01-27T19:04:22Z</dcterms:created>
  <dcterms:modified xsi:type="dcterms:W3CDTF">2023-11-06T19:49:32Z</dcterms:modified>
</cp:coreProperties>
</file>