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1"/>
  </p:notesMasterIdLst>
  <p:sldIdLst>
    <p:sldId id="274" r:id="rId2"/>
    <p:sldId id="286" r:id="rId3"/>
    <p:sldId id="263" r:id="rId4"/>
    <p:sldId id="269" r:id="rId5"/>
    <p:sldId id="264" r:id="rId6"/>
    <p:sldId id="268" r:id="rId7"/>
    <p:sldId id="272" r:id="rId8"/>
    <p:sldId id="258" r:id="rId9"/>
    <p:sldId id="275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DC"/>
    <a:srgbClr val="0A323C"/>
    <a:srgbClr val="5A4646"/>
    <a:srgbClr val="C97D31"/>
    <a:srgbClr val="D5751D"/>
    <a:srgbClr val="F4572C"/>
    <a:srgbClr val="F94527"/>
    <a:srgbClr val="F0F0F0"/>
    <a:srgbClr val="F56E00"/>
    <a:srgbClr val="EC5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5" autoAdjust="0"/>
    <p:restoredTop sz="95720" autoAdjust="0"/>
  </p:normalViewPr>
  <p:slideViewPr>
    <p:cSldViewPr>
      <p:cViewPr>
        <p:scale>
          <a:sx n="75" d="100"/>
          <a:sy n="75" d="100"/>
        </p:scale>
        <p:origin x="-1164" y="-1080"/>
      </p:cViewPr>
      <p:guideLst>
        <p:guide orient="horz" pos="311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8DDF8-1607-4270-8EC7-A087CFF2BF27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4C98-E960-4215-BE42-239E6B67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1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-11875"/>
            <a:ext cx="9132125" cy="2980706"/>
          </a:xfrm>
          <a:custGeom>
            <a:avLst/>
            <a:gdLst>
              <a:gd name="connsiteX0" fmla="*/ 0 w 9132125"/>
              <a:gd name="connsiteY0" fmla="*/ 0 h 2980706"/>
              <a:gd name="connsiteX1" fmla="*/ 6412675 w 9132125"/>
              <a:gd name="connsiteY1" fmla="*/ 2980706 h 2980706"/>
              <a:gd name="connsiteX2" fmla="*/ 9132125 w 9132125"/>
              <a:gd name="connsiteY2" fmla="*/ 0 h 2980706"/>
              <a:gd name="connsiteX3" fmla="*/ 9132125 w 9132125"/>
              <a:gd name="connsiteY3" fmla="*/ 0 h 2980706"/>
              <a:gd name="connsiteX4" fmla="*/ 0 w 9132125"/>
              <a:gd name="connsiteY4" fmla="*/ 0 h 298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125" h="2980706">
                <a:moveTo>
                  <a:pt x="0" y="0"/>
                </a:moveTo>
                <a:lnTo>
                  <a:pt x="6412675" y="2980706"/>
                </a:lnTo>
                <a:lnTo>
                  <a:pt x="9132125" y="0"/>
                </a:lnTo>
                <a:lnTo>
                  <a:pt x="9132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11875" y="-11875"/>
            <a:ext cx="6448301" cy="3313215"/>
          </a:xfrm>
          <a:custGeom>
            <a:avLst/>
            <a:gdLst>
              <a:gd name="connsiteX0" fmla="*/ 6424550 w 6448301"/>
              <a:gd name="connsiteY0" fmla="*/ 2968831 h 3313215"/>
              <a:gd name="connsiteX1" fmla="*/ 6448301 w 6448301"/>
              <a:gd name="connsiteY1" fmla="*/ 3313215 h 3313215"/>
              <a:gd name="connsiteX2" fmla="*/ 0 w 6448301"/>
              <a:gd name="connsiteY2" fmla="*/ 237506 h 3313215"/>
              <a:gd name="connsiteX3" fmla="*/ 0 w 6448301"/>
              <a:gd name="connsiteY3" fmla="*/ 0 h 3313215"/>
              <a:gd name="connsiteX4" fmla="*/ 6424550 w 6448301"/>
              <a:gd name="connsiteY4" fmla="*/ 2968831 h 331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8301" h="3313215">
                <a:moveTo>
                  <a:pt x="6424550" y="2968831"/>
                </a:moveTo>
                <a:lnTo>
                  <a:pt x="6448301" y="3313215"/>
                </a:lnTo>
                <a:lnTo>
                  <a:pt x="0" y="237506"/>
                </a:lnTo>
                <a:lnTo>
                  <a:pt x="0" y="0"/>
                </a:lnTo>
                <a:lnTo>
                  <a:pt x="6424550" y="29688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2675" y="-33277"/>
            <a:ext cx="2743200" cy="3334617"/>
          </a:xfrm>
          <a:custGeom>
            <a:avLst/>
            <a:gdLst>
              <a:gd name="connsiteX0" fmla="*/ 0 w 2743200"/>
              <a:gd name="connsiteY0" fmla="*/ 2945081 h 3325091"/>
              <a:gd name="connsiteX1" fmla="*/ 11876 w 2743200"/>
              <a:gd name="connsiteY1" fmla="*/ 3325091 h 3325091"/>
              <a:gd name="connsiteX2" fmla="*/ 2743200 w 2743200"/>
              <a:gd name="connsiteY2" fmla="*/ 427512 h 3325091"/>
              <a:gd name="connsiteX3" fmla="*/ 2743200 w 2743200"/>
              <a:gd name="connsiteY3" fmla="*/ 0 h 3325091"/>
              <a:gd name="connsiteX4" fmla="*/ 0 w 2743200"/>
              <a:gd name="connsiteY4" fmla="*/ 2945081 h 3325091"/>
              <a:gd name="connsiteX0-1" fmla="*/ 0 w 2743200"/>
              <a:gd name="connsiteY0-2" fmla="*/ 2973656 h 3353666"/>
              <a:gd name="connsiteX1-3" fmla="*/ 11876 w 2743200"/>
              <a:gd name="connsiteY1-4" fmla="*/ 3353666 h 3353666"/>
              <a:gd name="connsiteX2-5" fmla="*/ 2743200 w 2743200"/>
              <a:gd name="connsiteY2-6" fmla="*/ 456087 h 3353666"/>
              <a:gd name="connsiteX3-7" fmla="*/ 2743200 w 2743200"/>
              <a:gd name="connsiteY3-8" fmla="*/ 0 h 3353666"/>
              <a:gd name="connsiteX4-9" fmla="*/ 0 w 2743200"/>
              <a:gd name="connsiteY4-10" fmla="*/ 2973656 h 3353666"/>
              <a:gd name="connsiteX0-11" fmla="*/ 0 w 2743200"/>
              <a:gd name="connsiteY0-12" fmla="*/ 2973656 h 3320329"/>
              <a:gd name="connsiteX1-13" fmla="*/ 21401 w 2743200"/>
              <a:gd name="connsiteY1-14" fmla="*/ 3320329 h 3320329"/>
              <a:gd name="connsiteX2-15" fmla="*/ 2743200 w 2743200"/>
              <a:gd name="connsiteY2-16" fmla="*/ 456087 h 3320329"/>
              <a:gd name="connsiteX3-17" fmla="*/ 2743200 w 2743200"/>
              <a:gd name="connsiteY3-18" fmla="*/ 0 h 3320329"/>
              <a:gd name="connsiteX4-19" fmla="*/ 0 w 2743200"/>
              <a:gd name="connsiteY4-20" fmla="*/ 2973656 h 3320329"/>
              <a:gd name="connsiteX0-21" fmla="*/ 0 w 2743200"/>
              <a:gd name="connsiteY0-22" fmla="*/ 2973656 h 3334617"/>
              <a:gd name="connsiteX1-23" fmla="*/ 21401 w 2743200"/>
              <a:gd name="connsiteY1-24" fmla="*/ 3334617 h 3334617"/>
              <a:gd name="connsiteX2-25" fmla="*/ 2743200 w 2743200"/>
              <a:gd name="connsiteY2-26" fmla="*/ 456087 h 3334617"/>
              <a:gd name="connsiteX3-27" fmla="*/ 2743200 w 2743200"/>
              <a:gd name="connsiteY3-28" fmla="*/ 0 h 3334617"/>
              <a:gd name="connsiteX4-29" fmla="*/ 0 w 2743200"/>
              <a:gd name="connsiteY4-30" fmla="*/ 2973656 h 33346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43200" h="3334617">
                <a:moveTo>
                  <a:pt x="0" y="2973656"/>
                </a:moveTo>
                <a:lnTo>
                  <a:pt x="21401" y="3334617"/>
                </a:lnTo>
                <a:lnTo>
                  <a:pt x="2743200" y="456087"/>
                </a:lnTo>
                <a:lnTo>
                  <a:pt x="2743200" y="0"/>
                </a:lnTo>
                <a:lnTo>
                  <a:pt x="0" y="2973656"/>
                </a:ln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452754" y="-24892"/>
            <a:ext cx="6118733" cy="2792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63500">
              <a:schemeClr val="bg1"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4309666" y="2023993"/>
            <a:ext cx="1198438" cy="802448"/>
            <a:chOff x="4571999" y="2145377"/>
            <a:chExt cx="1198438" cy="802448"/>
          </a:xfrm>
        </p:grpSpPr>
        <p:sp>
          <p:nvSpPr>
            <p:cNvPr id="23" name="任意多边形 22"/>
            <p:cNvSpPr/>
            <p:nvPr/>
          </p:nvSpPr>
          <p:spPr>
            <a:xfrm>
              <a:off x="5518668" y="2587343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C8B496"/>
                </a:gs>
                <a:gs pos="100000">
                  <a:srgbClr val="BCA47F"/>
                </a:gs>
                <a:gs pos="0">
                  <a:srgbClr val="B09368"/>
                </a:gs>
                <a:gs pos="80000">
                  <a:srgbClr val="C8B49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203111" y="2439045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1AA2DF"/>
                </a:gs>
                <a:gs pos="0">
                  <a:srgbClr val="078AC5"/>
                </a:gs>
                <a:gs pos="20000">
                  <a:srgbClr val="2CB9F8"/>
                </a:gs>
                <a:gs pos="80000">
                  <a:srgbClr val="81D5FB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887555" y="2289909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A4637"/>
                </a:gs>
                <a:gs pos="0">
                  <a:srgbClr val="BE321E"/>
                </a:gs>
                <a:gs pos="80000">
                  <a:srgbClr val="F55A50"/>
                </a:gs>
                <a:gs pos="20000">
                  <a:srgbClr val="F55A50">
                    <a:alpha val="7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571999" y="2145377"/>
              <a:ext cx="251769" cy="360482"/>
            </a:xfrm>
            <a:custGeom>
              <a:avLst/>
              <a:gdLst/>
              <a:ahLst/>
              <a:cxnLst/>
              <a:rect l="l" t="t" r="r" b="b"/>
              <a:pathLst>
                <a:path w="343830" h="492295">
                  <a:moveTo>
                    <a:pt x="0" y="0"/>
                  </a:moveTo>
                  <a:lnTo>
                    <a:pt x="320079" y="147911"/>
                  </a:lnTo>
                  <a:lnTo>
                    <a:pt x="343830" y="492295"/>
                  </a:lnTo>
                  <a:lnTo>
                    <a:pt x="0" y="3282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17919"/>
                </a:gs>
                <a:gs pos="0">
                  <a:srgbClr val="C8620E">
                    <a:lumMod val="89000"/>
                  </a:srgbClr>
                </a:gs>
                <a:gs pos="80000">
                  <a:srgbClr val="E97E1F"/>
                </a:gs>
                <a:gs pos="20000">
                  <a:srgbClr val="F08224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00775" y="936846"/>
            <a:ext cx="388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目答辩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9524" y="1746846"/>
            <a:ext cx="545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宜佳商城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5300" y="4619734"/>
            <a:ext cx="30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/>
              <a:t>报告人：</a:t>
            </a:r>
            <a:r>
              <a:rPr lang="en-US" altLang="zh-CN" b="1" dirty="0" smtClean="0"/>
              <a:t>Bk1612-B </a:t>
            </a:r>
            <a:r>
              <a:rPr lang="zh-CN" altLang="en-US" b="1" dirty="0" smtClean="0"/>
              <a:t>朱志国</a:t>
            </a:r>
            <a:endParaRPr lang="zh-CN" altLang="en-US" b="1" dirty="0"/>
          </a:p>
        </p:txBody>
      </p:sp>
      <p:pic>
        <p:nvPicPr>
          <p:cNvPr id="20" name="图片 1" descr="千锋互联"/>
          <p:cNvPicPr>
            <a:picLocks noRo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552781"/>
            <a:ext cx="15525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12"/>
          <p:cNvSpPr txBox="1"/>
          <p:nvPr>
            <p:custDataLst>
              <p:tags r:id="rId2"/>
            </p:custDataLst>
          </p:nvPr>
        </p:nvSpPr>
        <p:spPr>
          <a:xfrm>
            <a:off x="3023870" y="513080"/>
            <a:ext cx="4803140" cy="60833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主页</a:t>
            </a:r>
          </a:p>
        </p:txBody>
      </p:sp>
      <p:sp>
        <p:nvSpPr>
          <p:cNvPr id="25" name="文本占位符 14"/>
          <p:cNvSpPr txBox="1"/>
          <p:nvPr>
            <p:custDataLst>
              <p:tags r:id="rId3"/>
            </p:custDataLst>
          </p:nvPr>
        </p:nvSpPr>
        <p:spPr>
          <a:xfrm>
            <a:off x="3023235" y="1341755"/>
            <a:ext cx="4803140" cy="53975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注册登录</a:t>
            </a:r>
          </a:p>
        </p:txBody>
      </p:sp>
      <p:sp>
        <p:nvSpPr>
          <p:cNvPr id="30" name="文本占位符 3"/>
          <p:cNvSpPr txBox="1"/>
          <p:nvPr>
            <p:custDataLst>
              <p:tags r:id="rId4"/>
            </p:custDataLst>
          </p:nvPr>
        </p:nvSpPr>
        <p:spPr>
          <a:xfrm>
            <a:off x="3028315" y="2141855"/>
            <a:ext cx="4803140" cy="5835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商品列表</a:t>
            </a:r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-683895" y="604520"/>
            <a:ext cx="3505835" cy="3662045"/>
            <a:chOff x="-748530" y="805791"/>
            <a:chExt cx="4881605" cy="4882536"/>
          </a:xfrm>
        </p:grpSpPr>
        <p:sp>
          <p:nvSpPr>
            <p:cNvPr id="11" name="空心弧 10"/>
            <p:cNvSpPr/>
            <p:nvPr>
              <p:custDataLst>
                <p:tags r:id="rId9"/>
              </p:custDataLst>
            </p:nvPr>
          </p:nvSpPr>
          <p:spPr>
            <a:xfrm>
              <a:off x="-748525" y="805814"/>
              <a:ext cx="4881600" cy="4882506"/>
            </a:xfrm>
            <a:prstGeom prst="blockArc">
              <a:avLst>
                <a:gd name="adj1" fmla="val 16210286"/>
                <a:gd name="adj2" fmla="val 17512016"/>
                <a:gd name="adj3" fmla="val 357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0000" lnSpcReduction="10000"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2" name="空心弧 11"/>
            <p:cNvSpPr/>
            <p:nvPr>
              <p:custDataLst>
                <p:tags r:id="rId10"/>
              </p:custDataLst>
            </p:nvPr>
          </p:nvSpPr>
          <p:spPr>
            <a:xfrm>
              <a:off x="-748525" y="805805"/>
              <a:ext cx="4881595" cy="4882508"/>
            </a:xfrm>
            <a:prstGeom prst="blockArc">
              <a:avLst>
                <a:gd name="adj1" fmla="val 18900246"/>
                <a:gd name="adj2" fmla="val 20110341"/>
                <a:gd name="adj3" fmla="val 358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3" name="空心弧 12"/>
            <p:cNvSpPr/>
            <p:nvPr>
              <p:custDataLst>
                <p:tags r:id="rId11"/>
              </p:custDataLst>
            </p:nvPr>
          </p:nvSpPr>
          <p:spPr>
            <a:xfrm>
              <a:off x="-748525" y="805814"/>
              <a:ext cx="4881595" cy="4882513"/>
            </a:xfrm>
            <a:prstGeom prst="blockArc">
              <a:avLst>
                <a:gd name="adj1" fmla="val 10778"/>
                <a:gd name="adj2" fmla="val 1247093"/>
                <a:gd name="adj3" fmla="val 372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12"/>
              </p:custDataLst>
            </p:nvPr>
          </p:nvSpPr>
          <p:spPr>
            <a:xfrm>
              <a:off x="-748525" y="805814"/>
              <a:ext cx="4881595" cy="4882513"/>
            </a:xfrm>
            <a:prstGeom prst="blockArc">
              <a:avLst>
                <a:gd name="adj1" fmla="val 3833803"/>
                <a:gd name="adj2" fmla="val 5406301"/>
                <a:gd name="adj3" fmla="val 374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13"/>
              </p:custDataLst>
            </p:nvPr>
          </p:nvSpPr>
          <p:spPr>
            <a:xfrm>
              <a:off x="-748525" y="805814"/>
              <a:ext cx="4881600" cy="4882506"/>
            </a:xfrm>
            <a:prstGeom prst="blockArc">
              <a:avLst>
                <a:gd name="adj1" fmla="val 17462665"/>
                <a:gd name="adj2" fmla="val 18889161"/>
                <a:gd name="adj3" fmla="val 361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14"/>
              </p:custDataLst>
            </p:nvPr>
          </p:nvSpPr>
          <p:spPr>
            <a:xfrm>
              <a:off x="-748525" y="805813"/>
              <a:ext cx="4881595" cy="4882508"/>
            </a:xfrm>
            <a:prstGeom prst="blockArc">
              <a:avLst>
                <a:gd name="adj1" fmla="val 20116433"/>
                <a:gd name="adj2" fmla="val 21806"/>
                <a:gd name="adj3" fmla="val 367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5"/>
              </p:custDataLst>
            </p:nvPr>
          </p:nvSpPr>
          <p:spPr>
            <a:xfrm>
              <a:off x="-748525" y="805800"/>
              <a:ext cx="4881595" cy="4882513"/>
            </a:xfrm>
            <a:prstGeom prst="blockArc">
              <a:avLst>
                <a:gd name="adj1" fmla="val 1232411"/>
                <a:gd name="adj2" fmla="val 2485176"/>
                <a:gd name="adj3" fmla="val 374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6"/>
              </p:custDataLst>
            </p:nvPr>
          </p:nvSpPr>
          <p:spPr>
            <a:xfrm>
              <a:off x="-748530" y="805791"/>
              <a:ext cx="4881595" cy="4882513"/>
            </a:xfrm>
            <a:prstGeom prst="blockArc">
              <a:avLst>
                <a:gd name="adj1" fmla="val 2474093"/>
                <a:gd name="adj2" fmla="val 3842501"/>
                <a:gd name="adj3" fmla="val 38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占位符 7"/>
          <p:cNvSpPr txBox="1"/>
          <p:nvPr>
            <p:custDataLst>
              <p:tags r:id="rId6"/>
            </p:custDataLst>
          </p:nvPr>
        </p:nvSpPr>
        <p:spPr>
          <a:xfrm>
            <a:off x="628649" y="731336"/>
            <a:ext cx="2344250" cy="3407898"/>
          </a:xfrm>
          <a:prstGeom prst="flowChartDelay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宜家商城</a:t>
            </a:r>
          </a:p>
        </p:txBody>
      </p:sp>
      <p:sp>
        <p:nvSpPr>
          <p:cNvPr id="2" name="文本占位符 3"/>
          <p:cNvSpPr txBox="1"/>
          <p:nvPr>
            <p:custDataLst>
              <p:tags r:id="rId7"/>
            </p:custDataLst>
          </p:nvPr>
        </p:nvSpPr>
        <p:spPr>
          <a:xfrm>
            <a:off x="3028315" y="2884805"/>
            <a:ext cx="4803140" cy="5835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商品详情 购物车</a:t>
            </a:r>
          </a:p>
        </p:txBody>
      </p:sp>
      <p:sp>
        <p:nvSpPr>
          <p:cNvPr id="3" name="文本占位符 3"/>
          <p:cNvSpPr txBox="1"/>
          <p:nvPr>
            <p:custDataLst>
              <p:tags r:id="rId8"/>
            </p:custDataLst>
          </p:nvPr>
        </p:nvSpPr>
        <p:spPr>
          <a:xfrm>
            <a:off x="3028315" y="3699510"/>
            <a:ext cx="4803140" cy="5835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秒杀活动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 animBg="1"/>
      <p:bldP spid="31" grpId="0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6"/>
          <p:cNvGrpSpPr/>
          <p:nvPr/>
        </p:nvGrpSpPr>
        <p:grpSpPr bwMode="auto">
          <a:xfrm>
            <a:off x="2422525" y="415925"/>
            <a:ext cx="2128843" cy="2474913"/>
            <a:chOff x="2430804" y="415945"/>
            <a:chExt cx="2128828" cy="2474652"/>
          </a:xfrm>
        </p:grpSpPr>
        <p:grpSp>
          <p:nvGrpSpPr>
            <p:cNvPr id="5154" name="组合 15"/>
            <p:cNvGrpSpPr/>
            <p:nvPr/>
          </p:nvGrpSpPr>
          <p:grpSpPr bwMode="auto">
            <a:xfrm>
              <a:off x="3650001" y="415945"/>
              <a:ext cx="909631" cy="1466695"/>
              <a:chOff x="3650001" y="415945"/>
              <a:chExt cx="909631" cy="14666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650001" y="415945"/>
                <a:ext cx="890581" cy="1220659"/>
              </a:xfrm>
              <a:custGeom>
                <a:avLst/>
                <a:gdLst/>
                <a:ahLst/>
                <a:cxnLst/>
                <a:rect l="l" t="t" r="r" b="b"/>
                <a:pathLst>
                  <a:path w="889324" h="1219701">
                    <a:moveTo>
                      <a:pt x="124" y="0"/>
                    </a:moveTo>
                    <a:lnTo>
                      <a:pt x="889324" y="0"/>
                    </a:lnTo>
                    <a:lnTo>
                      <a:pt x="889324" y="934007"/>
                    </a:lnTo>
                    <a:lnTo>
                      <a:pt x="888969" y="934007"/>
                    </a:lnTo>
                    <a:cubicBezTo>
                      <a:pt x="888578" y="1009555"/>
                      <a:pt x="858303" y="1081874"/>
                      <a:pt x="804837" y="1135339"/>
                    </a:cubicBezTo>
                    <a:cubicBezTo>
                      <a:pt x="750820" y="1189356"/>
                      <a:pt x="677559" y="1219702"/>
                      <a:pt x="601168" y="1219701"/>
                    </a:cubicBezTo>
                    <a:lnTo>
                      <a:pt x="601168" y="1219701"/>
                    </a:lnTo>
                    <a:lnTo>
                      <a:pt x="601167" y="1219701"/>
                    </a:lnTo>
                    <a:lnTo>
                      <a:pt x="0" y="1219701"/>
                    </a:lnTo>
                    <a:lnTo>
                      <a:pt x="0" y="934007"/>
                    </a:lnTo>
                    <a:lnTo>
                      <a:pt x="124" y="934007"/>
                    </a:lnTo>
                    <a:close/>
                  </a:path>
                </a:pathLst>
              </a:custGeom>
              <a:solidFill>
                <a:srgbClr val="7A8C79"/>
              </a:solidFill>
              <a:ln>
                <a:noFill/>
              </a:ln>
              <a:effectLst>
                <a:outerShdw blurRad="63500" dist="38100" dir="10800000" sx="98000" sy="98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2707692">
                <a:off x="3940511" y="773095"/>
                <a:ext cx="619121" cy="1109545"/>
              </a:xfrm>
              <a:custGeom>
                <a:avLst/>
                <a:gdLst>
                  <a:gd name="connsiteX0" fmla="*/ 0 w 523309"/>
                  <a:gd name="connsiteY0" fmla="*/ 0 h 513999"/>
                  <a:gd name="connsiteX1" fmla="*/ 523309 w 523309"/>
                  <a:gd name="connsiteY1" fmla="*/ 0 h 513999"/>
                  <a:gd name="connsiteX2" fmla="*/ 523309 w 523309"/>
                  <a:gd name="connsiteY2" fmla="*/ 513999 h 513999"/>
                  <a:gd name="connsiteX3" fmla="*/ 0 w 523309"/>
                  <a:gd name="connsiteY3" fmla="*/ 513999 h 513999"/>
                  <a:gd name="connsiteX4" fmla="*/ 0 w 523309"/>
                  <a:gd name="connsiteY4" fmla="*/ 0 h 513999"/>
                  <a:gd name="connsiteX0-1" fmla="*/ 117539 w 523309"/>
                  <a:gd name="connsiteY0-2" fmla="*/ 69089 h 513999"/>
                  <a:gd name="connsiteX1-3" fmla="*/ 523309 w 523309"/>
                  <a:gd name="connsiteY1-4" fmla="*/ 0 h 513999"/>
                  <a:gd name="connsiteX2-5" fmla="*/ 523309 w 523309"/>
                  <a:gd name="connsiteY2-6" fmla="*/ 513999 h 513999"/>
                  <a:gd name="connsiteX3-7" fmla="*/ 0 w 523309"/>
                  <a:gd name="connsiteY3-8" fmla="*/ 513999 h 513999"/>
                  <a:gd name="connsiteX4-9" fmla="*/ 117539 w 523309"/>
                  <a:gd name="connsiteY4-10" fmla="*/ 69089 h 513999"/>
                  <a:gd name="connsiteX0-11" fmla="*/ 66693 w 472463"/>
                  <a:gd name="connsiteY0-12" fmla="*/ 69089 h 513999"/>
                  <a:gd name="connsiteX1-13" fmla="*/ 472463 w 472463"/>
                  <a:gd name="connsiteY1-14" fmla="*/ 0 h 513999"/>
                  <a:gd name="connsiteX2-15" fmla="*/ 472463 w 472463"/>
                  <a:gd name="connsiteY2-16" fmla="*/ 513999 h 513999"/>
                  <a:gd name="connsiteX3-17" fmla="*/ 0 w 472463"/>
                  <a:gd name="connsiteY3-18" fmla="*/ 415239 h 513999"/>
                  <a:gd name="connsiteX4-19" fmla="*/ 66693 w 472463"/>
                  <a:gd name="connsiteY4-20" fmla="*/ 69089 h 513999"/>
                  <a:gd name="connsiteX0-21" fmla="*/ 66693 w 472463"/>
                  <a:gd name="connsiteY0-22" fmla="*/ 69089 h 415239"/>
                  <a:gd name="connsiteX1-23" fmla="*/ 472463 w 472463"/>
                  <a:gd name="connsiteY1-24" fmla="*/ 0 h 415239"/>
                  <a:gd name="connsiteX2-25" fmla="*/ 252062 w 472463"/>
                  <a:gd name="connsiteY2-26" fmla="*/ 411551 h 415239"/>
                  <a:gd name="connsiteX3-27" fmla="*/ 0 w 472463"/>
                  <a:gd name="connsiteY3-28" fmla="*/ 415239 h 415239"/>
                  <a:gd name="connsiteX4-29" fmla="*/ 66693 w 472463"/>
                  <a:gd name="connsiteY4-30" fmla="*/ 69089 h 415239"/>
                  <a:gd name="connsiteX0-31" fmla="*/ 66693 w 252062"/>
                  <a:gd name="connsiteY0-32" fmla="*/ 0 h 346150"/>
                  <a:gd name="connsiteX1-33" fmla="*/ 242438 w 252062"/>
                  <a:gd name="connsiteY1-34" fmla="*/ 66033 h 346150"/>
                  <a:gd name="connsiteX2-35" fmla="*/ 252062 w 252062"/>
                  <a:gd name="connsiteY2-36" fmla="*/ 342462 h 346150"/>
                  <a:gd name="connsiteX3-37" fmla="*/ 0 w 252062"/>
                  <a:gd name="connsiteY3-38" fmla="*/ 346150 h 346150"/>
                  <a:gd name="connsiteX4-39" fmla="*/ 66693 w 252062"/>
                  <a:gd name="connsiteY4-40" fmla="*/ 0 h 346150"/>
                  <a:gd name="connsiteX0-41" fmla="*/ 49744 w 252062"/>
                  <a:gd name="connsiteY0-42" fmla="*/ 0 h 313231"/>
                  <a:gd name="connsiteX1-43" fmla="*/ 242438 w 252062"/>
                  <a:gd name="connsiteY1-44" fmla="*/ 33114 h 313231"/>
                  <a:gd name="connsiteX2-45" fmla="*/ 252062 w 252062"/>
                  <a:gd name="connsiteY2-46" fmla="*/ 309543 h 313231"/>
                  <a:gd name="connsiteX3-47" fmla="*/ 0 w 252062"/>
                  <a:gd name="connsiteY3-48" fmla="*/ 313231 h 313231"/>
                  <a:gd name="connsiteX4-49" fmla="*/ 49744 w 252062"/>
                  <a:gd name="connsiteY4-50" fmla="*/ 0 h 313231"/>
                  <a:gd name="connsiteX0-51" fmla="*/ 49744 w 252062"/>
                  <a:gd name="connsiteY0-52" fmla="*/ 0 h 313231"/>
                  <a:gd name="connsiteX1-53" fmla="*/ 242438 w 252062"/>
                  <a:gd name="connsiteY1-54" fmla="*/ 33114 h 313231"/>
                  <a:gd name="connsiteX2-55" fmla="*/ 252062 w 252062"/>
                  <a:gd name="connsiteY2-56" fmla="*/ 309543 h 313231"/>
                  <a:gd name="connsiteX3-57" fmla="*/ 0 w 252062"/>
                  <a:gd name="connsiteY3-58" fmla="*/ 313231 h 313231"/>
                  <a:gd name="connsiteX4-59" fmla="*/ 20467 w 252062"/>
                  <a:gd name="connsiteY4-60" fmla="*/ 145772 h 313231"/>
                  <a:gd name="connsiteX5" fmla="*/ 49744 w 252062"/>
                  <a:gd name="connsiteY5" fmla="*/ 0 h 313231"/>
                  <a:gd name="connsiteX0-61" fmla="*/ 75042 w 277360"/>
                  <a:gd name="connsiteY0-62" fmla="*/ 0 h 313231"/>
                  <a:gd name="connsiteX1-63" fmla="*/ 267736 w 277360"/>
                  <a:gd name="connsiteY1-64" fmla="*/ 33114 h 313231"/>
                  <a:gd name="connsiteX2-65" fmla="*/ 277360 w 277360"/>
                  <a:gd name="connsiteY2-66" fmla="*/ 309543 h 313231"/>
                  <a:gd name="connsiteX3-67" fmla="*/ 25298 w 277360"/>
                  <a:gd name="connsiteY3-68" fmla="*/ 313231 h 313231"/>
                  <a:gd name="connsiteX4-69" fmla="*/ 0 w 277360"/>
                  <a:gd name="connsiteY4-70" fmla="*/ 144258 h 313231"/>
                  <a:gd name="connsiteX5-71" fmla="*/ 75042 w 277360"/>
                  <a:gd name="connsiteY5-72" fmla="*/ 0 h 313231"/>
                  <a:gd name="connsiteX0-73" fmla="*/ 75042 w 277360"/>
                  <a:gd name="connsiteY0-74" fmla="*/ 0 h 313231"/>
                  <a:gd name="connsiteX1-75" fmla="*/ 267736 w 277360"/>
                  <a:gd name="connsiteY1-76" fmla="*/ 33114 h 313231"/>
                  <a:gd name="connsiteX2-77" fmla="*/ 277360 w 277360"/>
                  <a:gd name="connsiteY2-78" fmla="*/ 309543 h 313231"/>
                  <a:gd name="connsiteX3-79" fmla="*/ 25298 w 277360"/>
                  <a:gd name="connsiteY3-80" fmla="*/ 313231 h 313231"/>
                  <a:gd name="connsiteX4-81" fmla="*/ 0 w 277360"/>
                  <a:gd name="connsiteY4-82" fmla="*/ 144258 h 313231"/>
                  <a:gd name="connsiteX5-83" fmla="*/ 75042 w 277360"/>
                  <a:gd name="connsiteY5-84" fmla="*/ 0 h 313231"/>
                  <a:gd name="connsiteX0-85" fmla="*/ 75042 w 502401"/>
                  <a:gd name="connsiteY0-86" fmla="*/ 0 h 431528"/>
                  <a:gd name="connsiteX1-87" fmla="*/ 267736 w 502401"/>
                  <a:gd name="connsiteY1-88" fmla="*/ 33114 h 431528"/>
                  <a:gd name="connsiteX2-89" fmla="*/ 502401 w 502401"/>
                  <a:gd name="connsiteY2-90" fmla="*/ 431528 h 431528"/>
                  <a:gd name="connsiteX3-91" fmla="*/ 25298 w 502401"/>
                  <a:gd name="connsiteY3-92" fmla="*/ 313231 h 431528"/>
                  <a:gd name="connsiteX4-93" fmla="*/ 0 w 502401"/>
                  <a:gd name="connsiteY4-94" fmla="*/ 144258 h 431528"/>
                  <a:gd name="connsiteX5-95" fmla="*/ 75042 w 502401"/>
                  <a:gd name="connsiteY5-96" fmla="*/ 0 h 431528"/>
                  <a:gd name="connsiteX0-97" fmla="*/ 75042 w 502401"/>
                  <a:gd name="connsiteY0-98" fmla="*/ 130191 h 561719"/>
                  <a:gd name="connsiteX1-99" fmla="*/ 338340 w 502401"/>
                  <a:gd name="connsiteY1-100" fmla="*/ 0 h 561719"/>
                  <a:gd name="connsiteX2-101" fmla="*/ 502401 w 502401"/>
                  <a:gd name="connsiteY2-102" fmla="*/ 561719 h 561719"/>
                  <a:gd name="connsiteX3-103" fmla="*/ 25298 w 502401"/>
                  <a:gd name="connsiteY3-104" fmla="*/ 443422 h 561719"/>
                  <a:gd name="connsiteX4-105" fmla="*/ 0 w 502401"/>
                  <a:gd name="connsiteY4-106" fmla="*/ 274449 h 561719"/>
                  <a:gd name="connsiteX5-107" fmla="*/ 75042 w 502401"/>
                  <a:gd name="connsiteY5-108" fmla="*/ 130191 h 561719"/>
                  <a:gd name="connsiteX0-109" fmla="*/ 75042 w 338340"/>
                  <a:gd name="connsiteY0-110" fmla="*/ 130191 h 806077"/>
                  <a:gd name="connsiteX1-111" fmla="*/ 338340 w 338340"/>
                  <a:gd name="connsiteY1-112" fmla="*/ 0 h 806077"/>
                  <a:gd name="connsiteX2-113" fmla="*/ 325150 w 338340"/>
                  <a:gd name="connsiteY2-114" fmla="*/ 806077 h 806077"/>
                  <a:gd name="connsiteX3-115" fmla="*/ 25298 w 338340"/>
                  <a:gd name="connsiteY3-116" fmla="*/ 443422 h 806077"/>
                  <a:gd name="connsiteX4-117" fmla="*/ 0 w 338340"/>
                  <a:gd name="connsiteY4-118" fmla="*/ 274449 h 806077"/>
                  <a:gd name="connsiteX5-119" fmla="*/ 75042 w 338340"/>
                  <a:gd name="connsiteY5-120" fmla="*/ 130191 h 806077"/>
                  <a:gd name="connsiteX0-121" fmla="*/ 75042 w 677257"/>
                  <a:gd name="connsiteY0-122" fmla="*/ 130191 h 602748"/>
                  <a:gd name="connsiteX1-123" fmla="*/ 338340 w 677257"/>
                  <a:gd name="connsiteY1-124" fmla="*/ 0 h 602748"/>
                  <a:gd name="connsiteX2-125" fmla="*/ 677257 w 677257"/>
                  <a:gd name="connsiteY2-126" fmla="*/ 602748 h 602748"/>
                  <a:gd name="connsiteX3-127" fmla="*/ 25298 w 677257"/>
                  <a:gd name="connsiteY3-128" fmla="*/ 443422 h 602748"/>
                  <a:gd name="connsiteX4-129" fmla="*/ 0 w 677257"/>
                  <a:gd name="connsiteY4-130" fmla="*/ 274449 h 602748"/>
                  <a:gd name="connsiteX5-131" fmla="*/ 75042 w 677257"/>
                  <a:gd name="connsiteY5-132" fmla="*/ 130191 h 602748"/>
                  <a:gd name="connsiteX0-133" fmla="*/ 75042 w 364004"/>
                  <a:gd name="connsiteY0-134" fmla="*/ 130191 h 856703"/>
                  <a:gd name="connsiteX1-135" fmla="*/ 338340 w 364004"/>
                  <a:gd name="connsiteY1-136" fmla="*/ 0 h 856703"/>
                  <a:gd name="connsiteX2-137" fmla="*/ 364004 w 364004"/>
                  <a:gd name="connsiteY2-138" fmla="*/ 856703 h 856703"/>
                  <a:gd name="connsiteX3-139" fmla="*/ 25298 w 364004"/>
                  <a:gd name="connsiteY3-140" fmla="*/ 443422 h 856703"/>
                  <a:gd name="connsiteX4-141" fmla="*/ 0 w 364004"/>
                  <a:gd name="connsiteY4-142" fmla="*/ 274449 h 856703"/>
                  <a:gd name="connsiteX5-143" fmla="*/ 75042 w 364004"/>
                  <a:gd name="connsiteY5-144" fmla="*/ 130191 h 856703"/>
                  <a:gd name="connsiteX0-145" fmla="*/ 75042 w 466549"/>
                  <a:gd name="connsiteY0-146" fmla="*/ 130191 h 793135"/>
                  <a:gd name="connsiteX1-147" fmla="*/ 338340 w 466549"/>
                  <a:gd name="connsiteY1-148" fmla="*/ 0 h 793135"/>
                  <a:gd name="connsiteX2-149" fmla="*/ 466549 w 466549"/>
                  <a:gd name="connsiteY2-150" fmla="*/ 793135 h 793135"/>
                  <a:gd name="connsiteX3-151" fmla="*/ 25298 w 466549"/>
                  <a:gd name="connsiteY3-152" fmla="*/ 443422 h 793135"/>
                  <a:gd name="connsiteX4-153" fmla="*/ 0 w 466549"/>
                  <a:gd name="connsiteY4-154" fmla="*/ 274449 h 793135"/>
                  <a:gd name="connsiteX5-155" fmla="*/ 75042 w 466549"/>
                  <a:gd name="connsiteY5-156" fmla="*/ 130191 h 793135"/>
                  <a:gd name="connsiteX0-157" fmla="*/ 75042 w 345004"/>
                  <a:gd name="connsiteY0-158" fmla="*/ 130191 h 898365"/>
                  <a:gd name="connsiteX1-159" fmla="*/ 338340 w 345004"/>
                  <a:gd name="connsiteY1-160" fmla="*/ 0 h 898365"/>
                  <a:gd name="connsiteX2-161" fmla="*/ 345004 w 345004"/>
                  <a:gd name="connsiteY2-162" fmla="*/ 898365 h 898365"/>
                  <a:gd name="connsiteX3-163" fmla="*/ 25298 w 345004"/>
                  <a:gd name="connsiteY3-164" fmla="*/ 443422 h 898365"/>
                  <a:gd name="connsiteX4-165" fmla="*/ 0 w 345004"/>
                  <a:gd name="connsiteY4-166" fmla="*/ 274449 h 898365"/>
                  <a:gd name="connsiteX5-167" fmla="*/ 75042 w 345004"/>
                  <a:gd name="connsiteY5-168" fmla="*/ 130191 h 898365"/>
                  <a:gd name="connsiteX0-169" fmla="*/ 75042 w 575291"/>
                  <a:gd name="connsiteY0-170" fmla="*/ 314423 h 1082597"/>
                  <a:gd name="connsiteX1-171" fmla="*/ 575276 w 575291"/>
                  <a:gd name="connsiteY1-172" fmla="*/ 0 h 1082597"/>
                  <a:gd name="connsiteX2-173" fmla="*/ 345004 w 575291"/>
                  <a:gd name="connsiteY2-174" fmla="*/ 1082597 h 1082597"/>
                  <a:gd name="connsiteX3-175" fmla="*/ 25298 w 575291"/>
                  <a:gd name="connsiteY3-176" fmla="*/ 627654 h 1082597"/>
                  <a:gd name="connsiteX4-177" fmla="*/ 0 w 575291"/>
                  <a:gd name="connsiteY4-178" fmla="*/ 458681 h 1082597"/>
                  <a:gd name="connsiteX5-179" fmla="*/ 75042 w 575291"/>
                  <a:gd name="connsiteY5-180" fmla="*/ 314423 h 1082597"/>
                  <a:gd name="connsiteX0-181" fmla="*/ 75042 w 618466"/>
                  <a:gd name="connsiteY0-182" fmla="*/ 341188 h 1109362"/>
                  <a:gd name="connsiteX1-183" fmla="*/ 618453 w 618466"/>
                  <a:gd name="connsiteY1-184" fmla="*/ 0 h 1109362"/>
                  <a:gd name="connsiteX2-185" fmla="*/ 345004 w 618466"/>
                  <a:gd name="connsiteY2-186" fmla="*/ 1109362 h 1109362"/>
                  <a:gd name="connsiteX3-187" fmla="*/ 25298 w 618466"/>
                  <a:gd name="connsiteY3-188" fmla="*/ 654419 h 1109362"/>
                  <a:gd name="connsiteX4-189" fmla="*/ 0 w 618466"/>
                  <a:gd name="connsiteY4-190" fmla="*/ 485446 h 1109362"/>
                  <a:gd name="connsiteX5-191" fmla="*/ 75042 w 618466"/>
                  <a:gd name="connsiteY5-192" fmla="*/ 341188 h 1109362"/>
                  <a:gd name="connsiteX0-193" fmla="*/ 75042 w 618453"/>
                  <a:gd name="connsiteY0-194" fmla="*/ 341188 h 1109362"/>
                  <a:gd name="connsiteX1-195" fmla="*/ 618453 w 618453"/>
                  <a:gd name="connsiteY1-196" fmla="*/ 0 h 1109362"/>
                  <a:gd name="connsiteX2-197" fmla="*/ 345004 w 618453"/>
                  <a:gd name="connsiteY2-198" fmla="*/ 1109362 h 1109362"/>
                  <a:gd name="connsiteX3-199" fmla="*/ 25298 w 618453"/>
                  <a:gd name="connsiteY3-200" fmla="*/ 654419 h 1109362"/>
                  <a:gd name="connsiteX4-201" fmla="*/ 0 w 618453"/>
                  <a:gd name="connsiteY4-202" fmla="*/ 485446 h 1109362"/>
                  <a:gd name="connsiteX5-203" fmla="*/ 75042 w 618453"/>
                  <a:gd name="connsiteY5-204" fmla="*/ 341188 h 11093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71" y="connsiteY5-72"/>
                  </a:cxn>
                </a:cxnLst>
                <a:rect l="l" t="t" r="r" b="b"/>
                <a:pathLst>
                  <a:path w="618453" h="1109362">
                    <a:moveTo>
                      <a:pt x="75042" y="341188"/>
                    </a:moveTo>
                    <a:lnTo>
                      <a:pt x="618453" y="0"/>
                    </a:lnTo>
                    <a:cubicBezTo>
                      <a:pt x="496003" y="339383"/>
                      <a:pt x="342783" y="809907"/>
                      <a:pt x="345004" y="1109362"/>
                    </a:cubicBezTo>
                    <a:lnTo>
                      <a:pt x="25298" y="654419"/>
                    </a:lnTo>
                    <a:lnTo>
                      <a:pt x="0" y="485446"/>
                    </a:lnTo>
                    <a:cubicBezTo>
                      <a:pt x="56103" y="403146"/>
                      <a:pt x="50028" y="389274"/>
                      <a:pt x="75042" y="34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68000">
                    <a:srgbClr val="7A8C79"/>
                  </a:gs>
                  <a:gs pos="100000">
                    <a:schemeClr val="tx1">
                      <a:alpha val="1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155" name="组合 14"/>
            <p:cNvGrpSpPr/>
            <p:nvPr/>
          </p:nvGrpSpPr>
          <p:grpSpPr bwMode="auto">
            <a:xfrm>
              <a:off x="2430804" y="884209"/>
              <a:ext cx="1925629" cy="2006388"/>
              <a:chOff x="2430804" y="884209"/>
              <a:chExt cx="1925629" cy="2006388"/>
            </a:xfrm>
          </p:grpSpPr>
          <p:sp>
            <p:nvSpPr>
              <p:cNvPr id="12" name="直角三角形 11"/>
              <p:cNvSpPr/>
              <p:nvPr/>
            </p:nvSpPr>
            <p:spPr>
              <a:xfrm flipH="1">
                <a:off x="2430804" y="1492157"/>
                <a:ext cx="1219197" cy="144448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430810" y="1636604"/>
                <a:ext cx="989005" cy="933351"/>
              </a:xfrm>
              <a:prstGeom prst="rect">
                <a:avLst/>
              </a:prstGeom>
              <a:solidFill>
                <a:srgbClr val="86BA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V="1">
                <a:off x="3419815" y="1636604"/>
                <a:ext cx="936618" cy="933351"/>
              </a:xfrm>
              <a:prstGeom prst="rtTriangl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86BA3F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670391">
                <a:off x="2480022" y="884209"/>
                <a:ext cx="1381115" cy="2006388"/>
              </a:xfrm>
              <a:custGeom>
                <a:avLst/>
                <a:gdLst>
                  <a:gd name="connsiteX0" fmla="*/ 0 w 318630"/>
                  <a:gd name="connsiteY0" fmla="*/ 0 h 1076222"/>
                  <a:gd name="connsiteX1" fmla="*/ 318630 w 318630"/>
                  <a:gd name="connsiteY1" fmla="*/ 0 h 1076222"/>
                  <a:gd name="connsiteX2" fmla="*/ 318630 w 318630"/>
                  <a:gd name="connsiteY2" fmla="*/ 1076222 h 1076222"/>
                  <a:gd name="connsiteX3" fmla="*/ 0 w 318630"/>
                  <a:gd name="connsiteY3" fmla="*/ 1076222 h 1076222"/>
                  <a:gd name="connsiteX4" fmla="*/ 0 w 318630"/>
                  <a:gd name="connsiteY4" fmla="*/ 0 h 1076222"/>
                  <a:gd name="connsiteX0-1" fmla="*/ 0 w 325324"/>
                  <a:gd name="connsiteY0-2" fmla="*/ 255890 h 1332112"/>
                  <a:gd name="connsiteX1-3" fmla="*/ 325324 w 325324"/>
                  <a:gd name="connsiteY1-4" fmla="*/ 0 h 1332112"/>
                  <a:gd name="connsiteX2-5" fmla="*/ 318630 w 325324"/>
                  <a:gd name="connsiteY2-6" fmla="*/ 1332112 h 1332112"/>
                  <a:gd name="connsiteX3-7" fmla="*/ 0 w 325324"/>
                  <a:gd name="connsiteY3-8" fmla="*/ 1332112 h 1332112"/>
                  <a:gd name="connsiteX4-9" fmla="*/ 0 w 325324"/>
                  <a:gd name="connsiteY4-10" fmla="*/ 255890 h 1332112"/>
                  <a:gd name="connsiteX0-11" fmla="*/ 0 w 1380960"/>
                  <a:gd name="connsiteY0-12" fmla="*/ 1346920 h 1346920"/>
                  <a:gd name="connsiteX1-13" fmla="*/ 1380960 w 1380960"/>
                  <a:gd name="connsiteY1-14" fmla="*/ 0 h 1346920"/>
                  <a:gd name="connsiteX2-15" fmla="*/ 1374266 w 1380960"/>
                  <a:gd name="connsiteY2-16" fmla="*/ 1332112 h 1346920"/>
                  <a:gd name="connsiteX3-17" fmla="*/ 1055636 w 1380960"/>
                  <a:gd name="connsiteY3-18" fmla="*/ 1332112 h 1346920"/>
                  <a:gd name="connsiteX4-19" fmla="*/ 0 w 1380960"/>
                  <a:gd name="connsiteY4-20" fmla="*/ 1346920 h 1346920"/>
                  <a:gd name="connsiteX0-21" fmla="*/ 0 w 1380960"/>
                  <a:gd name="connsiteY0-22" fmla="*/ 1346920 h 2006656"/>
                  <a:gd name="connsiteX1-23" fmla="*/ 1380960 w 1380960"/>
                  <a:gd name="connsiteY1-24" fmla="*/ 0 h 2006656"/>
                  <a:gd name="connsiteX2-25" fmla="*/ 1374266 w 1380960"/>
                  <a:gd name="connsiteY2-26" fmla="*/ 1332112 h 2006656"/>
                  <a:gd name="connsiteX3-27" fmla="*/ 650190 w 1380960"/>
                  <a:gd name="connsiteY3-28" fmla="*/ 2006656 h 2006656"/>
                  <a:gd name="connsiteX4-29" fmla="*/ 0 w 1380960"/>
                  <a:gd name="connsiteY4-30" fmla="*/ 1346920 h 20066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80960" h="2006656">
                    <a:moveTo>
                      <a:pt x="0" y="1346920"/>
                    </a:moveTo>
                    <a:lnTo>
                      <a:pt x="1380960" y="0"/>
                    </a:lnTo>
                    <a:cubicBezTo>
                      <a:pt x="1378729" y="444037"/>
                      <a:pt x="1376497" y="888075"/>
                      <a:pt x="1374266" y="1332112"/>
                    </a:cubicBezTo>
                    <a:lnTo>
                      <a:pt x="650190" y="2006656"/>
                    </a:lnTo>
                    <a:lnTo>
                      <a:pt x="0" y="134692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tx1">
                      <a:alpha val="1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23" name="组合 18"/>
          <p:cNvGrpSpPr/>
          <p:nvPr/>
        </p:nvGrpSpPr>
        <p:grpSpPr bwMode="auto">
          <a:xfrm rot="5400000">
            <a:off x="4431506" y="250031"/>
            <a:ext cx="2128838" cy="2460626"/>
            <a:chOff x="2430809" y="415945"/>
            <a:chExt cx="2128922" cy="2460124"/>
          </a:xfrm>
        </p:grpSpPr>
        <p:grpSp>
          <p:nvGrpSpPr>
            <p:cNvPr id="5146" name="组合 19"/>
            <p:cNvGrpSpPr/>
            <p:nvPr/>
          </p:nvGrpSpPr>
          <p:grpSpPr bwMode="auto">
            <a:xfrm>
              <a:off x="3650630" y="415945"/>
              <a:ext cx="909101" cy="1466391"/>
              <a:chOff x="3650630" y="415945"/>
              <a:chExt cx="909101" cy="1466391"/>
            </a:xfrm>
          </p:grpSpPr>
          <p:sp>
            <p:nvSpPr>
              <p:cNvPr id="26" name="矩形 8"/>
              <p:cNvSpPr/>
              <p:nvPr/>
            </p:nvSpPr>
            <p:spPr>
              <a:xfrm>
                <a:off x="3650059" y="415945"/>
                <a:ext cx="890622" cy="1220539"/>
              </a:xfrm>
              <a:custGeom>
                <a:avLst/>
                <a:gdLst/>
                <a:ahLst/>
                <a:cxnLst/>
                <a:rect l="l" t="t" r="r" b="b"/>
                <a:pathLst>
                  <a:path w="889324" h="1219701">
                    <a:moveTo>
                      <a:pt x="124" y="0"/>
                    </a:moveTo>
                    <a:lnTo>
                      <a:pt x="889324" y="0"/>
                    </a:lnTo>
                    <a:lnTo>
                      <a:pt x="889324" y="934007"/>
                    </a:lnTo>
                    <a:lnTo>
                      <a:pt x="888969" y="934007"/>
                    </a:lnTo>
                    <a:cubicBezTo>
                      <a:pt x="888578" y="1009555"/>
                      <a:pt x="858303" y="1081874"/>
                      <a:pt x="804837" y="1135339"/>
                    </a:cubicBezTo>
                    <a:cubicBezTo>
                      <a:pt x="750820" y="1189356"/>
                      <a:pt x="677559" y="1219702"/>
                      <a:pt x="601168" y="1219701"/>
                    </a:cubicBezTo>
                    <a:lnTo>
                      <a:pt x="601168" y="1219701"/>
                    </a:lnTo>
                    <a:lnTo>
                      <a:pt x="601167" y="1219701"/>
                    </a:lnTo>
                    <a:lnTo>
                      <a:pt x="0" y="1219701"/>
                    </a:lnTo>
                    <a:lnTo>
                      <a:pt x="0" y="934007"/>
                    </a:lnTo>
                    <a:lnTo>
                      <a:pt x="124" y="934007"/>
                    </a:lnTo>
                    <a:close/>
                  </a:path>
                </a:pathLst>
              </a:custGeom>
              <a:solidFill>
                <a:srgbClr val="8C8179"/>
              </a:solidFill>
              <a:ln>
                <a:noFill/>
              </a:ln>
              <a:effectLst>
                <a:outerShdw blurRad="50800" dist="38100" dir="16200000" sx="98000" sy="98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12"/>
              <p:cNvSpPr/>
              <p:nvPr/>
            </p:nvSpPr>
            <p:spPr>
              <a:xfrm rot="12707692">
                <a:off x="3940582" y="773060"/>
                <a:ext cx="619150" cy="1109436"/>
              </a:xfrm>
              <a:custGeom>
                <a:avLst/>
                <a:gdLst>
                  <a:gd name="connsiteX0" fmla="*/ 0 w 523309"/>
                  <a:gd name="connsiteY0" fmla="*/ 0 h 513999"/>
                  <a:gd name="connsiteX1" fmla="*/ 523309 w 523309"/>
                  <a:gd name="connsiteY1" fmla="*/ 0 h 513999"/>
                  <a:gd name="connsiteX2" fmla="*/ 523309 w 523309"/>
                  <a:gd name="connsiteY2" fmla="*/ 513999 h 513999"/>
                  <a:gd name="connsiteX3" fmla="*/ 0 w 523309"/>
                  <a:gd name="connsiteY3" fmla="*/ 513999 h 513999"/>
                  <a:gd name="connsiteX4" fmla="*/ 0 w 523309"/>
                  <a:gd name="connsiteY4" fmla="*/ 0 h 513999"/>
                  <a:gd name="connsiteX0-1" fmla="*/ 117539 w 523309"/>
                  <a:gd name="connsiteY0-2" fmla="*/ 69089 h 513999"/>
                  <a:gd name="connsiteX1-3" fmla="*/ 523309 w 523309"/>
                  <a:gd name="connsiteY1-4" fmla="*/ 0 h 513999"/>
                  <a:gd name="connsiteX2-5" fmla="*/ 523309 w 523309"/>
                  <a:gd name="connsiteY2-6" fmla="*/ 513999 h 513999"/>
                  <a:gd name="connsiteX3-7" fmla="*/ 0 w 523309"/>
                  <a:gd name="connsiteY3-8" fmla="*/ 513999 h 513999"/>
                  <a:gd name="connsiteX4-9" fmla="*/ 117539 w 523309"/>
                  <a:gd name="connsiteY4-10" fmla="*/ 69089 h 513999"/>
                  <a:gd name="connsiteX0-11" fmla="*/ 66693 w 472463"/>
                  <a:gd name="connsiteY0-12" fmla="*/ 69089 h 513999"/>
                  <a:gd name="connsiteX1-13" fmla="*/ 472463 w 472463"/>
                  <a:gd name="connsiteY1-14" fmla="*/ 0 h 513999"/>
                  <a:gd name="connsiteX2-15" fmla="*/ 472463 w 472463"/>
                  <a:gd name="connsiteY2-16" fmla="*/ 513999 h 513999"/>
                  <a:gd name="connsiteX3-17" fmla="*/ 0 w 472463"/>
                  <a:gd name="connsiteY3-18" fmla="*/ 415239 h 513999"/>
                  <a:gd name="connsiteX4-19" fmla="*/ 66693 w 472463"/>
                  <a:gd name="connsiteY4-20" fmla="*/ 69089 h 513999"/>
                  <a:gd name="connsiteX0-21" fmla="*/ 66693 w 472463"/>
                  <a:gd name="connsiteY0-22" fmla="*/ 69089 h 415239"/>
                  <a:gd name="connsiteX1-23" fmla="*/ 472463 w 472463"/>
                  <a:gd name="connsiteY1-24" fmla="*/ 0 h 415239"/>
                  <a:gd name="connsiteX2-25" fmla="*/ 252062 w 472463"/>
                  <a:gd name="connsiteY2-26" fmla="*/ 411551 h 415239"/>
                  <a:gd name="connsiteX3-27" fmla="*/ 0 w 472463"/>
                  <a:gd name="connsiteY3-28" fmla="*/ 415239 h 415239"/>
                  <a:gd name="connsiteX4-29" fmla="*/ 66693 w 472463"/>
                  <a:gd name="connsiteY4-30" fmla="*/ 69089 h 415239"/>
                  <a:gd name="connsiteX0-31" fmla="*/ 66693 w 252062"/>
                  <a:gd name="connsiteY0-32" fmla="*/ 0 h 346150"/>
                  <a:gd name="connsiteX1-33" fmla="*/ 242438 w 252062"/>
                  <a:gd name="connsiteY1-34" fmla="*/ 66033 h 346150"/>
                  <a:gd name="connsiteX2-35" fmla="*/ 252062 w 252062"/>
                  <a:gd name="connsiteY2-36" fmla="*/ 342462 h 346150"/>
                  <a:gd name="connsiteX3-37" fmla="*/ 0 w 252062"/>
                  <a:gd name="connsiteY3-38" fmla="*/ 346150 h 346150"/>
                  <a:gd name="connsiteX4-39" fmla="*/ 66693 w 252062"/>
                  <a:gd name="connsiteY4-40" fmla="*/ 0 h 346150"/>
                  <a:gd name="connsiteX0-41" fmla="*/ 49744 w 252062"/>
                  <a:gd name="connsiteY0-42" fmla="*/ 0 h 313231"/>
                  <a:gd name="connsiteX1-43" fmla="*/ 242438 w 252062"/>
                  <a:gd name="connsiteY1-44" fmla="*/ 33114 h 313231"/>
                  <a:gd name="connsiteX2-45" fmla="*/ 252062 w 252062"/>
                  <a:gd name="connsiteY2-46" fmla="*/ 309543 h 313231"/>
                  <a:gd name="connsiteX3-47" fmla="*/ 0 w 252062"/>
                  <a:gd name="connsiteY3-48" fmla="*/ 313231 h 313231"/>
                  <a:gd name="connsiteX4-49" fmla="*/ 49744 w 252062"/>
                  <a:gd name="connsiteY4-50" fmla="*/ 0 h 313231"/>
                  <a:gd name="connsiteX0-51" fmla="*/ 49744 w 252062"/>
                  <a:gd name="connsiteY0-52" fmla="*/ 0 h 313231"/>
                  <a:gd name="connsiteX1-53" fmla="*/ 242438 w 252062"/>
                  <a:gd name="connsiteY1-54" fmla="*/ 33114 h 313231"/>
                  <a:gd name="connsiteX2-55" fmla="*/ 252062 w 252062"/>
                  <a:gd name="connsiteY2-56" fmla="*/ 309543 h 313231"/>
                  <a:gd name="connsiteX3-57" fmla="*/ 0 w 252062"/>
                  <a:gd name="connsiteY3-58" fmla="*/ 313231 h 313231"/>
                  <a:gd name="connsiteX4-59" fmla="*/ 20467 w 252062"/>
                  <a:gd name="connsiteY4-60" fmla="*/ 145772 h 313231"/>
                  <a:gd name="connsiteX5" fmla="*/ 49744 w 252062"/>
                  <a:gd name="connsiteY5" fmla="*/ 0 h 313231"/>
                  <a:gd name="connsiteX0-61" fmla="*/ 75042 w 277360"/>
                  <a:gd name="connsiteY0-62" fmla="*/ 0 h 313231"/>
                  <a:gd name="connsiteX1-63" fmla="*/ 267736 w 277360"/>
                  <a:gd name="connsiteY1-64" fmla="*/ 33114 h 313231"/>
                  <a:gd name="connsiteX2-65" fmla="*/ 277360 w 277360"/>
                  <a:gd name="connsiteY2-66" fmla="*/ 309543 h 313231"/>
                  <a:gd name="connsiteX3-67" fmla="*/ 25298 w 277360"/>
                  <a:gd name="connsiteY3-68" fmla="*/ 313231 h 313231"/>
                  <a:gd name="connsiteX4-69" fmla="*/ 0 w 277360"/>
                  <a:gd name="connsiteY4-70" fmla="*/ 144258 h 313231"/>
                  <a:gd name="connsiteX5-71" fmla="*/ 75042 w 277360"/>
                  <a:gd name="connsiteY5-72" fmla="*/ 0 h 313231"/>
                  <a:gd name="connsiteX0-73" fmla="*/ 75042 w 277360"/>
                  <a:gd name="connsiteY0-74" fmla="*/ 0 h 313231"/>
                  <a:gd name="connsiteX1-75" fmla="*/ 267736 w 277360"/>
                  <a:gd name="connsiteY1-76" fmla="*/ 33114 h 313231"/>
                  <a:gd name="connsiteX2-77" fmla="*/ 277360 w 277360"/>
                  <a:gd name="connsiteY2-78" fmla="*/ 309543 h 313231"/>
                  <a:gd name="connsiteX3-79" fmla="*/ 25298 w 277360"/>
                  <a:gd name="connsiteY3-80" fmla="*/ 313231 h 313231"/>
                  <a:gd name="connsiteX4-81" fmla="*/ 0 w 277360"/>
                  <a:gd name="connsiteY4-82" fmla="*/ 144258 h 313231"/>
                  <a:gd name="connsiteX5-83" fmla="*/ 75042 w 277360"/>
                  <a:gd name="connsiteY5-84" fmla="*/ 0 h 313231"/>
                  <a:gd name="connsiteX0-85" fmla="*/ 75042 w 502401"/>
                  <a:gd name="connsiteY0-86" fmla="*/ 0 h 431528"/>
                  <a:gd name="connsiteX1-87" fmla="*/ 267736 w 502401"/>
                  <a:gd name="connsiteY1-88" fmla="*/ 33114 h 431528"/>
                  <a:gd name="connsiteX2-89" fmla="*/ 502401 w 502401"/>
                  <a:gd name="connsiteY2-90" fmla="*/ 431528 h 431528"/>
                  <a:gd name="connsiteX3-91" fmla="*/ 25298 w 502401"/>
                  <a:gd name="connsiteY3-92" fmla="*/ 313231 h 431528"/>
                  <a:gd name="connsiteX4-93" fmla="*/ 0 w 502401"/>
                  <a:gd name="connsiteY4-94" fmla="*/ 144258 h 431528"/>
                  <a:gd name="connsiteX5-95" fmla="*/ 75042 w 502401"/>
                  <a:gd name="connsiteY5-96" fmla="*/ 0 h 431528"/>
                  <a:gd name="connsiteX0-97" fmla="*/ 75042 w 502401"/>
                  <a:gd name="connsiteY0-98" fmla="*/ 130191 h 561719"/>
                  <a:gd name="connsiteX1-99" fmla="*/ 338340 w 502401"/>
                  <a:gd name="connsiteY1-100" fmla="*/ 0 h 561719"/>
                  <a:gd name="connsiteX2-101" fmla="*/ 502401 w 502401"/>
                  <a:gd name="connsiteY2-102" fmla="*/ 561719 h 561719"/>
                  <a:gd name="connsiteX3-103" fmla="*/ 25298 w 502401"/>
                  <a:gd name="connsiteY3-104" fmla="*/ 443422 h 561719"/>
                  <a:gd name="connsiteX4-105" fmla="*/ 0 w 502401"/>
                  <a:gd name="connsiteY4-106" fmla="*/ 274449 h 561719"/>
                  <a:gd name="connsiteX5-107" fmla="*/ 75042 w 502401"/>
                  <a:gd name="connsiteY5-108" fmla="*/ 130191 h 561719"/>
                  <a:gd name="connsiteX0-109" fmla="*/ 75042 w 338340"/>
                  <a:gd name="connsiteY0-110" fmla="*/ 130191 h 806077"/>
                  <a:gd name="connsiteX1-111" fmla="*/ 338340 w 338340"/>
                  <a:gd name="connsiteY1-112" fmla="*/ 0 h 806077"/>
                  <a:gd name="connsiteX2-113" fmla="*/ 325150 w 338340"/>
                  <a:gd name="connsiteY2-114" fmla="*/ 806077 h 806077"/>
                  <a:gd name="connsiteX3-115" fmla="*/ 25298 w 338340"/>
                  <a:gd name="connsiteY3-116" fmla="*/ 443422 h 806077"/>
                  <a:gd name="connsiteX4-117" fmla="*/ 0 w 338340"/>
                  <a:gd name="connsiteY4-118" fmla="*/ 274449 h 806077"/>
                  <a:gd name="connsiteX5-119" fmla="*/ 75042 w 338340"/>
                  <a:gd name="connsiteY5-120" fmla="*/ 130191 h 806077"/>
                  <a:gd name="connsiteX0-121" fmla="*/ 75042 w 677257"/>
                  <a:gd name="connsiteY0-122" fmla="*/ 130191 h 602748"/>
                  <a:gd name="connsiteX1-123" fmla="*/ 338340 w 677257"/>
                  <a:gd name="connsiteY1-124" fmla="*/ 0 h 602748"/>
                  <a:gd name="connsiteX2-125" fmla="*/ 677257 w 677257"/>
                  <a:gd name="connsiteY2-126" fmla="*/ 602748 h 602748"/>
                  <a:gd name="connsiteX3-127" fmla="*/ 25298 w 677257"/>
                  <a:gd name="connsiteY3-128" fmla="*/ 443422 h 602748"/>
                  <a:gd name="connsiteX4-129" fmla="*/ 0 w 677257"/>
                  <a:gd name="connsiteY4-130" fmla="*/ 274449 h 602748"/>
                  <a:gd name="connsiteX5-131" fmla="*/ 75042 w 677257"/>
                  <a:gd name="connsiteY5-132" fmla="*/ 130191 h 602748"/>
                  <a:gd name="connsiteX0-133" fmla="*/ 75042 w 364004"/>
                  <a:gd name="connsiteY0-134" fmla="*/ 130191 h 856703"/>
                  <a:gd name="connsiteX1-135" fmla="*/ 338340 w 364004"/>
                  <a:gd name="connsiteY1-136" fmla="*/ 0 h 856703"/>
                  <a:gd name="connsiteX2-137" fmla="*/ 364004 w 364004"/>
                  <a:gd name="connsiteY2-138" fmla="*/ 856703 h 856703"/>
                  <a:gd name="connsiteX3-139" fmla="*/ 25298 w 364004"/>
                  <a:gd name="connsiteY3-140" fmla="*/ 443422 h 856703"/>
                  <a:gd name="connsiteX4-141" fmla="*/ 0 w 364004"/>
                  <a:gd name="connsiteY4-142" fmla="*/ 274449 h 856703"/>
                  <a:gd name="connsiteX5-143" fmla="*/ 75042 w 364004"/>
                  <a:gd name="connsiteY5-144" fmla="*/ 130191 h 856703"/>
                  <a:gd name="connsiteX0-145" fmla="*/ 75042 w 466549"/>
                  <a:gd name="connsiteY0-146" fmla="*/ 130191 h 793135"/>
                  <a:gd name="connsiteX1-147" fmla="*/ 338340 w 466549"/>
                  <a:gd name="connsiteY1-148" fmla="*/ 0 h 793135"/>
                  <a:gd name="connsiteX2-149" fmla="*/ 466549 w 466549"/>
                  <a:gd name="connsiteY2-150" fmla="*/ 793135 h 793135"/>
                  <a:gd name="connsiteX3-151" fmla="*/ 25298 w 466549"/>
                  <a:gd name="connsiteY3-152" fmla="*/ 443422 h 793135"/>
                  <a:gd name="connsiteX4-153" fmla="*/ 0 w 466549"/>
                  <a:gd name="connsiteY4-154" fmla="*/ 274449 h 793135"/>
                  <a:gd name="connsiteX5-155" fmla="*/ 75042 w 466549"/>
                  <a:gd name="connsiteY5-156" fmla="*/ 130191 h 793135"/>
                  <a:gd name="connsiteX0-157" fmla="*/ 75042 w 345004"/>
                  <a:gd name="connsiteY0-158" fmla="*/ 130191 h 898365"/>
                  <a:gd name="connsiteX1-159" fmla="*/ 338340 w 345004"/>
                  <a:gd name="connsiteY1-160" fmla="*/ 0 h 898365"/>
                  <a:gd name="connsiteX2-161" fmla="*/ 345004 w 345004"/>
                  <a:gd name="connsiteY2-162" fmla="*/ 898365 h 898365"/>
                  <a:gd name="connsiteX3-163" fmla="*/ 25298 w 345004"/>
                  <a:gd name="connsiteY3-164" fmla="*/ 443422 h 898365"/>
                  <a:gd name="connsiteX4-165" fmla="*/ 0 w 345004"/>
                  <a:gd name="connsiteY4-166" fmla="*/ 274449 h 898365"/>
                  <a:gd name="connsiteX5-167" fmla="*/ 75042 w 345004"/>
                  <a:gd name="connsiteY5-168" fmla="*/ 130191 h 898365"/>
                  <a:gd name="connsiteX0-169" fmla="*/ 75042 w 575291"/>
                  <a:gd name="connsiteY0-170" fmla="*/ 314423 h 1082597"/>
                  <a:gd name="connsiteX1-171" fmla="*/ 575276 w 575291"/>
                  <a:gd name="connsiteY1-172" fmla="*/ 0 h 1082597"/>
                  <a:gd name="connsiteX2-173" fmla="*/ 345004 w 575291"/>
                  <a:gd name="connsiteY2-174" fmla="*/ 1082597 h 1082597"/>
                  <a:gd name="connsiteX3-175" fmla="*/ 25298 w 575291"/>
                  <a:gd name="connsiteY3-176" fmla="*/ 627654 h 1082597"/>
                  <a:gd name="connsiteX4-177" fmla="*/ 0 w 575291"/>
                  <a:gd name="connsiteY4-178" fmla="*/ 458681 h 1082597"/>
                  <a:gd name="connsiteX5-179" fmla="*/ 75042 w 575291"/>
                  <a:gd name="connsiteY5-180" fmla="*/ 314423 h 1082597"/>
                  <a:gd name="connsiteX0-181" fmla="*/ 75042 w 618466"/>
                  <a:gd name="connsiteY0-182" fmla="*/ 341188 h 1109362"/>
                  <a:gd name="connsiteX1-183" fmla="*/ 618453 w 618466"/>
                  <a:gd name="connsiteY1-184" fmla="*/ 0 h 1109362"/>
                  <a:gd name="connsiteX2-185" fmla="*/ 345004 w 618466"/>
                  <a:gd name="connsiteY2-186" fmla="*/ 1109362 h 1109362"/>
                  <a:gd name="connsiteX3-187" fmla="*/ 25298 w 618466"/>
                  <a:gd name="connsiteY3-188" fmla="*/ 654419 h 1109362"/>
                  <a:gd name="connsiteX4-189" fmla="*/ 0 w 618466"/>
                  <a:gd name="connsiteY4-190" fmla="*/ 485446 h 1109362"/>
                  <a:gd name="connsiteX5-191" fmla="*/ 75042 w 618466"/>
                  <a:gd name="connsiteY5-192" fmla="*/ 341188 h 1109362"/>
                  <a:gd name="connsiteX0-193" fmla="*/ 75042 w 618453"/>
                  <a:gd name="connsiteY0-194" fmla="*/ 341188 h 1109362"/>
                  <a:gd name="connsiteX1-195" fmla="*/ 618453 w 618453"/>
                  <a:gd name="connsiteY1-196" fmla="*/ 0 h 1109362"/>
                  <a:gd name="connsiteX2-197" fmla="*/ 345004 w 618453"/>
                  <a:gd name="connsiteY2-198" fmla="*/ 1109362 h 1109362"/>
                  <a:gd name="connsiteX3-199" fmla="*/ 25298 w 618453"/>
                  <a:gd name="connsiteY3-200" fmla="*/ 654419 h 1109362"/>
                  <a:gd name="connsiteX4-201" fmla="*/ 0 w 618453"/>
                  <a:gd name="connsiteY4-202" fmla="*/ 485446 h 1109362"/>
                  <a:gd name="connsiteX5-203" fmla="*/ 75042 w 618453"/>
                  <a:gd name="connsiteY5-204" fmla="*/ 341188 h 1109362"/>
                  <a:gd name="connsiteX0-205" fmla="*/ 75049 w 618460"/>
                  <a:gd name="connsiteY0-206" fmla="*/ 341188 h 1109362"/>
                  <a:gd name="connsiteX1-207" fmla="*/ 618460 w 618460"/>
                  <a:gd name="connsiteY1-208" fmla="*/ 0 h 1109362"/>
                  <a:gd name="connsiteX2-209" fmla="*/ 345011 w 618460"/>
                  <a:gd name="connsiteY2-210" fmla="*/ 1109362 h 1109362"/>
                  <a:gd name="connsiteX3-211" fmla="*/ 25305 w 618460"/>
                  <a:gd name="connsiteY3-212" fmla="*/ 654419 h 1109362"/>
                  <a:gd name="connsiteX4-213" fmla="*/ 7 w 618460"/>
                  <a:gd name="connsiteY4-214" fmla="*/ 485446 h 1109362"/>
                  <a:gd name="connsiteX5-215" fmla="*/ 75049 w 618460"/>
                  <a:gd name="connsiteY5-216" fmla="*/ 341188 h 1109362"/>
                  <a:gd name="connsiteX0-217" fmla="*/ 75149 w 618560"/>
                  <a:gd name="connsiteY0-218" fmla="*/ 341188 h 1109362"/>
                  <a:gd name="connsiteX1-219" fmla="*/ 618560 w 618560"/>
                  <a:gd name="connsiteY1-220" fmla="*/ 0 h 1109362"/>
                  <a:gd name="connsiteX2-221" fmla="*/ 345111 w 618560"/>
                  <a:gd name="connsiteY2-222" fmla="*/ 1109362 h 1109362"/>
                  <a:gd name="connsiteX3-223" fmla="*/ 25405 w 618560"/>
                  <a:gd name="connsiteY3-224" fmla="*/ 654419 h 1109362"/>
                  <a:gd name="connsiteX4-225" fmla="*/ 107 w 618560"/>
                  <a:gd name="connsiteY4-226" fmla="*/ 485446 h 1109362"/>
                  <a:gd name="connsiteX5-227" fmla="*/ 75149 w 618560"/>
                  <a:gd name="connsiteY5-228" fmla="*/ 341188 h 1109362"/>
                  <a:gd name="connsiteX0-229" fmla="*/ 75149 w 618560"/>
                  <a:gd name="connsiteY0-230" fmla="*/ 341188 h 1109362"/>
                  <a:gd name="connsiteX1-231" fmla="*/ 618560 w 618560"/>
                  <a:gd name="connsiteY1-232" fmla="*/ 0 h 1109362"/>
                  <a:gd name="connsiteX2-233" fmla="*/ 345111 w 618560"/>
                  <a:gd name="connsiteY2-234" fmla="*/ 1109362 h 1109362"/>
                  <a:gd name="connsiteX3-235" fmla="*/ 25405 w 618560"/>
                  <a:gd name="connsiteY3-236" fmla="*/ 654419 h 1109362"/>
                  <a:gd name="connsiteX4-237" fmla="*/ 107 w 618560"/>
                  <a:gd name="connsiteY4-238" fmla="*/ 485446 h 1109362"/>
                  <a:gd name="connsiteX5-239" fmla="*/ 75149 w 618560"/>
                  <a:gd name="connsiteY5-240" fmla="*/ 341188 h 1109362"/>
                  <a:gd name="connsiteX0-241" fmla="*/ 75149 w 618560"/>
                  <a:gd name="connsiteY0-242" fmla="*/ 341188 h 1109362"/>
                  <a:gd name="connsiteX1-243" fmla="*/ 618560 w 618560"/>
                  <a:gd name="connsiteY1-244" fmla="*/ 0 h 1109362"/>
                  <a:gd name="connsiteX2-245" fmla="*/ 345111 w 618560"/>
                  <a:gd name="connsiteY2-246" fmla="*/ 1109362 h 1109362"/>
                  <a:gd name="connsiteX3-247" fmla="*/ 25405 w 618560"/>
                  <a:gd name="connsiteY3-248" fmla="*/ 654419 h 1109362"/>
                  <a:gd name="connsiteX4-249" fmla="*/ 107 w 618560"/>
                  <a:gd name="connsiteY4-250" fmla="*/ 485446 h 1109362"/>
                  <a:gd name="connsiteX5-251" fmla="*/ 75149 w 618560"/>
                  <a:gd name="connsiteY5-252" fmla="*/ 341188 h 1109362"/>
                  <a:gd name="connsiteX0-253" fmla="*/ 75149 w 618560"/>
                  <a:gd name="connsiteY0-254" fmla="*/ 341188 h 1109362"/>
                  <a:gd name="connsiteX1-255" fmla="*/ 618560 w 618560"/>
                  <a:gd name="connsiteY1-256" fmla="*/ 0 h 1109362"/>
                  <a:gd name="connsiteX2-257" fmla="*/ 345111 w 618560"/>
                  <a:gd name="connsiteY2-258" fmla="*/ 1109362 h 1109362"/>
                  <a:gd name="connsiteX3-259" fmla="*/ 25405 w 618560"/>
                  <a:gd name="connsiteY3-260" fmla="*/ 654419 h 1109362"/>
                  <a:gd name="connsiteX4-261" fmla="*/ 107 w 618560"/>
                  <a:gd name="connsiteY4-262" fmla="*/ 485446 h 1109362"/>
                  <a:gd name="connsiteX5-263" fmla="*/ 75149 w 618560"/>
                  <a:gd name="connsiteY5-264" fmla="*/ 341188 h 11093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71" y="connsiteY5-72"/>
                  </a:cxn>
                </a:cxnLst>
                <a:rect l="l" t="t" r="r" b="b"/>
                <a:pathLst>
                  <a:path w="618560" h="1109362">
                    <a:moveTo>
                      <a:pt x="75149" y="341188"/>
                    </a:moveTo>
                    <a:lnTo>
                      <a:pt x="618560" y="0"/>
                    </a:lnTo>
                    <a:cubicBezTo>
                      <a:pt x="496110" y="339383"/>
                      <a:pt x="342890" y="809907"/>
                      <a:pt x="345111" y="1109362"/>
                    </a:cubicBezTo>
                    <a:lnTo>
                      <a:pt x="25405" y="654419"/>
                    </a:lnTo>
                    <a:cubicBezTo>
                      <a:pt x="-782" y="575481"/>
                      <a:pt x="-313" y="569671"/>
                      <a:pt x="107" y="485446"/>
                    </a:cubicBezTo>
                    <a:cubicBezTo>
                      <a:pt x="28955" y="401363"/>
                      <a:pt x="21745" y="421815"/>
                      <a:pt x="75149" y="34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68000">
                    <a:srgbClr val="8C8179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147" name="组合 20"/>
            <p:cNvGrpSpPr/>
            <p:nvPr/>
          </p:nvGrpSpPr>
          <p:grpSpPr bwMode="auto">
            <a:xfrm>
              <a:off x="2430809" y="869878"/>
              <a:ext cx="1925715" cy="2006191"/>
              <a:chOff x="2430809" y="869878"/>
              <a:chExt cx="1925715" cy="2006191"/>
            </a:xfrm>
          </p:grpSpPr>
          <p:sp>
            <p:nvSpPr>
              <p:cNvPr id="25" name="直角三角形 24"/>
              <p:cNvSpPr/>
              <p:nvPr/>
            </p:nvSpPr>
            <p:spPr>
              <a:xfrm flipH="1">
                <a:off x="2430809" y="1492051"/>
                <a:ext cx="1219248" cy="144434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430811" y="1634897"/>
                <a:ext cx="989051" cy="933260"/>
              </a:xfrm>
              <a:prstGeom prst="rect">
                <a:avLst/>
              </a:prstGeom>
              <a:solidFill>
                <a:srgbClr val="FEB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直角三角形 22"/>
              <p:cNvSpPr/>
              <p:nvPr/>
            </p:nvSpPr>
            <p:spPr>
              <a:xfrm flipV="1">
                <a:off x="3419862" y="1634897"/>
                <a:ext cx="936662" cy="933260"/>
              </a:xfrm>
              <a:prstGeom prst="rtTriangl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EBD3F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矩形 13"/>
              <p:cNvSpPr/>
              <p:nvPr/>
            </p:nvSpPr>
            <p:spPr>
              <a:xfrm rot="2670391">
                <a:off x="2480025" y="869878"/>
                <a:ext cx="1381180" cy="2006191"/>
              </a:xfrm>
              <a:custGeom>
                <a:avLst/>
                <a:gdLst>
                  <a:gd name="connsiteX0" fmla="*/ 0 w 318630"/>
                  <a:gd name="connsiteY0" fmla="*/ 0 h 1076222"/>
                  <a:gd name="connsiteX1" fmla="*/ 318630 w 318630"/>
                  <a:gd name="connsiteY1" fmla="*/ 0 h 1076222"/>
                  <a:gd name="connsiteX2" fmla="*/ 318630 w 318630"/>
                  <a:gd name="connsiteY2" fmla="*/ 1076222 h 1076222"/>
                  <a:gd name="connsiteX3" fmla="*/ 0 w 318630"/>
                  <a:gd name="connsiteY3" fmla="*/ 1076222 h 1076222"/>
                  <a:gd name="connsiteX4" fmla="*/ 0 w 318630"/>
                  <a:gd name="connsiteY4" fmla="*/ 0 h 1076222"/>
                  <a:gd name="connsiteX0-1" fmla="*/ 0 w 325324"/>
                  <a:gd name="connsiteY0-2" fmla="*/ 255890 h 1332112"/>
                  <a:gd name="connsiteX1-3" fmla="*/ 325324 w 325324"/>
                  <a:gd name="connsiteY1-4" fmla="*/ 0 h 1332112"/>
                  <a:gd name="connsiteX2-5" fmla="*/ 318630 w 325324"/>
                  <a:gd name="connsiteY2-6" fmla="*/ 1332112 h 1332112"/>
                  <a:gd name="connsiteX3-7" fmla="*/ 0 w 325324"/>
                  <a:gd name="connsiteY3-8" fmla="*/ 1332112 h 1332112"/>
                  <a:gd name="connsiteX4-9" fmla="*/ 0 w 325324"/>
                  <a:gd name="connsiteY4-10" fmla="*/ 255890 h 1332112"/>
                  <a:gd name="connsiteX0-11" fmla="*/ 0 w 1380960"/>
                  <a:gd name="connsiteY0-12" fmla="*/ 1346920 h 1346920"/>
                  <a:gd name="connsiteX1-13" fmla="*/ 1380960 w 1380960"/>
                  <a:gd name="connsiteY1-14" fmla="*/ 0 h 1346920"/>
                  <a:gd name="connsiteX2-15" fmla="*/ 1374266 w 1380960"/>
                  <a:gd name="connsiteY2-16" fmla="*/ 1332112 h 1346920"/>
                  <a:gd name="connsiteX3-17" fmla="*/ 1055636 w 1380960"/>
                  <a:gd name="connsiteY3-18" fmla="*/ 1332112 h 1346920"/>
                  <a:gd name="connsiteX4-19" fmla="*/ 0 w 1380960"/>
                  <a:gd name="connsiteY4-20" fmla="*/ 1346920 h 1346920"/>
                  <a:gd name="connsiteX0-21" fmla="*/ 0 w 1380960"/>
                  <a:gd name="connsiteY0-22" fmla="*/ 1346920 h 2006656"/>
                  <a:gd name="connsiteX1-23" fmla="*/ 1380960 w 1380960"/>
                  <a:gd name="connsiteY1-24" fmla="*/ 0 h 2006656"/>
                  <a:gd name="connsiteX2-25" fmla="*/ 1374266 w 1380960"/>
                  <a:gd name="connsiteY2-26" fmla="*/ 1332112 h 2006656"/>
                  <a:gd name="connsiteX3-27" fmla="*/ 650190 w 1380960"/>
                  <a:gd name="connsiteY3-28" fmla="*/ 2006656 h 2006656"/>
                  <a:gd name="connsiteX4-29" fmla="*/ 0 w 1380960"/>
                  <a:gd name="connsiteY4-30" fmla="*/ 1346920 h 20066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80960" h="2006656">
                    <a:moveTo>
                      <a:pt x="0" y="1346920"/>
                    </a:moveTo>
                    <a:lnTo>
                      <a:pt x="1380960" y="0"/>
                    </a:lnTo>
                    <a:cubicBezTo>
                      <a:pt x="1378729" y="444037"/>
                      <a:pt x="1376497" y="888075"/>
                      <a:pt x="1374266" y="1332112"/>
                    </a:cubicBezTo>
                    <a:lnTo>
                      <a:pt x="650190" y="2006656"/>
                    </a:lnTo>
                    <a:lnTo>
                      <a:pt x="0" y="134692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tx1">
                      <a:alpha val="1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24" name="组合 27"/>
          <p:cNvGrpSpPr/>
          <p:nvPr/>
        </p:nvGrpSpPr>
        <p:grpSpPr bwMode="auto">
          <a:xfrm rot="16200000">
            <a:off x="2588420" y="2424905"/>
            <a:ext cx="2128838" cy="2460624"/>
            <a:chOff x="2430810" y="415945"/>
            <a:chExt cx="2128822" cy="2460637"/>
          </a:xfrm>
        </p:grpSpPr>
        <p:grpSp>
          <p:nvGrpSpPr>
            <p:cNvPr id="5138" name="组合 28"/>
            <p:cNvGrpSpPr/>
            <p:nvPr/>
          </p:nvGrpSpPr>
          <p:grpSpPr bwMode="auto">
            <a:xfrm>
              <a:off x="3650630" y="415945"/>
              <a:ext cx="909002" cy="1466363"/>
              <a:chOff x="3650630" y="415945"/>
              <a:chExt cx="909002" cy="1466363"/>
            </a:xfrm>
          </p:grpSpPr>
          <p:sp>
            <p:nvSpPr>
              <p:cNvPr id="35" name="矩形 8"/>
              <p:cNvSpPr/>
              <p:nvPr/>
            </p:nvSpPr>
            <p:spPr>
              <a:xfrm>
                <a:off x="3650000" y="415944"/>
                <a:ext cx="890581" cy="1220795"/>
              </a:xfrm>
              <a:custGeom>
                <a:avLst/>
                <a:gdLst/>
                <a:ahLst/>
                <a:cxnLst/>
                <a:rect l="l" t="t" r="r" b="b"/>
                <a:pathLst>
                  <a:path w="889324" h="1219701">
                    <a:moveTo>
                      <a:pt x="124" y="0"/>
                    </a:moveTo>
                    <a:lnTo>
                      <a:pt x="889324" y="0"/>
                    </a:lnTo>
                    <a:lnTo>
                      <a:pt x="889324" y="934007"/>
                    </a:lnTo>
                    <a:lnTo>
                      <a:pt x="888969" y="934007"/>
                    </a:lnTo>
                    <a:cubicBezTo>
                      <a:pt x="888578" y="1009555"/>
                      <a:pt x="858303" y="1081874"/>
                      <a:pt x="804837" y="1135339"/>
                    </a:cubicBezTo>
                    <a:cubicBezTo>
                      <a:pt x="750820" y="1189356"/>
                      <a:pt x="677559" y="1219702"/>
                      <a:pt x="601168" y="1219701"/>
                    </a:cubicBezTo>
                    <a:lnTo>
                      <a:pt x="601168" y="1219701"/>
                    </a:lnTo>
                    <a:lnTo>
                      <a:pt x="601167" y="1219701"/>
                    </a:lnTo>
                    <a:lnTo>
                      <a:pt x="0" y="1219701"/>
                    </a:lnTo>
                    <a:lnTo>
                      <a:pt x="0" y="934007"/>
                    </a:lnTo>
                    <a:lnTo>
                      <a:pt x="124" y="934007"/>
                    </a:lnTo>
                    <a:close/>
                  </a:path>
                </a:pathLst>
              </a:custGeom>
              <a:solidFill>
                <a:srgbClr val="857585"/>
              </a:solidFill>
              <a:ln>
                <a:noFill/>
              </a:ln>
              <a:effectLst>
                <a:outerShdw blurRad="50800" dist="381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12"/>
              <p:cNvSpPr/>
              <p:nvPr/>
            </p:nvSpPr>
            <p:spPr>
              <a:xfrm rot="12707692">
                <a:off x="3938922" y="773133"/>
                <a:ext cx="619120" cy="1109668"/>
              </a:xfrm>
              <a:custGeom>
                <a:avLst/>
                <a:gdLst>
                  <a:gd name="connsiteX0" fmla="*/ 0 w 523309"/>
                  <a:gd name="connsiteY0" fmla="*/ 0 h 513999"/>
                  <a:gd name="connsiteX1" fmla="*/ 523309 w 523309"/>
                  <a:gd name="connsiteY1" fmla="*/ 0 h 513999"/>
                  <a:gd name="connsiteX2" fmla="*/ 523309 w 523309"/>
                  <a:gd name="connsiteY2" fmla="*/ 513999 h 513999"/>
                  <a:gd name="connsiteX3" fmla="*/ 0 w 523309"/>
                  <a:gd name="connsiteY3" fmla="*/ 513999 h 513999"/>
                  <a:gd name="connsiteX4" fmla="*/ 0 w 523309"/>
                  <a:gd name="connsiteY4" fmla="*/ 0 h 513999"/>
                  <a:gd name="connsiteX0-1" fmla="*/ 117539 w 523309"/>
                  <a:gd name="connsiteY0-2" fmla="*/ 69089 h 513999"/>
                  <a:gd name="connsiteX1-3" fmla="*/ 523309 w 523309"/>
                  <a:gd name="connsiteY1-4" fmla="*/ 0 h 513999"/>
                  <a:gd name="connsiteX2-5" fmla="*/ 523309 w 523309"/>
                  <a:gd name="connsiteY2-6" fmla="*/ 513999 h 513999"/>
                  <a:gd name="connsiteX3-7" fmla="*/ 0 w 523309"/>
                  <a:gd name="connsiteY3-8" fmla="*/ 513999 h 513999"/>
                  <a:gd name="connsiteX4-9" fmla="*/ 117539 w 523309"/>
                  <a:gd name="connsiteY4-10" fmla="*/ 69089 h 513999"/>
                  <a:gd name="connsiteX0-11" fmla="*/ 66693 w 472463"/>
                  <a:gd name="connsiteY0-12" fmla="*/ 69089 h 513999"/>
                  <a:gd name="connsiteX1-13" fmla="*/ 472463 w 472463"/>
                  <a:gd name="connsiteY1-14" fmla="*/ 0 h 513999"/>
                  <a:gd name="connsiteX2-15" fmla="*/ 472463 w 472463"/>
                  <a:gd name="connsiteY2-16" fmla="*/ 513999 h 513999"/>
                  <a:gd name="connsiteX3-17" fmla="*/ 0 w 472463"/>
                  <a:gd name="connsiteY3-18" fmla="*/ 415239 h 513999"/>
                  <a:gd name="connsiteX4-19" fmla="*/ 66693 w 472463"/>
                  <a:gd name="connsiteY4-20" fmla="*/ 69089 h 513999"/>
                  <a:gd name="connsiteX0-21" fmla="*/ 66693 w 472463"/>
                  <a:gd name="connsiteY0-22" fmla="*/ 69089 h 415239"/>
                  <a:gd name="connsiteX1-23" fmla="*/ 472463 w 472463"/>
                  <a:gd name="connsiteY1-24" fmla="*/ 0 h 415239"/>
                  <a:gd name="connsiteX2-25" fmla="*/ 252062 w 472463"/>
                  <a:gd name="connsiteY2-26" fmla="*/ 411551 h 415239"/>
                  <a:gd name="connsiteX3-27" fmla="*/ 0 w 472463"/>
                  <a:gd name="connsiteY3-28" fmla="*/ 415239 h 415239"/>
                  <a:gd name="connsiteX4-29" fmla="*/ 66693 w 472463"/>
                  <a:gd name="connsiteY4-30" fmla="*/ 69089 h 415239"/>
                  <a:gd name="connsiteX0-31" fmla="*/ 66693 w 252062"/>
                  <a:gd name="connsiteY0-32" fmla="*/ 0 h 346150"/>
                  <a:gd name="connsiteX1-33" fmla="*/ 242438 w 252062"/>
                  <a:gd name="connsiteY1-34" fmla="*/ 66033 h 346150"/>
                  <a:gd name="connsiteX2-35" fmla="*/ 252062 w 252062"/>
                  <a:gd name="connsiteY2-36" fmla="*/ 342462 h 346150"/>
                  <a:gd name="connsiteX3-37" fmla="*/ 0 w 252062"/>
                  <a:gd name="connsiteY3-38" fmla="*/ 346150 h 346150"/>
                  <a:gd name="connsiteX4-39" fmla="*/ 66693 w 252062"/>
                  <a:gd name="connsiteY4-40" fmla="*/ 0 h 346150"/>
                  <a:gd name="connsiteX0-41" fmla="*/ 49744 w 252062"/>
                  <a:gd name="connsiteY0-42" fmla="*/ 0 h 313231"/>
                  <a:gd name="connsiteX1-43" fmla="*/ 242438 w 252062"/>
                  <a:gd name="connsiteY1-44" fmla="*/ 33114 h 313231"/>
                  <a:gd name="connsiteX2-45" fmla="*/ 252062 w 252062"/>
                  <a:gd name="connsiteY2-46" fmla="*/ 309543 h 313231"/>
                  <a:gd name="connsiteX3-47" fmla="*/ 0 w 252062"/>
                  <a:gd name="connsiteY3-48" fmla="*/ 313231 h 313231"/>
                  <a:gd name="connsiteX4-49" fmla="*/ 49744 w 252062"/>
                  <a:gd name="connsiteY4-50" fmla="*/ 0 h 313231"/>
                  <a:gd name="connsiteX0-51" fmla="*/ 49744 w 252062"/>
                  <a:gd name="connsiteY0-52" fmla="*/ 0 h 313231"/>
                  <a:gd name="connsiteX1-53" fmla="*/ 242438 w 252062"/>
                  <a:gd name="connsiteY1-54" fmla="*/ 33114 h 313231"/>
                  <a:gd name="connsiteX2-55" fmla="*/ 252062 w 252062"/>
                  <a:gd name="connsiteY2-56" fmla="*/ 309543 h 313231"/>
                  <a:gd name="connsiteX3-57" fmla="*/ 0 w 252062"/>
                  <a:gd name="connsiteY3-58" fmla="*/ 313231 h 313231"/>
                  <a:gd name="connsiteX4-59" fmla="*/ 20467 w 252062"/>
                  <a:gd name="connsiteY4-60" fmla="*/ 145772 h 313231"/>
                  <a:gd name="connsiteX5" fmla="*/ 49744 w 252062"/>
                  <a:gd name="connsiteY5" fmla="*/ 0 h 313231"/>
                  <a:gd name="connsiteX0-61" fmla="*/ 75042 w 277360"/>
                  <a:gd name="connsiteY0-62" fmla="*/ 0 h 313231"/>
                  <a:gd name="connsiteX1-63" fmla="*/ 267736 w 277360"/>
                  <a:gd name="connsiteY1-64" fmla="*/ 33114 h 313231"/>
                  <a:gd name="connsiteX2-65" fmla="*/ 277360 w 277360"/>
                  <a:gd name="connsiteY2-66" fmla="*/ 309543 h 313231"/>
                  <a:gd name="connsiteX3-67" fmla="*/ 25298 w 277360"/>
                  <a:gd name="connsiteY3-68" fmla="*/ 313231 h 313231"/>
                  <a:gd name="connsiteX4-69" fmla="*/ 0 w 277360"/>
                  <a:gd name="connsiteY4-70" fmla="*/ 144258 h 313231"/>
                  <a:gd name="connsiteX5-71" fmla="*/ 75042 w 277360"/>
                  <a:gd name="connsiteY5-72" fmla="*/ 0 h 313231"/>
                  <a:gd name="connsiteX0-73" fmla="*/ 75042 w 277360"/>
                  <a:gd name="connsiteY0-74" fmla="*/ 0 h 313231"/>
                  <a:gd name="connsiteX1-75" fmla="*/ 267736 w 277360"/>
                  <a:gd name="connsiteY1-76" fmla="*/ 33114 h 313231"/>
                  <a:gd name="connsiteX2-77" fmla="*/ 277360 w 277360"/>
                  <a:gd name="connsiteY2-78" fmla="*/ 309543 h 313231"/>
                  <a:gd name="connsiteX3-79" fmla="*/ 25298 w 277360"/>
                  <a:gd name="connsiteY3-80" fmla="*/ 313231 h 313231"/>
                  <a:gd name="connsiteX4-81" fmla="*/ 0 w 277360"/>
                  <a:gd name="connsiteY4-82" fmla="*/ 144258 h 313231"/>
                  <a:gd name="connsiteX5-83" fmla="*/ 75042 w 277360"/>
                  <a:gd name="connsiteY5-84" fmla="*/ 0 h 313231"/>
                  <a:gd name="connsiteX0-85" fmla="*/ 75042 w 502401"/>
                  <a:gd name="connsiteY0-86" fmla="*/ 0 h 431528"/>
                  <a:gd name="connsiteX1-87" fmla="*/ 267736 w 502401"/>
                  <a:gd name="connsiteY1-88" fmla="*/ 33114 h 431528"/>
                  <a:gd name="connsiteX2-89" fmla="*/ 502401 w 502401"/>
                  <a:gd name="connsiteY2-90" fmla="*/ 431528 h 431528"/>
                  <a:gd name="connsiteX3-91" fmla="*/ 25298 w 502401"/>
                  <a:gd name="connsiteY3-92" fmla="*/ 313231 h 431528"/>
                  <a:gd name="connsiteX4-93" fmla="*/ 0 w 502401"/>
                  <a:gd name="connsiteY4-94" fmla="*/ 144258 h 431528"/>
                  <a:gd name="connsiteX5-95" fmla="*/ 75042 w 502401"/>
                  <a:gd name="connsiteY5-96" fmla="*/ 0 h 431528"/>
                  <a:gd name="connsiteX0-97" fmla="*/ 75042 w 502401"/>
                  <a:gd name="connsiteY0-98" fmla="*/ 130191 h 561719"/>
                  <a:gd name="connsiteX1-99" fmla="*/ 338340 w 502401"/>
                  <a:gd name="connsiteY1-100" fmla="*/ 0 h 561719"/>
                  <a:gd name="connsiteX2-101" fmla="*/ 502401 w 502401"/>
                  <a:gd name="connsiteY2-102" fmla="*/ 561719 h 561719"/>
                  <a:gd name="connsiteX3-103" fmla="*/ 25298 w 502401"/>
                  <a:gd name="connsiteY3-104" fmla="*/ 443422 h 561719"/>
                  <a:gd name="connsiteX4-105" fmla="*/ 0 w 502401"/>
                  <a:gd name="connsiteY4-106" fmla="*/ 274449 h 561719"/>
                  <a:gd name="connsiteX5-107" fmla="*/ 75042 w 502401"/>
                  <a:gd name="connsiteY5-108" fmla="*/ 130191 h 561719"/>
                  <a:gd name="connsiteX0-109" fmla="*/ 75042 w 338340"/>
                  <a:gd name="connsiteY0-110" fmla="*/ 130191 h 806077"/>
                  <a:gd name="connsiteX1-111" fmla="*/ 338340 w 338340"/>
                  <a:gd name="connsiteY1-112" fmla="*/ 0 h 806077"/>
                  <a:gd name="connsiteX2-113" fmla="*/ 325150 w 338340"/>
                  <a:gd name="connsiteY2-114" fmla="*/ 806077 h 806077"/>
                  <a:gd name="connsiteX3-115" fmla="*/ 25298 w 338340"/>
                  <a:gd name="connsiteY3-116" fmla="*/ 443422 h 806077"/>
                  <a:gd name="connsiteX4-117" fmla="*/ 0 w 338340"/>
                  <a:gd name="connsiteY4-118" fmla="*/ 274449 h 806077"/>
                  <a:gd name="connsiteX5-119" fmla="*/ 75042 w 338340"/>
                  <a:gd name="connsiteY5-120" fmla="*/ 130191 h 806077"/>
                  <a:gd name="connsiteX0-121" fmla="*/ 75042 w 677257"/>
                  <a:gd name="connsiteY0-122" fmla="*/ 130191 h 602748"/>
                  <a:gd name="connsiteX1-123" fmla="*/ 338340 w 677257"/>
                  <a:gd name="connsiteY1-124" fmla="*/ 0 h 602748"/>
                  <a:gd name="connsiteX2-125" fmla="*/ 677257 w 677257"/>
                  <a:gd name="connsiteY2-126" fmla="*/ 602748 h 602748"/>
                  <a:gd name="connsiteX3-127" fmla="*/ 25298 w 677257"/>
                  <a:gd name="connsiteY3-128" fmla="*/ 443422 h 602748"/>
                  <a:gd name="connsiteX4-129" fmla="*/ 0 w 677257"/>
                  <a:gd name="connsiteY4-130" fmla="*/ 274449 h 602748"/>
                  <a:gd name="connsiteX5-131" fmla="*/ 75042 w 677257"/>
                  <a:gd name="connsiteY5-132" fmla="*/ 130191 h 602748"/>
                  <a:gd name="connsiteX0-133" fmla="*/ 75042 w 364004"/>
                  <a:gd name="connsiteY0-134" fmla="*/ 130191 h 856703"/>
                  <a:gd name="connsiteX1-135" fmla="*/ 338340 w 364004"/>
                  <a:gd name="connsiteY1-136" fmla="*/ 0 h 856703"/>
                  <a:gd name="connsiteX2-137" fmla="*/ 364004 w 364004"/>
                  <a:gd name="connsiteY2-138" fmla="*/ 856703 h 856703"/>
                  <a:gd name="connsiteX3-139" fmla="*/ 25298 w 364004"/>
                  <a:gd name="connsiteY3-140" fmla="*/ 443422 h 856703"/>
                  <a:gd name="connsiteX4-141" fmla="*/ 0 w 364004"/>
                  <a:gd name="connsiteY4-142" fmla="*/ 274449 h 856703"/>
                  <a:gd name="connsiteX5-143" fmla="*/ 75042 w 364004"/>
                  <a:gd name="connsiteY5-144" fmla="*/ 130191 h 856703"/>
                  <a:gd name="connsiteX0-145" fmla="*/ 75042 w 466549"/>
                  <a:gd name="connsiteY0-146" fmla="*/ 130191 h 793135"/>
                  <a:gd name="connsiteX1-147" fmla="*/ 338340 w 466549"/>
                  <a:gd name="connsiteY1-148" fmla="*/ 0 h 793135"/>
                  <a:gd name="connsiteX2-149" fmla="*/ 466549 w 466549"/>
                  <a:gd name="connsiteY2-150" fmla="*/ 793135 h 793135"/>
                  <a:gd name="connsiteX3-151" fmla="*/ 25298 w 466549"/>
                  <a:gd name="connsiteY3-152" fmla="*/ 443422 h 793135"/>
                  <a:gd name="connsiteX4-153" fmla="*/ 0 w 466549"/>
                  <a:gd name="connsiteY4-154" fmla="*/ 274449 h 793135"/>
                  <a:gd name="connsiteX5-155" fmla="*/ 75042 w 466549"/>
                  <a:gd name="connsiteY5-156" fmla="*/ 130191 h 793135"/>
                  <a:gd name="connsiteX0-157" fmla="*/ 75042 w 345004"/>
                  <a:gd name="connsiteY0-158" fmla="*/ 130191 h 898365"/>
                  <a:gd name="connsiteX1-159" fmla="*/ 338340 w 345004"/>
                  <a:gd name="connsiteY1-160" fmla="*/ 0 h 898365"/>
                  <a:gd name="connsiteX2-161" fmla="*/ 345004 w 345004"/>
                  <a:gd name="connsiteY2-162" fmla="*/ 898365 h 898365"/>
                  <a:gd name="connsiteX3-163" fmla="*/ 25298 w 345004"/>
                  <a:gd name="connsiteY3-164" fmla="*/ 443422 h 898365"/>
                  <a:gd name="connsiteX4-165" fmla="*/ 0 w 345004"/>
                  <a:gd name="connsiteY4-166" fmla="*/ 274449 h 898365"/>
                  <a:gd name="connsiteX5-167" fmla="*/ 75042 w 345004"/>
                  <a:gd name="connsiteY5-168" fmla="*/ 130191 h 898365"/>
                  <a:gd name="connsiteX0-169" fmla="*/ 75042 w 575291"/>
                  <a:gd name="connsiteY0-170" fmla="*/ 314423 h 1082597"/>
                  <a:gd name="connsiteX1-171" fmla="*/ 575276 w 575291"/>
                  <a:gd name="connsiteY1-172" fmla="*/ 0 h 1082597"/>
                  <a:gd name="connsiteX2-173" fmla="*/ 345004 w 575291"/>
                  <a:gd name="connsiteY2-174" fmla="*/ 1082597 h 1082597"/>
                  <a:gd name="connsiteX3-175" fmla="*/ 25298 w 575291"/>
                  <a:gd name="connsiteY3-176" fmla="*/ 627654 h 1082597"/>
                  <a:gd name="connsiteX4-177" fmla="*/ 0 w 575291"/>
                  <a:gd name="connsiteY4-178" fmla="*/ 458681 h 1082597"/>
                  <a:gd name="connsiteX5-179" fmla="*/ 75042 w 575291"/>
                  <a:gd name="connsiteY5-180" fmla="*/ 314423 h 1082597"/>
                  <a:gd name="connsiteX0-181" fmla="*/ 75042 w 618466"/>
                  <a:gd name="connsiteY0-182" fmla="*/ 341188 h 1109362"/>
                  <a:gd name="connsiteX1-183" fmla="*/ 618453 w 618466"/>
                  <a:gd name="connsiteY1-184" fmla="*/ 0 h 1109362"/>
                  <a:gd name="connsiteX2-185" fmla="*/ 345004 w 618466"/>
                  <a:gd name="connsiteY2-186" fmla="*/ 1109362 h 1109362"/>
                  <a:gd name="connsiteX3-187" fmla="*/ 25298 w 618466"/>
                  <a:gd name="connsiteY3-188" fmla="*/ 654419 h 1109362"/>
                  <a:gd name="connsiteX4-189" fmla="*/ 0 w 618466"/>
                  <a:gd name="connsiteY4-190" fmla="*/ 485446 h 1109362"/>
                  <a:gd name="connsiteX5-191" fmla="*/ 75042 w 618466"/>
                  <a:gd name="connsiteY5-192" fmla="*/ 341188 h 1109362"/>
                  <a:gd name="connsiteX0-193" fmla="*/ 75042 w 618453"/>
                  <a:gd name="connsiteY0-194" fmla="*/ 341188 h 1109362"/>
                  <a:gd name="connsiteX1-195" fmla="*/ 618453 w 618453"/>
                  <a:gd name="connsiteY1-196" fmla="*/ 0 h 1109362"/>
                  <a:gd name="connsiteX2-197" fmla="*/ 345004 w 618453"/>
                  <a:gd name="connsiteY2-198" fmla="*/ 1109362 h 1109362"/>
                  <a:gd name="connsiteX3-199" fmla="*/ 25298 w 618453"/>
                  <a:gd name="connsiteY3-200" fmla="*/ 654419 h 1109362"/>
                  <a:gd name="connsiteX4-201" fmla="*/ 0 w 618453"/>
                  <a:gd name="connsiteY4-202" fmla="*/ 485446 h 1109362"/>
                  <a:gd name="connsiteX5-203" fmla="*/ 75042 w 618453"/>
                  <a:gd name="connsiteY5-204" fmla="*/ 341188 h 1109362"/>
                  <a:gd name="connsiteX0-205" fmla="*/ 75042 w 618453"/>
                  <a:gd name="connsiteY0-206" fmla="*/ 341188 h 1109362"/>
                  <a:gd name="connsiteX1-207" fmla="*/ 618453 w 618453"/>
                  <a:gd name="connsiteY1-208" fmla="*/ 0 h 1109362"/>
                  <a:gd name="connsiteX2-209" fmla="*/ 345004 w 618453"/>
                  <a:gd name="connsiteY2-210" fmla="*/ 1109362 h 1109362"/>
                  <a:gd name="connsiteX3-211" fmla="*/ 25298 w 618453"/>
                  <a:gd name="connsiteY3-212" fmla="*/ 654419 h 1109362"/>
                  <a:gd name="connsiteX4-213" fmla="*/ 0 w 618453"/>
                  <a:gd name="connsiteY4-214" fmla="*/ 485446 h 1109362"/>
                  <a:gd name="connsiteX5-215" fmla="*/ 75042 w 618453"/>
                  <a:gd name="connsiteY5-216" fmla="*/ 341188 h 1109362"/>
                  <a:gd name="connsiteX0-217" fmla="*/ 75042 w 618453"/>
                  <a:gd name="connsiteY0-218" fmla="*/ 341188 h 1109362"/>
                  <a:gd name="connsiteX1-219" fmla="*/ 618453 w 618453"/>
                  <a:gd name="connsiteY1-220" fmla="*/ 0 h 1109362"/>
                  <a:gd name="connsiteX2-221" fmla="*/ 345004 w 618453"/>
                  <a:gd name="connsiteY2-222" fmla="*/ 1109362 h 1109362"/>
                  <a:gd name="connsiteX3-223" fmla="*/ 25298 w 618453"/>
                  <a:gd name="connsiteY3-224" fmla="*/ 654419 h 1109362"/>
                  <a:gd name="connsiteX4-225" fmla="*/ 0 w 618453"/>
                  <a:gd name="connsiteY4-226" fmla="*/ 485446 h 1109362"/>
                  <a:gd name="connsiteX5-227" fmla="*/ 75042 w 618453"/>
                  <a:gd name="connsiteY5-228" fmla="*/ 341188 h 1109362"/>
                  <a:gd name="connsiteX0-229" fmla="*/ 75042 w 618453"/>
                  <a:gd name="connsiteY0-230" fmla="*/ 341188 h 1109362"/>
                  <a:gd name="connsiteX1-231" fmla="*/ 618453 w 618453"/>
                  <a:gd name="connsiteY1-232" fmla="*/ 0 h 1109362"/>
                  <a:gd name="connsiteX2-233" fmla="*/ 345004 w 618453"/>
                  <a:gd name="connsiteY2-234" fmla="*/ 1109362 h 1109362"/>
                  <a:gd name="connsiteX3-235" fmla="*/ 25298 w 618453"/>
                  <a:gd name="connsiteY3-236" fmla="*/ 654419 h 1109362"/>
                  <a:gd name="connsiteX4-237" fmla="*/ 0 w 618453"/>
                  <a:gd name="connsiteY4-238" fmla="*/ 485446 h 1109362"/>
                  <a:gd name="connsiteX5-239" fmla="*/ 75042 w 618453"/>
                  <a:gd name="connsiteY5-240" fmla="*/ 341188 h 1109362"/>
                  <a:gd name="connsiteX0-241" fmla="*/ 75042 w 618453"/>
                  <a:gd name="connsiteY0-242" fmla="*/ 341188 h 1109362"/>
                  <a:gd name="connsiteX1-243" fmla="*/ 618453 w 618453"/>
                  <a:gd name="connsiteY1-244" fmla="*/ 0 h 1109362"/>
                  <a:gd name="connsiteX2-245" fmla="*/ 345004 w 618453"/>
                  <a:gd name="connsiteY2-246" fmla="*/ 1109362 h 1109362"/>
                  <a:gd name="connsiteX3-247" fmla="*/ 25298 w 618453"/>
                  <a:gd name="connsiteY3-248" fmla="*/ 654419 h 1109362"/>
                  <a:gd name="connsiteX4-249" fmla="*/ 0 w 618453"/>
                  <a:gd name="connsiteY4-250" fmla="*/ 485446 h 1109362"/>
                  <a:gd name="connsiteX5-251" fmla="*/ 75042 w 618453"/>
                  <a:gd name="connsiteY5-252" fmla="*/ 341188 h 1109362"/>
                  <a:gd name="connsiteX0-253" fmla="*/ 75042 w 618453"/>
                  <a:gd name="connsiteY0-254" fmla="*/ 341188 h 1109362"/>
                  <a:gd name="connsiteX1-255" fmla="*/ 618453 w 618453"/>
                  <a:gd name="connsiteY1-256" fmla="*/ 0 h 1109362"/>
                  <a:gd name="connsiteX2-257" fmla="*/ 345004 w 618453"/>
                  <a:gd name="connsiteY2-258" fmla="*/ 1109362 h 1109362"/>
                  <a:gd name="connsiteX3-259" fmla="*/ 25298 w 618453"/>
                  <a:gd name="connsiteY3-260" fmla="*/ 654419 h 1109362"/>
                  <a:gd name="connsiteX4-261" fmla="*/ 0 w 618453"/>
                  <a:gd name="connsiteY4-262" fmla="*/ 485446 h 1109362"/>
                  <a:gd name="connsiteX5-263" fmla="*/ 75042 w 618453"/>
                  <a:gd name="connsiteY5-264" fmla="*/ 341188 h 11093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71" y="connsiteY5-72"/>
                  </a:cxn>
                </a:cxnLst>
                <a:rect l="l" t="t" r="r" b="b"/>
                <a:pathLst>
                  <a:path w="618453" h="1109362">
                    <a:moveTo>
                      <a:pt x="75042" y="341188"/>
                    </a:moveTo>
                    <a:lnTo>
                      <a:pt x="618453" y="0"/>
                    </a:lnTo>
                    <a:cubicBezTo>
                      <a:pt x="496003" y="339383"/>
                      <a:pt x="342783" y="809907"/>
                      <a:pt x="345004" y="1109362"/>
                    </a:cubicBezTo>
                    <a:lnTo>
                      <a:pt x="25298" y="654419"/>
                    </a:lnTo>
                    <a:cubicBezTo>
                      <a:pt x="1810" y="573808"/>
                      <a:pt x="-41" y="558230"/>
                      <a:pt x="0" y="485446"/>
                    </a:cubicBezTo>
                    <a:cubicBezTo>
                      <a:pt x="40669" y="390301"/>
                      <a:pt x="33189" y="392241"/>
                      <a:pt x="75042" y="34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68000">
                    <a:srgbClr val="857585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139" name="组合 29"/>
            <p:cNvGrpSpPr/>
            <p:nvPr/>
          </p:nvGrpSpPr>
          <p:grpSpPr bwMode="auto">
            <a:xfrm>
              <a:off x="2430810" y="869971"/>
              <a:ext cx="1924035" cy="2006611"/>
              <a:chOff x="2430810" y="869971"/>
              <a:chExt cx="1924035" cy="2006611"/>
            </a:xfrm>
          </p:grpSpPr>
          <p:sp>
            <p:nvSpPr>
              <p:cNvPr id="34" name="直角三角形 33"/>
              <p:cNvSpPr/>
              <p:nvPr/>
            </p:nvSpPr>
            <p:spPr>
              <a:xfrm flipH="1">
                <a:off x="2430810" y="1492276"/>
                <a:ext cx="1219189" cy="142876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30810" y="1635149"/>
                <a:ext cx="989005" cy="935043"/>
              </a:xfrm>
              <a:prstGeom prst="rect">
                <a:avLst/>
              </a:prstGeom>
              <a:solidFill>
                <a:srgbClr val="F541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V="1">
                <a:off x="3418227" y="1635150"/>
                <a:ext cx="936618" cy="935043"/>
              </a:xfrm>
              <a:prstGeom prst="rtTriangl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541A5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13"/>
              <p:cNvSpPr/>
              <p:nvPr/>
            </p:nvSpPr>
            <p:spPr>
              <a:xfrm rot="2670391">
                <a:off x="2478434" y="869971"/>
                <a:ext cx="1381115" cy="2006611"/>
              </a:xfrm>
              <a:custGeom>
                <a:avLst/>
                <a:gdLst>
                  <a:gd name="connsiteX0" fmla="*/ 0 w 318630"/>
                  <a:gd name="connsiteY0" fmla="*/ 0 h 1076222"/>
                  <a:gd name="connsiteX1" fmla="*/ 318630 w 318630"/>
                  <a:gd name="connsiteY1" fmla="*/ 0 h 1076222"/>
                  <a:gd name="connsiteX2" fmla="*/ 318630 w 318630"/>
                  <a:gd name="connsiteY2" fmla="*/ 1076222 h 1076222"/>
                  <a:gd name="connsiteX3" fmla="*/ 0 w 318630"/>
                  <a:gd name="connsiteY3" fmla="*/ 1076222 h 1076222"/>
                  <a:gd name="connsiteX4" fmla="*/ 0 w 318630"/>
                  <a:gd name="connsiteY4" fmla="*/ 0 h 1076222"/>
                  <a:gd name="connsiteX0-1" fmla="*/ 0 w 325324"/>
                  <a:gd name="connsiteY0-2" fmla="*/ 255890 h 1332112"/>
                  <a:gd name="connsiteX1-3" fmla="*/ 325324 w 325324"/>
                  <a:gd name="connsiteY1-4" fmla="*/ 0 h 1332112"/>
                  <a:gd name="connsiteX2-5" fmla="*/ 318630 w 325324"/>
                  <a:gd name="connsiteY2-6" fmla="*/ 1332112 h 1332112"/>
                  <a:gd name="connsiteX3-7" fmla="*/ 0 w 325324"/>
                  <a:gd name="connsiteY3-8" fmla="*/ 1332112 h 1332112"/>
                  <a:gd name="connsiteX4-9" fmla="*/ 0 w 325324"/>
                  <a:gd name="connsiteY4-10" fmla="*/ 255890 h 1332112"/>
                  <a:gd name="connsiteX0-11" fmla="*/ 0 w 1380960"/>
                  <a:gd name="connsiteY0-12" fmla="*/ 1346920 h 1346920"/>
                  <a:gd name="connsiteX1-13" fmla="*/ 1380960 w 1380960"/>
                  <a:gd name="connsiteY1-14" fmla="*/ 0 h 1346920"/>
                  <a:gd name="connsiteX2-15" fmla="*/ 1374266 w 1380960"/>
                  <a:gd name="connsiteY2-16" fmla="*/ 1332112 h 1346920"/>
                  <a:gd name="connsiteX3-17" fmla="*/ 1055636 w 1380960"/>
                  <a:gd name="connsiteY3-18" fmla="*/ 1332112 h 1346920"/>
                  <a:gd name="connsiteX4-19" fmla="*/ 0 w 1380960"/>
                  <a:gd name="connsiteY4-20" fmla="*/ 1346920 h 1346920"/>
                  <a:gd name="connsiteX0-21" fmla="*/ 0 w 1380960"/>
                  <a:gd name="connsiteY0-22" fmla="*/ 1346920 h 2006656"/>
                  <a:gd name="connsiteX1-23" fmla="*/ 1380960 w 1380960"/>
                  <a:gd name="connsiteY1-24" fmla="*/ 0 h 2006656"/>
                  <a:gd name="connsiteX2-25" fmla="*/ 1374266 w 1380960"/>
                  <a:gd name="connsiteY2-26" fmla="*/ 1332112 h 2006656"/>
                  <a:gd name="connsiteX3-27" fmla="*/ 650190 w 1380960"/>
                  <a:gd name="connsiteY3-28" fmla="*/ 2006656 h 2006656"/>
                  <a:gd name="connsiteX4-29" fmla="*/ 0 w 1380960"/>
                  <a:gd name="connsiteY4-30" fmla="*/ 1346920 h 20066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80960" h="2006656">
                    <a:moveTo>
                      <a:pt x="0" y="1346920"/>
                    </a:moveTo>
                    <a:lnTo>
                      <a:pt x="1380960" y="0"/>
                    </a:lnTo>
                    <a:cubicBezTo>
                      <a:pt x="1378729" y="444037"/>
                      <a:pt x="1376497" y="888075"/>
                      <a:pt x="1374266" y="1332112"/>
                    </a:cubicBezTo>
                    <a:lnTo>
                      <a:pt x="650190" y="2006656"/>
                    </a:lnTo>
                    <a:lnTo>
                      <a:pt x="0" y="134692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tx1">
                      <a:alpha val="1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5125" name="组合 36"/>
          <p:cNvGrpSpPr/>
          <p:nvPr/>
        </p:nvGrpSpPr>
        <p:grpSpPr bwMode="auto">
          <a:xfrm flipH="1" flipV="1">
            <a:off x="4597400" y="2254250"/>
            <a:ext cx="2128838" cy="2465388"/>
            <a:chOff x="2430810" y="415945"/>
            <a:chExt cx="2128822" cy="2466504"/>
          </a:xfrm>
        </p:grpSpPr>
        <p:grpSp>
          <p:nvGrpSpPr>
            <p:cNvPr id="5130" name="组合 37"/>
            <p:cNvGrpSpPr/>
            <p:nvPr/>
          </p:nvGrpSpPr>
          <p:grpSpPr bwMode="auto">
            <a:xfrm>
              <a:off x="3650630" y="415945"/>
              <a:ext cx="909002" cy="1466363"/>
              <a:chOff x="3650630" y="415945"/>
              <a:chExt cx="909002" cy="1466363"/>
            </a:xfrm>
          </p:grpSpPr>
          <p:sp>
            <p:nvSpPr>
              <p:cNvPr id="44" name="矩形 8"/>
              <p:cNvSpPr/>
              <p:nvPr/>
            </p:nvSpPr>
            <p:spPr>
              <a:xfrm>
                <a:off x="3650001" y="415945"/>
                <a:ext cx="890581" cy="1219751"/>
              </a:xfrm>
              <a:custGeom>
                <a:avLst/>
                <a:gdLst/>
                <a:ahLst/>
                <a:cxnLst/>
                <a:rect l="l" t="t" r="r" b="b"/>
                <a:pathLst>
                  <a:path w="889324" h="1219701">
                    <a:moveTo>
                      <a:pt x="124" y="0"/>
                    </a:moveTo>
                    <a:lnTo>
                      <a:pt x="889324" y="0"/>
                    </a:lnTo>
                    <a:lnTo>
                      <a:pt x="889324" y="934007"/>
                    </a:lnTo>
                    <a:lnTo>
                      <a:pt x="888969" y="934007"/>
                    </a:lnTo>
                    <a:cubicBezTo>
                      <a:pt x="888578" y="1009555"/>
                      <a:pt x="858303" y="1081874"/>
                      <a:pt x="804837" y="1135339"/>
                    </a:cubicBezTo>
                    <a:cubicBezTo>
                      <a:pt x="750820" y="1189356"/>
                      <a:pt x="677559" y="1219702"/>
                      <a:pt x="601168" y="1219701"/>
                    </a:cubicBezTo>
                    <a:lnTo>
                      <a:pt x="601168" y="1219701"/>
                    </a:lnTo>
                    <a:lnTo>
                      <a:pt x="601167" y="1219701"/>
                    </a:lnTo>
                    <a:lnTo>
                      <a:pt x="0" y="1219701"/>
                    </a:lnTo>
                    <a:lnTo>
                      <a:pt x="0" y="934007"/>
                    </a:lnTo>
                    <a:lnTo>
                      <a:pt x="124" y="934007"/>
                    </a:lnTo>
                    <a:close/>
                  </a:path>
                </a:pathLst>
              </a:custGeom>
              <a:solidFill>
                <a:srgbClr val="74818C"/>
              </a:solidFill>
              <a:ln>
                <a:noFill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矩形 12"/>
              <p:cNvSpPr/>
              <p:nvPr/>
            </p:nvSpPr>
            <p:spPr>
              <a:xfrm rot="12707692">
                <a:off x="3940512" y="773295"/>
                <a:ext cx="619120" cy="1108576"/>
              </a:xfrm>
              <a:custGeom>
                <a:avLst/>
                <a:gdLst>
                  <a:gd name="connsiteX0" fmla="*/ 0 w 523309"/>
                  <a:gd name="connsiteY0" fmla="*/ 0 h 513999"/>
                  <a:gd name="connsiteX1" fmla="*/ 523309 w 523309"/>
                  <a:gd name="connsiteY1" fmla="*/ 0 h 513999"/>
                  <a:gd name="connsiteX2" fmla="*/ 523309 w 523309"/>
                  <a:gd name="connsiteY2" fmla="*/ 513999 h 513999"/>
                  <a:gd name="connsiteX3" fmla="*/ 0 w 523309"/>
                  <a:gd name="connsiteY3" fmla="*/ 513999 h 513999"/>
                  <a:gd name="connsiteX4" fmla="*/ 0 w 523309"/>
                  <a:gd name="connsiteY4" fmla="*/ 0 h 513999"/>
                  <a:gd name="connsiteX0-1" fmla="*/ 117539 w 523309"/>
                  <a:gd name="connsiteY0-2" fmla="*/ 69089 h 513999"/>
                  <a:gd name="connsiteX1-3" fmla="*/ 523309 w 523309"/>
                  <a:gd name="connsiteY1-4" fmla="*/ 0 h 513999"/>
                  <a:gd name="connsiteX2-5" fmla="*/ 523309 w 523309"/>
                  <a:gd name="connsiteY2-6" fmla="*/ 513999 h 513999"/>
                  <a:gd name="connsiteX3-7" fmla="*/ 0 w 523309"/>
                  <a:gd name="connsiteY3-8" fmla="*/ 513999 h 513999"/>
                  <a:gd name="connsiteX4-9" fmla="*/ 117539 w 523309"/>
                  <a:gd name="connsiteY4-10" fmla="*/ 69089 h 513999"/>
                  <a:gd name="connsiteX0-11" fmla="*/ 66693 w 472463"/>
                  <a:gd name="connsiteY0-12" fmla="*/ 69089 h 513999"/>
                  <a:gd name="connsiteX1-13" fmla="*/ 472463 w 472463"/>
                  <a:gd name="connsiteY1-14" fmla="*/ 0 h 513999"/>
                  <a:gd name="connsiteX2-15" fmla="*/ 472463 w 472463"/>
                  <a:gd name="connsiteY2-16" fmla="*/ 513999 h 513999"/>
                  <a:gd name="connsiteX3-17" fmla="*/ 0 w 472463"/>
                  <a:gd name="connsiteY3-18" fmla="*/ 415239 h 513999"/>
                  <a:gd name="connsiteX4-19" fmla="*/ 66693 w 472463"/>
                  <a:gd name="connsiteY4-20" fmla="*/ 69089 h 513999"/>
                  <a:gd name="connsiteX0-21" fmla="*/ 66693 w 472463"/>
                  <a:gd name="connsiteY0-22" fmla="*/ 69089 h 415239"/>
                  <a:gd name="connsiteX1-23" fmla="*/ 472463 w 472463"/>
                  <a:gd name="connsiteY1-24" fmla="*/ 0 h 415239"/>
                  <a:gd name="connsiteX2-25" fmla="*/ 252062 w 472463"/>
                  <a:gd name="connsiteY2-26" fmla="*/ 411551 h 415239"/>
                  <a:gd name="connsiteX3-27" fmla="*/ 0 w 472463"/>
                  <a:gd name="connsiteY3-28" fmla="*/ 415239 h 415239"/>
                  <a:gd name="connsiteX4-29" fmla="*/ 66693 w 472463"/>
                  <a:gd name="connsiteY4-30" fmla="*/ 69089 h 415239"/>
                  <a:gd name="connsiteX0-31" fmla="*/ 66693 w 252062"/>
                  <a:gd name="connsiteY0-32" fmla="*/ 0 h 346150"/>
                  <a:gd name="connsiteX1-33" fmla="*/ 242438 w 252062"/>
                  <a:gd name="connsiteY1-34" fmla="*/ 66033 h 346150"/>
                  <a:gd name="connsiteX2-35" fmla="*/ 252062 w 252062"/>
                  <a:gd name="connsiteY2-36" fmla="*/ 342462 h 346150"/>
                  <a:gd name="connsiteX3-37" fmla="*/ 0 w 252062"/>
                  <a:gd name="connsiteY3-38" fmla="*/ 346150 h 346150"/>
                  <a:gd name="connsiteX4-39" fmla="*/ 66693 w 252062"/>
                  <a:gd name="connsiteY4-40" fmla="*/ 0 h 346150"/>
                  <a:gd name="connsiteX0-41" fmla="*/ 49744 w 252062"/>
                  <a:gd name="connsiteY0-42" fmla="*/ 0 h 313231"/>
                  <a:gd name="connsiteX1-43" fmla="*/ 242438 w 252062"/>
                  <a:gd name="connsiteY1-44" fmla="*/ 33114 h 313231"/>
                  <a:gd name="connsiteX2-45" fmla="*/ 252062 w 252062"/>
                  <a:gd name="connsiteY2-46" fmla="*/ 309543 h 313231"/>
                  <a:gd name="connsiteX3-47" fmla="*/ 0 w 252062"/>
                  <a:gd name="connsiteY3-48" fmla="*/ 313231 h 313231"/>
                  <a:gd name="connsiteX4-49" fmla="*/ 49744 w 252062"/>
                  <a:gd name="connsiteY4-50" fmla="*/ 0 h 313231"/>
                  <a:gd name="connsiteX0-51" fmla="*/ 49744 w 252062"/>
                  <a:gd name="connsiteY0-52" fmla="*/ 0 h 313231"/>
                  <a:gd name="connsiteX1-53" fmla="*/ 242438 w 252062"/>
                  <a:gd name="connsiteY1-54" fmla="*/ 33114 h 313231"/>
                  <a:gd name="connsiteX2-55" fmla="*/ 252062 w 252062"/>
                  <a:gd name="connsiteY2-56" fmla="*/ 309543 h 313231"/>
                  <a:gd name="connsiteX3-57" fmla="*/ 0 w 252062"/>
                  <a:gd name="connsiteY3-58" fmla="*/ 313231 h 313231"/>
                  <a:gd name="connsiteX4-59" fmla="*/ 20467 w 252062"/>
                  <a:gd name="connsiteY4-60" fmla="*/ 145772 h 313231"/>
                  <a:gd name="connsiteX5" fmla="*/ 49744 w 252062"/>
                  <a:gd name="connsiteY5" fmla="*/ 0 h 313231"/>
                  <a:gd name="connsiteX0-61" fmla="*/ 75042 w 277360"/>
                  <a:gd name="connsiteY0-62" fmla="*/ 0 h 313231"/>
                  <a:gd name="connsiteX1-63" fmla="*/ 267736 w 277360"/>
                  <a:gd name="connsiteY1-64" fmla="*/ 33114 h 313231"/>
                  <a:gd name="connsiteX2-65" fmla="*/ 277360 w 277360"/>
                  <a:gd name="connsiteY2-66" fmla="*/ 309543 h 313231"/>
                  <a:gd name="connsiteX3-67" fmla="*/ 25298 w 277360"/>
                  <a:gd name="connsiteY3-68" fmla="*/ 313231 h 313231"/>
                  <a:gd name="connsiteX4-69" fmla="*/ 0 w 277360"/>
                  <a:gd name="connsiteY4-70" fmla="*/ 144258 h 313231"/>
                  <a:gd name="connsiteX5-71" fmla="*/ 75042 w 277360"/>
                  <a:gd name="connsiteY5-72" fmla="*/ 0 h 313231"/>
                  <a:gd name="connsiteX0-73" fmla="*/ 75042 w 277360"/>
                  <a:gd name="connsiteY0-74" fmla="*/ 0 h 313231"/>
                  <a:gd name="connsiteX1-75" fmla="*/ 267736 w 277360"/>
                  <a:gd name="connsiteY1-76" fmla="*/ 33114 h 313231"/>
                  <a:gd name="connsiteX2-77" fmla="*/ 277360 w 277360"/>
                  <a:gd name="connsiteY2-78" fmla="*/ 309543 h 313231"/>
                  <a:gd name="connsiteX3-79" fmla="*/ 25298 w 277360"/>
                  <a:gd name="connsiteY3-80" fmla="*/ 313231 h 313231"/>
                  <a:gd name="connsiteX4-81" fmla="*/ 0 w 277360"/>
                  <a:gd name="connsiteY4-82" fmla="*/ 144258 h 313231"/>
                  <a:gd name="connsiteX5-83" fmla="*/ 75042 w 277360"/>
                  <a:gd name="connsiteY5-84" fmla="*/ 0 h 313231"/>
                  <a:gd name="connsiteX0-85" fmla="*/ 75042 w 502401"/>
                  <a:gd name="connsiteY0-86" fmla="*/ 0 h 431528"/>
                  <a:gd name="connsiteX1-87" fmla="*/ 267736 w 502401"/>
                  <a:gd name="connsiteY1-88" fmla="*/ 33114 h 431528"/>
                  <a:gd name="connsiteX2-89" fmla="*/ 502401 w 502401"/>
                  <a:gd name="connsiteY2-90" fmla="*/ 431528 h 431528"/>
                  <a:gd name="connsiteX3-91" fmla="*/ 25298 w 502401"/>
                  <a:gd name="connsiteY3-92" fmla="*/ 313231 h 431528"/>
                  <a:gd name="connsiteX4-93" fmla="*/ 0 w 502401"/>
                  <a:gd name="connsiteY4-94" fmla="*/ 144258 h 431528"/>
                  <a:gd name="connsiteX5-95" fmla="*/ 75042 w 502401"/>
                  <a:gd name="connsiteY5-96" fmla="*/ 0 h 431528"/>
                  <a:gd name="connsiteX0-97" fmla="*/ 75042 w 502401"/>
                  <a:gd name="connsiteY0-98" fmla="*/ 130191 h 561719"/>
                  <a:gd name="connsiteX1-99" fmla="*/ 338340 w 502401"/>
                  <a:gd name="connsiteY1-100" fmla="*/ 0 h 561719"/>
                  <a:gd name="connsiteX2-101" fmla="*/ 502401 w 502401"/>
                  <a:gd name="connsiteY2-102" fmla="*/ 561719 h 561719"/>
                  <a:gd name="connsiteX3-103" fmla="*/ 25298 w 502401"/>
                  <a:gd name="connsiteY3-104" fmla="*/ 443422 h 561719"/>
                  <a:gd name="connsiteX4-105" fmla="*/ 0 w 502401"/>
                  <a:gd name="connsiteY4-106" fmla="*/ 274449 h 561719"/>
                  <a:gd name="connsiteX5-107" fmla="*/ 75042 w 502401"/>
                  <a:gd name="connsiteY5-108" fmla="*/ 130191 h 561719"/>
                  <a:gd name="connsiteX0-109" fmla="*/ 75042 w 338340"/>
                  <a:gd name="connsiteY0-110" fmla="*/ 130191 h 806077"/>
                  <a:gd name="connsiteX1-111" fmla="*/ 338340 w 338340"/>
                  <a:gd name="connsiteY1-112" fmla="*/ 0 h 806077"/>
                  <a:gd name="connsiteX2-113" fmla="*/ 325150 w 338340"/>
                  <a:gd name="connsiteY2-114" fmla="*/ 806077 h 806077"/>
                  <a:gd name="connsiteX3-115" fmla="*/ 25298 w 338340"/>
                  <a:gd name="connsiteY3-116" fmla="*/ 443422 h 806077"/>
                  <a:gd name="connsiteX4-117" fmla="*/ 0 w 338340"/>
                  <a:gd name="connsiteY4-118" fmla="*/ 274449 h 806077"/>
                  <a:gd name="connsiteX5-119" fmla="*/ 75042 w 338340"/>
                  <a:gd name="connsiteY5-120" fmla="*/ 130191 h 806077"/>
                  <a:gd name="connsiteX0-121" fmla="*/ 75042 w 677257"/>
                  <a:gd name="connsiteY0-122" fmla="*/ 130191 h 602748"/>
                  <a:gd name="connsiteX1-123" fmla="*/ 338340 w 677257"/>
                  <a:gd name="connsiteY1-124" fmla="*/ 0 h 602748"/>
                  <a:gd name="connsiteX2-125" fmla="*/ 677257 w 677257"/>
                  <a:gd name="connsiteY2-126" fmla="*/ 602748 h 602748"/>
                  <a:gd name="connsiteX3-127" fmla="*/ 25298 w 677257"/>
                  <a:gd name="connsiteY3-128" fmla="*/ 443422 h 602748"/>
                  <a:gd name="connsiteX4-129" fmla="*/ 0 w 677257"/>
                  <a:gd name="connsiteY4-130" fmla="*/ 274449 h 602748"/>
                  <a:gd name="connsiteX5-131" fmla="*/ 75042 w 677257"/>
                  <a:gd name="connsiteY5-132" fmla="*/ 130191 h 602748"/>
                  <a:gd name="connsiteX0-133" fmla="*/ 75042 w 364004"/>
                  <a:gd name="connsiteY0-134" fmla="*/ 130191 h 856703"/>
                  <a:gd name="connsiteX1-135" fmla="*/ 338340 w 364004"/>
                  <a:gd name="connsiteY1-136" fmla="*/ 0 h 856703"/>
                  <a:gd name="connsiteX2-137" fmla="*/ 364004 w 364004"/>
                  <a:gd name="connsiteY2-138" fmla="*/ 856703 h 856703"/>
                  <a:gd name="connsiteX3-139" fmla="*/ 25298 w 364004"/>
                  <a:gd name="connsiteY3-140" fmla="*/ 443422 h 856703"/>
                  <a:gd name="connsiteX4-141" fmla="*/ 0 w 364004"/>
                  <a:gd name="connsiteY4-142" fmla="*/ 274449 h 856703"/>
                  <a:gd name="connsiteX5-143" fmla="*/ 75042 w 364004"/>
                  <a:gd name="connsiteY5-144" fmla="*/ 130191 h 856703"/>
                  <a:gd name="connsiteX0-145" fmla="*/ 75042 w 466549"/>
                  <a:gd name="connsiteY0-146" fmla="*/ 130191 h 793135"/>
                  <a:gd name="connsiteX1-147" fmla="*/ 338340 w 466549"/>
                  <a:gd name="connsiteY1-148" fmla="*/ 0 h 793135"/>
                  <a:gd name="connsiteX2-149" fmla="*/ 466549 w 466549"/>
                  <a:gd name="connsiteY2-150" fmla="*/ 793135 h 793135"/>
                  <a:gd name="connsiteX3-151" fmla="*/ 25298 w 466549"/>
                  <a:gd name="connsiteY3-152" fmla="*/ 443422 h 793135"/>
                  <a:gd name="connsiteX4-153" fmla="*/ 0 w 466549"/>
                  <a:gd name="connsiteY4-154" fmla="*/ 274449 h 793135"/>
                  <a:gd name="connsiteX5-155" fmla="*/ 75042 w 466549"/>
                  <a:gd name="connsiteY5-156" fmla="*/ 130191 h 793135"/>
                  <a:gd name="connsiteX0-157" fmla="*/ 75042 w 345004"/>
                  <a:gd name="connsiteY0-158" fmla="*/ 130191 h 898365"/>
                  <a:gd name="connsiteX1-159" fmla="*/ 338340 w 345004"/>
                  <a:gd name="connsiteY1-160" fmla="*/ 0 h 898365"/>
                  <a:gd name="connsiteX2-161" fmla="*/ 345004 w 345004"/>
                  <a:gd name="connsiteY2-162" fmla="*/ 898365 h 898365"/>
                  <a:gd name="connsiteX3-163" fmla="*/ 25298 w 345004"/>
                  <a:gd name="connsiteY3-164" fmla="*/ 443422 h 898365"/>
                  <a:gd name="connsiteX4-165" fmla="*/ 0 w 345004"/>
                  <a:gd name="connsiteY4-166" fmla="*/ 274449 h 898365"/>
                  <a:gd name="connsiteX5-167" fmla="*/ 75042 w 345004"/>
                  <a:gd name="connsiteY5-168" fmla="*/ 130191 h 898365"/>
                  <a:gd name="connsiteX0-169" fmla="*/ 75042 w 575291"/>
                  <a:gd name="connsiteY0-170" fmla="*/ 314423 h 1082597"/>
                  <a:gd name="connsiteX1-171" fmla="*/ 575276 w 575291"/>
                  <a:gd name="connsiteY1-172" fmla="*/ 0 h 1082597"/>
                  <a:gd name="connsiteX2-173" fmla="*/ 345004 w 575291"/>
                  <a:gd name="connsiteY2-174" fmla="*/ 1082597 h 1082597"/>
                  <a:gd name="connsiteX3-175" fmla="*/ 25298 w 575291"/>
                  <a:gd name="connsiteY3-176" fmla="*/ 627654 h 1082597"/>
                  <a:gd name="connsiteX4-177" fmla="*/ 0 w 575291"/>
                  <a:gd name="connsiteY4-178" fmla="*/ 458681 h 1082597"/>
                  <a:gd name="connsiteX5-179" fmla="*/ 75042 w 575291"/>
                  <a:gd name="connsiteY5-180" fmla="*/ 314423 h 1082597"/>
                  <a:gd name="connsiteX0-181" fmla="*/ 75042 w 618466"/>
                  <a:gd name="connsiteY0-182" fmla="*/ 341188 h 1109362"/>
                  <a:gd name="connsiteX1-183" fmla="*/ 618453 w 618466"/>
                  <a:gd name="connsiteY1-184" fmla="*/ 0 h 1109362"/>
                  <a:gd name="connsiteX2-185" fmla="*/ 345004 w 618466"/>
                  <a:gd name="connsiteY2-186" fmla="*/ 1109362 h 1109362"/>
                  <a:gd name="connsiteX3-187" fmla="*/ 25298 w 618466"/>
                  <a:gd name="connsiteY3-188" fmla="*/ 654419 h 1109362"/>
                  <a:gd name="connsiteX4-189" fmla="*/ 0 w 618466"/>
                  <a:gd name="connsiteY4-190" fmla="*/ 485446 h 1109362"/>
                  <a:gd name="connsiteX5-191" fmla="*/ 75042 w 618466"/>
                  <a:gd name="connsiteY5-192" fmla="*/ 341188 h 1109362"/>
                  <a:gd name="connsiteX0-193" fmla="*/ 75042 w 618453"/>
                  <a:gd name="connsiteY0-194" fmla="*/ 341188 h 1109362"/>
                  <a:gd name="connsiteX1-195" fmla="*/ 618453 w 618453"/>
                  <a:gd name="connsiteY1-196" fmla="*/ 0 h 1109362"/>
                  <a:gd name="connsiteX2-197" fmla="*/ 345004 w 618453"/>
                  <a:gd name="connsiteY2-198" fmla="*/ 1109362 h 1109362"/>
                  <a:gd name="connsiteX3-199" fmla="*/ 25298 w 618453"/>
                  <a:gd name="connsiteY3-200" fmla="*/ 654419 h 1109362"/>
                  <a:gd name="connsiteX4-201" fmla="*/ 0 w 618453"/>
                  <a:gd name="connsiteY4-202" fmla="*/ 485446 h 1109362"/>
                  <a:gd name="connsiteX5-203" fmla="*/ 75042 w 618453"/>
                  <a:gd name="connsiteY5-204" fmla="*/ 341188 h 1109362"/>
                  <a:gd name="connsiteX0-205" fmla="*/ 75042 w 618453"/>
                  <a:gd name="connsiteY0-206" fmla="*/ 341188 h 1109362"/>
                  <a:gd name="connsiteX1-207" fmla="*/ 618453 w 618453"/>
                  <a:gd name="connsiteY1-208" fmla="*/ 0 h 1109362"/>
                  <a:gd name="connsiteX2-209" fmla="*/ 345004 w 618453"/>
                  <a:gd name="connsiteY2-210" fmla="*/ 1109362 h 1109362"/>
                  <a:gd name="connsiteX3-211" fmla="*/ 25298 w 618453"/>
                  <a:gd name="connsiteY3-212" fmla="*/ 654419 h 1109362"/>
                  <a:gd name="connsiteX4-213" fmla="*/ 0 w 618453"/>
                  <a:gd name="connsiteY4-214" fmla="*/ 485446 h 1109362"/>
                  <a:gd name="connsiteX5-215" fmla="*/ 75042 w 618453"/>
                  <a:gd name="connsiteY5-216" fmla="*/ 341188 h 1109362"/>
                  <a:gd name="connsiteX0-217" fmla="*/ 75042 w 618453"/>
                  <a:gd name="connsiteY0-218" fmla="*/ 341188 h 1109362"/>
                  <a:gd name="connsiteX1-219" fmla="*/ 618453 w 618453"/>
                  <a:gd name="connsiteY1-220" fmla="*/ 0 h 1109362"/>
                  <a:gd name="connsiteX2-221" fmla="*/ 345004 w 618453"/>
                  <a:gd name="connsiteY2-222" fmla="*/ 1109362 h 1109362"/>
                  <a:gd name="connsiteX3-223" fmla="*/ 25298 w 618453"/>
                  <a:gd name="connsiteY3-224" fmla="*/ 654419 h 1109362"/>
                  <a:gd name="connsiteX4-225" fmla="*/ 0 w 618453"/>
                  <a:gd name="connsiteY4-226" fmla="*/ 485446 h 1109362"/>
                  <a:gd name="connsiteX5-227" fmla="*/ 75042 w 618453"/>
                  <a:gd name="connsiteY5-228" fmla="*/ 341188 h 1109362"/>
                  <a:gd name="connsiteX0-229" fmla="*/ 75042 w 618453"/>
                  <a:gd name="connsiteY0-230" fmla="*/ 341188 h 1109362"/>
                  <a:gd name="connsiteX1-231" fmla="*/ 618453 w 618453"/>
                  <a:gd name="connsiteY1-232" fmla="*/ 0 h 1109362"/>
                  <a:gd name="connsiteX2-233" fmla="*/ 345004 w 618453"/>
                  <a:gd name="connsiteY2-234" fmla="*/ 1109362 h 1109362"/>
                  <a:gd name="connsiteX3-235" fmla="*/ 25298 w 618453"/>
                  <a:gd name="connsiteY3-236" fmla="*/ 654419 h 1109362"/>
                  <a:gd name="connsiteX4-237" fmla="*/ 0 w 618453"/>
                  <a:gd name="connsiteY4-238" fmla="*/ 485446 h 1109362"/>
                  <a:gd name="connsiteX5-239" fmla="*/ 75042 w 618453"/>
                  <a:gd name="connsiteY5-240" fmla="*/ 341188 h 1109362"/>
                  <a:gd name="connsiteX0-241" fmla="*/ 75042 w 618453"/>
                  <a:gd name="connsiteY0-242" fmla="*/ 341188 h 1109362"/>
                  <a:gd name="connsiteX1-243" fmla="*/ 618453 w 618453"/>
                  <a:gd name="connsiteY1-244" fmla="*/ 0 h 1109362"/>
                  <a:gd name="connsiteX2-245" fmla="*/ 345004 w 618453"/>
                  <a:gd name="connsiteY2-246" fmla="*/ 1109362 h 1109362"/>
                  <a:gd name="connsiteX3-247" fmla="*/ 25298 w 618453"/>
                  <a:gd name="connsiteY3-248" fmla="*/ 654419 h 1109362"/>
                  <a:gd name="connsiteX4-249" fmla="*/ 0 w 618453"/>
                  <a:gd name="connsiteY4-250" fmla="*/ 485446 h 1109362"/>
                  <a:gd name="connsiteX5-251" fmla="*/ 75042 w 618453"/>
                  <a:gd name="connsiteY5-252" fmla="*/ 341188 h 11093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71" y="connsiteY5-72"/>
                  </a:cxn>
                </a:cxnLst>
                <a:rect l="l" t="t" r="r" b="b"/>
                <a:pathLst>
                  <a:path w="618453" h="1109362">
                    <a:moveTo>
                      <a:pt x="75042" y="341188"/>
                    </a:moveTo>
                    <a:lnTo>
                      <a:pt x="618453" y="0"/>
                    </a:lnTo>
                    <a:cubicBezTo>
                      <a:pt x="496003" y="339383"/>
                      <a:pt x="342783" y="809907"/>
                      <a:pt x="345004" y="1109362"/>
                    </a:cubicBezTo>
                    <a:lnTo>
                      <a:pt x="25298" y="654419"/>
                    </a:lnTo>
                    <a:cubicBezTo>
                      <a:pt x="-1536" y="568411"/>
                      <a:pt x="227" y="576741"/>
                      <a:pt x="0" y="485446"/>
                    </a:cubicBezTo>
                    <a:cubicBezTo>
                      <a:pt x="26797" y="410106"/>
                      <a:pt x="23044" y="406002"/>
                      <a:pt x="75042" y="34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68000">
                    <a:srgbClr val="74818C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131" name="组合 38"/>
            <p:cNvGrpSpPr/>
            <p:nvPr/>
          </p:nvGrpSpPr>
          <p:grpSpPr bwMode="auto">
            <a:xfrm>
              <a:off x="2430810" y="876528"/>
              <a:ext cx="1925624" cy="2005921"/>
              <a:chOff x="2430810" y="876528"/>
              <a:chExt cx="1925624" cy="2005921"/>
            </a:xfrm>
          </p:grpSpPr>
          <p:sp>
            <p:nvSpPr>
              <p:cNvPr id="43" name="直角三角形 42"/>
              <p:cNvSpPr/>
              <p:nvPr/>
            </p:nvSpPr>
            <p:spPr>
              <a:xfrm flipH="1">
                <a:off x="2430810" y="1492758"/>
                <a:ext cx="1219191" cy="142940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30810" y="1635697"/>
                <a:ext cx="989006" cy="933873"/>
              </a:xfrm>
              <a:prstGeom prst="rect">
                <a:avLst/>
              </a:prstGeom>
              <a:solidFill>
                <a:srgbClr val="3F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 flipV="1">
                <a:off x="3419816" y="1635697"/>
                <a:ext cx="936618" cy="933873"/>
              </a:xfrm>
              <a:prstGeom prst="rtTriangl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3FB9FF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矩形 13"/>
              <p:cNvSpPr/>
              <p:nvPr/>
            </p:nvSpPr>
            <p:spPr>
              <a:xfrm rot="2670391">
                <a:off x="2480023" y="876528"/>
                <a:ext cx="1381115" cy="2005921"/>
              </a:xfrm>
              <a:custGeom>
                <a:avLst/>
                <a:gdLst>
                  <a:gd name="connsiteX0" fmla="*/ 0 w 318630"/>
                  <a:gd name="connsiteY0" fmla="*/ 0 h 1076222"/>
                  <a:gd name="connsiteX1" fmla="*/ 318630 w 318630"/>
                  <a:gd name="connsiteY1" fmla="*/ 0 h 1076222"/>
                  <a:gd name="connsiteX2" fmla="*/ 318630 w 318630"/>
                  <a:gd name="connsiteY2" fmla="*/ 1076222 h 1076222"/>
                  <a:gd name="connsiteX3" fmla="*/ 0 w 318630"/>
                  <a:gd name="connsiteY3" fmla="*/ 1076222 h 1076222"/>
                  <a:gd name="connsiteX4" fmla="*/ 0 w 318630"/>
                  <a:gd name="connsiteY4" fmla="*/ 0 h 1076222"/>
                  <a:gd name="connsiteX0-1" fmla="*/ 0 w 325324"/>
                  <a:gd name="connsiteY0-2" fmla="*/ 255890 h 1332112"/>
                  <a:gd name="connsiteX1-3" fmla="*/ 325324 w 325324"/>
                  <a:gd name="connsiteY1-4" fmla="*/ 0 h 1332112"/>
                  <a:gd name="connsiteX2-5" fmla="*/ 318630 w 325324"/>
                  <a:gd name="connsiteY2-6" fmla="*/ 1332112 h 1332112"/>
                  <a:gd name="connsiteX3-7" fmla="*/ 0 w 325324"/>
                  <a:gd name="connsiteY3-8" fmla="*/ 1332112 h 1332112"/>
                  <a:gd name="connsiteX4-9" fmla="*/ 0 w 325324"/>
                  <a:gd name="connsiteY4-10" fmla="*/ 255890 h 1332112"/>
                  <a:gd name="connsiteX0-11" fmla="*/ 0 w 1380960"/>
                  <a:gd name="connsiteY0-12" fmla="*/ 1346920 h 1346920"/>
                  <a:gd name="connsiteX1-13" fmla="*/ 1380960 w 1380960"/>
                  <a:gd name="connsiteY1-14" fmla="*/ 0 h 1346920"/>
                  <a:gd name="connsiteX2-15" fmla="*/ 1374266 w 1380960"/>
                  <a:gd name="connsiteY2-16" fmla="*/ 1332112 h 1346920"/>
                  <a:gd name="connsiteX3-17" fmla="*/ 1055636 w 1380960"/>
                  <a:gd name="connsiteY3-18" fmla="*/ 1332112 h 1346920"/>
                  <a:gd name="connsiteX4-19" fmla="*/ 0 w 1380960"/>
                  <a:gd name="connsiteY4-20" fmla="*/ 1346920 h 1346920"/>
                  <a:gd name="connsiteX0-21" fmla="*/ 0 w 1380960"/>
                  <a:gd name="connsiteY0-22" fmla="*/ 1346920 h 2006656"/>
                  <a:gd name="connsiteX1-23" fmla="*/ 1380960 w 1380960"/>
                  <a:gd name="connsiteY1-24" fmla="*/ 0 h 2006656"/>
                  <a:gd name="connsiteX2-25" fmla="*/ 1374266 w 1380960"/>
                  <a:gd name="connsiteY2-26" fmla="*/ 1332112 h 2006656"/>
                  <a:gd name="connsiteX3-27" fmla="*/ 650190 w 1380960"/>
                  <a:gd name="connsiteY3-28" fmla="*/ 2006656 h 2006656"/>
                  <a:gd name="connsiteX4-29" fmla="*/ 0 w 1380960"/>
                  <a:gd name="connsiteY4-30" fmla="*/ 1346920 h 20066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80960" h="2006656">
                    <a:moveTo>
                      <a:pt x="0" y="1346920"/>
                    </a:moveTo>
                    <a:lnTo>
                      <a:pt x="1380960" y="0"/>
                    </a:lnTo>
                    <a:cubicBezTo>
                      <a:pt x="1378729" y="444037"/>
                      <a:pt x="1376497" y="888075"/>
                      <a:pt x="1374266" y="1332112"/>
                    </a:cubicBezTo>
                    <a:lnTo>
                      <a:pt x="650190" y="2006656"/>
                    </a:lnTo>
                    <a:lnTo>
                      <a:pt x="0" y="134692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tx1">
                      <a:alpha val="1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pic>
        <p:nvPicPr>
          <p:cNvPr id="51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10800000" flipH="1" flipV="1">
            <a:off x="3266333" y="4661693"/>
            <a:ext cx="2663825" cy="5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0" t="7205" b="2766"/>
          <a:stretch>
            <a:fillRect/>
          </a:stretch>
        </p:blipFill>
        <p:spPr bwMode="auto">
          <a:xfrm flipH="1">
            <a:off x="6664994" y="1348085"/>
            <a:ext cx="6032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57680" r="7205"/>
          <a:stretch>
            <a:fillRect/>
          </a:stretch>
        </p:blipFill>
        <p:spPr bwMode="auto">
          <a:xfrm>
            <a:off x="3218134" y="418306"/>
            <a:ext cx="2663825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0" t="7205" b="2766"/>
          <a:stretch>
            <a:fillRect/>
          </a:stretch>
        </p:blipFill>
        <p:spPr bwMode="auto">
          <a:xfrm>
            <a:off x="2418903" y="1348085"/>
            <a:ext cx="6032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3782293" y="418306"/>
            <a:ext cx="6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01</a:t>
            </a:r>
          </a:p>
        </p:txBody>
      </p:sp>
      <p:sp>
        <p:nvSpPr>
          <p:cNvPr id="52" name="矩形 51"/>
          <p:cNvSpPr/>
          <p:nvPr/>
        </p:nvSpPr>
        <p:spPr>
          <a:xfrm>
            <a:off x="4757013" y="418306"/>
            <a:ext cx="6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02</a:t>
            </a:r>
          </a:p>
        </p:txBody>
      </p:sp>
      <p:sp>
        <p:nvSpPr>
          <p:cNvPr id="53" name="矩形 52"/>
          <p:cNvSpPr/>
          <p:nvPr/>
        </p:nvSpPr>
        <p:spPr>
          <a:xfrm>
            <a:off x="6115841" y="1818344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03</a:t>
            </a:r>
          </a:p>
        </p:txBody>
      </p:sp>
      <p:sp>
        <p:nvSpPr>
          <p:cNvPr id="54" name="矩形 53"/>
          <p:cNvSpPr/>
          <p:nvPr/>
        </p:nvSpPr>
        <p:spPr>
          <a:xfrm>
            <a:off x="6170793" y="2749080"/>
            <a:ext cx="6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04</a:t>
            </a:r>
          </a:p>
        </p:txBody>
      </p:sp>
      <p:sp>
        <p:nvSpPr>
          <p:cNvPr id="55" name="矩形 54"/>
          <p:cNvSpPr/>
          <p:nvPr/>
        </p:nvSpPr>
        <p:spPr>
          <a:xfrm>
            <a:off x="4757013" y="4196415"/>
            <a:ext cx="6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05</a:t>
            </a:r>
          </a:p>
        </p:txBody>
      </p:sp>
      <p:sp>
        <p:nvSpPr>
          <p:cNvPr id="56" name="矩形 55"/>
          <p:cNvSpPr/>
          <p:nvPr/>
        </p:nvSpPr>
        <p:spPr>
          <a:xfrm>
            <a:off x="3804511" y="4197212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06</a:t>
            </a:r>
          </a:p>
        </p:txBody>
      </p:sp>
      <p:sp>
        <p:nvSpPr>
          <p:cNvPr id="57" name="矩形 56"/>
          <p:cNvSpPr/>
          <p:nvPr/>
        </p:nvSpPr>
        <p:spPr>
          <a:xfrm>
            <a:off x="2345431" y="2772102"/>
            <a:ext cx="6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07</a:t>
            </a:r>
          </a:p>
        </p:txBody>
      </p:sp>
      <p:sp>
        <p:nvSpPr>
          <p:cNvPr id="58" name="矩形 57"/>
          <p:cNvSpPr/>
          <p:nvPr/>
        </p:nvSpPr>
        <p:spPr>
          <a:xfrm>
            <a:off x="2418903" y="1818810"/>
            <a:ext cx="6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lgerian" pitchFamily="82" charset="0"/>
              </a:rPr>
              <a:t>08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41131" y="940564"/>
            <a:ext cx="89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轮播图</a:t>
            </a:r>
            <a:endParaRPr lang="en-US" altLang="zh-CN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5015" y="844000"/>
            <a:ext cx="89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三级菜单</a:t>
            </a:r>
            <a:endParaRPr lang="en-US" altLang="zh-CN" sz="2000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 rot="5400000">
            <a:off x="5469277" y="1718077"/>
            <a:ext cx="800219" cy="7246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dist"/>
            <a:r>
              <a:rPr lang="zh-CN" altLang="en-US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倒计时</a:t>
            </a:r>
            <a:endParaRPr lang="en-US" altLang="zh-CN" sz="2000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 rot="5400000">
            <a:off x="5513840" y="2558724"/>
            <a:ext cx="800219" cy="9039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Table</a:t>
            </a:r>
            <a:r>
              <a:rPr lang="zh-CN" altLang="en-US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切换</a:t>
            </a:r>
            <a:endParaRPr lang="en-US" altLang="zh-CN" sz="2000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16450" y="3765528"/>
            <a:ext cx="89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滚动跟随</a:t>
            </a:r>
            <a:endParaRPr lang="en-US" altLang="zh-CN" sz="2000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63947" y="3766325"/>
            <a:ext cx="89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回到顶部</a:t>
            </a:r>
            <a:endParaRPr lang="en-US" altLang="zh-CN" sz="2000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 rot="5400000">
            <a:off x="2921713" y="1736506"/>
            <a:ext cx="800219" cy="7338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建</a:t>
            </a:r>
            <a:r>
              <a:rPr lang="zh-CN" altLang="en-US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议表单</a:t>
            </a:r>
            <a:endParaRPr lang="en-US" altLang="zh-CN" sz="2000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2819754" y="2610266"/>
            <a:ext cx="800219" cy="8468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Slider</a:t>
            </a:r>
            <a:r>
              <a:rPr lang="zh-CN" altLang="en-US" sz="20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插件</a:t>
            </a:r>
            <a:endParaRPr lang="en-US" altLang="zh-CN" sz="2000" b="1" dirty="0" smtClean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04980" y="195758"/>
            <a:ext cx="49621" cy="781200"/>
            <a:chOff x="504980" y="195758"/>
            <a:chExt cx="49621" cy="781200"/>
          </a:xfrm>
        </p:grpSpPr>
        <p:sp>
          <p:nvSpPr>
            <p:cNvPr id="69" name="矩形 68"/>
            <p:cNvSpPr/>
            <p:nvPr/>
          </p:nvSpPr>
          <p:spPr>
            <a:xfrm>
              <a:off x="504980" y="195758"/>
              <a:ext cx="49621" cy="179981"/>
            </a:xfrm>
            <a:prstGeom prst="rect">
              <a:avLst/>
            </a:prstGeom>
            <a:gradFill flip="none" rotWithShape="1">
              <a:gsLst>
                <a:gs pos="25000">
                  <a:srgbClr val="D8730E">
                    <a:lumMod val="97000"/>
                  </a:srgbClr>
                </a:gs>
                <a:gs pos="7000">
                  <a:srgbClr val="C8620E">
                    <a:lumMod val="89000"/>
                  </a:srgbClr>
                </a:gs>
                <a:gs pos="100000">
                  <a:srgbClr val="F08224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04980" y="396164"/>
              <a:ext cx="49621" cy="179981"/>
            </a:xfrm>
            <a:prstGeom prst="rect">
              <a:avLst/>
            </a:prstGeom>
            <a:gradFill flip="none" rotWithShape="1">
              <a:gsLst>
                <a:gs pos="0">
                  <a:srgbClr val="294B69"/>
                </a:gs>
                <a:gs pos="29000">
                  <a:srgbClr val="457EB1"/>
                </a:gs>
                <a:gs pos="100000">
                  <a:srgbClr val="6596C3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flipH="1">
              <a:off x="504980" y="796977"/>
              <a:ext cx="49621" cy="179981"/>
            </a:xfrm>
            <a:prstGeom prst="rect">
              <a:avLst/>
            </a:prstGeom>
            <a:gradFill>
              <a:gsLst>
                <a:gs pos="3000">
                  <a:srgbClr val="C68606"/>
                </a:gs>
                <a:gs pos="25000">
                  <a:srgbClr val="F9AC13"/>
                </a:gs>
                <a:gs pos="100000">
                  <a:srgbClr val="FAB93C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flipH="1">
              <a:off x="504980" y="596571"/>
              <a:ext cx="49621" cy="179981"/>
            </a:xfrm>
            <a:prstGeom prst="rect">
              <a:avLst/>
            </a:prstGeom>
            <a:gradFill flip="none" rotWithShape="1">
              <a:gsLst>
                <a:gs pos="0">
                  <a:srgbClr val="078AC5"/>
                </a:gs>
                <a:gs pos="33000">
                  <a:srgbClr val="2CB9F8"/>
                </a:gs>
                <a:gs pos="100000">
                  <a:srgbClr val="81D5FB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67545" y="324748"/>
            <a:ext cx="244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主页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12419" y="195759"/>
            <a:ext cx="5395970" cy="4946112"/>
            <a:chOff x="2891114" y="736787"/>
            <a:chExt cx="4029694" cy="4039447"/>
          </a:xfrm>
        </p:grpSpPr>
        <p:grpSp>
          <p:nvGrpSpPr>
            <p:cNvPr id="232" name="组合 231"/>
            <p:cNvGrpSpPr/>
            <p:nvPr/>
          </p:nvGrpSpPr>
          <p:grpSpPr>
            <a:xfrm>
              <a:off x="3094079" y="1732673"/>
              <a:ext cx="1776566" cy="2365856"/>
              <a:chOff x="1142976" y="2857502"/>
              <a:chExt cx="1911546" cy="2545610"/>
            </a:xfrm>
          </p:grpSpPr>
          <p:grpSp>
            <p:nvGrpSpPr>
              <p:cNvPr id="231" name="组合 230"/>
              <p:cNvGrpSpPr/>
              <p:nvPr/>
            </p:nvGrpSpPr>
            <p:grpSpPr>
              <a:xfrm>
                <a:off x="1142976" y="2973586"/>
                <a:ext cx="1710482" cy="2429526"/>
                <a:chOff x="1142976" y="2973586"/>
                <a:chExt cx="1710482" cy="2429526"/>
              </a:xfrm>
            </p:grpSpPr>
            <p:sp>
              <p:nvSpPr>
                <p:cNvPr id="226" name="任意多边形 225"/>
                <p:cNvSpPr/>
                <p:nvPr/>
              </p:nvSpPr>
              <p:spPr>
                <a:xfrm rot="14400000" flipH="1" flipV="1">
                  <a:off x="607191" y="3795757"/>
                  <a:ext cx="2143140" cy="1071570"/>
                </a:xfrm>
                <a:custGeom>
                  <a:avLst/>
                  <a:gdLst>
                    <a:gd name="connsiteX0" fmla="*/ 0 w 2143140"/>
                    <a:gd name="connsiteY0" fmla="*/ 1071570 h 1071570"/>
                    <a:gd name="connsiteX1" fmla="*/ 267893 w 2143140"/>
                    <a:gd name="connsiteY1" fmla="*/ 0 h 1071570"/>
                    <a:gd name="connsiteX2" fmla="*/ 1875248 w 2143140"/>
                    <a:gd name="connsiteY2" fmla="*/ 0 h 1071570"/>
                    <a:gd name="connsiteX3" fmla="*/ 2143140 w 2143140"/>
                    <a:gd name="connsiteY3" fmla="*/ 1071570 h 1071570"/>
                    <a:gd name="connsiteX4" fmla="*/ 0 w 2143140"/>
                    <a:gd name="connsiteY4" fmla="*/ 1071570 h 1071570"/>
                    <a:gd name="connsiteX0-1" fmla="*/ 0 w 2143140"/>
                    <a:gd name="connsiteY0-2" fmla="*/ 1071570 h 1071570"/>
                    <a:gd name="connsiteX1-3" fmla="*/ 625051 w 2143140"/>
                    <a:gd name="connsiteY1-4" fmla="*/ 0 h 1071570"/>
                    <a:gd name="connsiteX2-5" fmla="*/ 1875248 w 2143140"/>
                    <a:gd name="connsiteY2-6" fmla="*/ 0 h 1071570"/>
                    <a:gd name="connsiteX3-7" fmla="*/ 2143140 w 2143140"/>
                    <a:gd name="connsiteY3-8" fmla="*/ 1071570 h 1071570"/>
                    <a:gd name="connsiteX4-9" fmla="*/ 0 w 2143140"/>
                    <a:gd name="connsiteY4-10" fmla="*/ 1071570 h 1071570"/>
                    <a:gd name="connsiteX0-11" fmla="*/ 0 w 2143140"/>
                    <a:gd name="connsiteY0-12" fmla="*/ 1071570 h 1071570"/>
                    <a:gd name="connsiteX1-13" fmla="*/ 625051 w 2143140"/>
                    <a:gd name="connsiteY1-14" fmla="*/ 0 h 1071570"/>
                    <a:gd name="connsiteX2-15" fmla="*/ 1518026 w 2143140"/>
                    <a:gd name="connsiteY2-16" fmla="*/ 0 h 1071570"/>
                    <a:gd name="connsiteX3-17" fmla="*/ 2143140 w 2143140"/>
                    <a:gd name="connsiteY3-18" fmla="*/ 1071570 h 1071570"/>
                    <a:gd name="connsiteX4-19" fmla="*/ 0 w 2143140"/>
                    <a:gd name="connsiteY4-20" fmla="*/ 1071570 h 1071570"/>
                    <a:gd name="connsiteX0-21" fmla="*/ 0 w 2143140"/>
                    <a:gd name="connsiteY0-22" fmla="*/ 1071570 h 1071570"/>
                    <a:gd name="connsiteX1-23" fmla="*/ 625051 w 2143140"/>
                    <a:gd name="connsiteY1-24" fmla="*/ 0 h 1071570"/>
                    <a:gd name="connsiteX2-25" fmla="*/ 1518026 w 2143140"/>
                    <a:gd name="connsiteY2-26" fmla="*/ 0 h 1071570"/>
                    <a:gd name="connsiteX3-27" fmla="*/ 1520824 w 2143140"/>
                    <a:gd name="connsiteY3-28" fmla="*/ 11112 h 1071570"/>
                    <a:gd name="connsiteX4-29" fmla="*/ 2143140 w 2143140"/>
                    <a:gd name="connsiteY4-30" fmla="*/ 1071570 h 1071570"/>
                    <a:gd name="connsiteX5" fmla="*/ 0 w 2143140"/>
                    <a:gd name="connsiteY5" fmla="*/ 1071570 h 107157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43140" h="1071570">
                      <a:moveTo>
                        <a:pt x="0" y="1071570"/>
                      </a:moveTo>
                      <a:lnTo>
                        <a:pt x="625051" y="0"/>
                      </a:lnTo>
                      <a:lnTo>
                        <a:pt x="1518026" y="0"/>
                      </a:lnTo>
                      <a:lnTo>
                        <a:pt x="1520824" y="11112"/>
                      </a:lnTo>
                      <a:lnTo>
                        <a:pt x="2143140" y="1071570"/>
                      </a:lnTo>
                      <a:lnTo>
                        <a:pt x="0" y="107157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任意多边形 226"/>
                <p:cNvSpPr/>
                <p:nvPr/>
              </p:nvSpPr>
              <p:spPr>
                <a:xfrm rot="14400000" flipH="1" flipV="1">
                  <a:off x="808255" y="3679673"/>
                  <a:ext cx="2143140" cy="1071570"/>
                </a:xfrm>
                <a:custGeom>
                  <a:avLst/>
                  <a:gdLst>
                    <a:gd name="connsiteX0" fmla="*/ 0 w 2143140"/>
                    <a:gd name="connsiteY0" fmla="*/ 1071570 h 1071570"/>
                    <a:gd name="connsiteX1" fmla="*/ 267893 w 2143140"/>
                    <a:gd name="connsiteY1" fmla="*/ 0 h 1071570"/>
                    <a:gd name="connsiteX2" fmla="*/ 1875248 w 2143140"/>
                    <a:gd name="connsiteY2" fmla="*/ 0 h 1071570"/>
                    <a:gd name="connsiteX3" fmla="*/ 2143140 w 2143140"/>
                    <a:gd name="connsiteY3" fmla="*/ 1071570 h 1071570"/>
                    <a:gd name="connsiteX4" fmla="*/ 0 w 2143140"/>
                    <a:gd name="connsiteY4" fmla="*/ 1071570 h 1071570"/>
                    <a:gd name="connsiteX0-1" fmla="*/ 0 w 2143140"/>
                    <a:gd name="connsiteY0-2" fmla="*/ 1071570 h 1071570"/>
                    <a:gd name="connsiteX1-3" fmla="*/ 625051 w 2143140"/>
                    <a:gd name="connsiteY1-4" fmla="*/ 0 h 1071570"/>
                    <a:gd name="connsiteX2-5" fmla="*/ 1875248 w 2143140"/>
                    <a:gd name="connsiteY2-6" fmla="*/ 0 h 1071570"/>
                    <a:gd name="connsiteX3-7" fmla="*/ 2143140 w 2143140"/>
                    <a:gd name="connsiteY3-8" fmla="*/ 1071570 h 1071570"/>
                    <a:gd name="connsiteX4-9" fmla="*/ 0 w 2143140"/>
                    <a:gd name="connsiteY4-10" fmla="*/ 1071570 h 1071570"/>
                    <a:gd name="connsiteX0-11" fmla="*/ 0 w 2143140"/>
                    <a:gd name="connsiteY0-12" fmla="*/ 1071570 h 1071570"/>
                    <a:gd name="connsiteX1-13" fmla="*/ 625051 w 2143140"/>
                    <a:gd name="connsiteY1-14" fmla="*/ 0 h 1071570"/>
                    <a:gd name="connsiteX2-15" fmla="*/ 1518026 w 2143140"/>
                    <a:gd name="connsiteY2-16" fmla="*/ 0 h 1071570"/>
                    <a:gd name="connsiteX3-17" fmla="*/ 2143140 w 2143140"/>
                    <a:gd name="connsiteY3-18" fmla="*/ 1071570 h 1071570"/>
                    <a:gd name="connsiteX4-19" fmla="*/ 0 w 2143140"/>
                    <a:gd name="connsiteY4-20" fmla="*/ 1071570 h 1071570"/>
                    <a:gd name="connsiteX0-21" fmla="*/ 0 w 2143140"/>
                    <a:gd name="connsiteY0-22" fmla="*/ 1071570 h 1071570"/>
                    <a:gd name="connsiteX1-23" fmla="*/ 625051 w 2143140"/>
                    <a:gd name="connsiteY1-24" fmla="*/ 0 h 1071570"/>
                    <a:gd name="connsiteX2-25" fmla="*/ 1518026 w 2143140"/>
                    <a:gd name="connsiteY2-26" fmla="*/ 0 h 1071570"/>
                    <a:gd name="connsiteX3-27" fmla="*/ 1520824 w 2143140"/>
                    <a:gd name="connsiteY3-28" fmla="*/ 11112 h 1071570"/>
                    <a:gd name="connsiteX4-29" fmla="*/ 2143140 w 2143140"/>
                    <a:gd name="connsiteY4-30" fmla="*/ 1071570 h 1071570"/>
                    <a:gd name="connsiteX5" fmla="*/ 0 w 2143140"/>
                    <a:gd name="connsiteY5" fmla="*/ 1071570 h 107157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43140" h="1071570">
                      <a:moveTo>
                        <a:pt x="0" y="1071570"/>
                      </a:moveTo>
                      <a:lnTo>
                        <a:pt x="625051" y="0"/>
                      </a:lnTo>
                      <a:lnTo>
                        <a:pt x="1518026" y="0"/>
                      </a:lnTo>
                      <a:lnTo>
                        <a:pt x="1520824" y="11112"/>
                      </a:lnTo>
                      <a:lnTo>
                        <a:pt x="2143140" y="1071570"/>
                      </a:lnTo>
                      <a:lnTo>
                        <a:pt x="0" y="107157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任意多边形 227"/>
                <p:cNvSpPr/>
                <p:nvPr/>
              </p:nvSpPr>
              <p:spPr>
                <a:xfrm rot="14400000" flipH="1" flipV="1">
                  <a:off x="1009320" y="3563588"/>
                  <a:ext cx="2143140" cy="1071570"/>
                </a:xfrm>
                <a:custGeom>
                  <a:avLst/>
                  <a:gdLst>
                    <a:gd name="connsiteX0" fmla="*/ 0 w 2143140"/>
                    <a:gd name="connsiteY0" fmla="*/ 1071570 h 1071570"/>
                    <a:gd name="connsiteX1" fmla="*/ 267893 w 2143140"/>
                    <a:gd name="connsiteY1" fmla="*/ 0 h 1071570"/>
                    <a:gd name="connsiteX2" fmla="*/ 1875248 w 2143140"/>
                    <a:gd name="connsiteY2" fmla="*/ 0 h 1071570"/>
                    <a:gd name="connsiteX3" fmla="*/ 2143140 w 2143140"/>
                    <a:gd name="connsiteY3" fmla="*/ 1071570 h 1071570"/>
                    <a:gd name="connsiteX4" fmla="*/ 0 w 2143140"/>
                    <a:gd name="connsiteY4" fmla="*/ 1071570 h 1071570"/>
                    <a:gd name="connsiteX0-1" fmla="*/ 0 w 2143140"/>
                    <a:gd name="connsiteY0-2" fmla="*/ 1071570 h 1071570"/>
                    <a:gd name="connsiteX1-3" fmla="*/ 625051 w 2143140"/>
                    <a:gd name="connsiteY1-4" fmla="*/ 0 h 1071570"/>
                    <a:gd name="connsiteX2-5" fmla="*/ 1875248 w 2143140"/>
                    <a:gd name="connsiteY2-6" fmla="*/ 0 h 1071570"/>
                    <a:gd name="connsiteX3-7" fmla="*/ 2143140 w 2143140"/>
                    <a:gd name="connsiteY3-8" fmla="*/ 1071570 h 1071570"/>
                    <a:gd name="connsiteX4-9" fmla="*/ 0 w 2143140"/>
                    <a:gd name="connsiteY4-10" fmla="*/ 1071570 h 1071570"/>
                    <a:gd name="connsiteX0-11" fmla="*/ 0 w 2143140"/>
                    <a:gd name="connsiteY0-12" fmla="*/ 1071570 h 1071570"/>
                    <a:gd name="connsiteX1-13" fmla="*/ 625051 w 2143140"/>
                    <a:gd name="connsiteY1-14" fmla="*/ 0 h 1071570"/>
                    <a:gd name="connsiteX2-15" fmla="*/ 1518026 w 2143140"/>
                    <a:gd name="connsiteY2-16" fmla="*/ 0 h 1071570"/>
                    <a:gd name="connsiteX3-17" fmla="*/ 2143140 w 2143140"/>
                    <a:gd name="connsiteY3-18" fmla="*/ 1071570 h 1071570"/>
                    <a:gd name="connsiteX4-19" fmla="*/ 0 w 2143140"/>
                    <a:gd name="connsiteY4-20" fmla="*/ 1071570 h 1071570"/>
                    <a:gd name="connsiteX0-21" fmla="*/ 0 w 2143140"/>
                    <a:gd name="connsiteY0-22" fmla="*/ 1071570 h 1071570"/>
                    <a:gd name="connsiteX1-23" fmla="*/ 625051 w 2143140"/>
                    <a:gd name="connsiteY1-24" fmla="*/ 0 h 1071570"/>
                    <a:gd name="connsiteX2-25" fmla="*/ 1518026 w 2143140"/>
                    <a:gd name="connsiteY2-26" fmla="*/ 0 h 1071570"/>
                    <a:gd name="connsiteX3-27" fmla="*/ 1520824 w 2143140"/>
                    <a:gd name="connsiteY3-28" fmla="*/ 11112 h 1071570"/>
                    <a:gd name="connsiteX4-29" fmla="*/ 2143140 w 2143140"/>
                    <a:gd name="connsiteY4-30" fmla="*/ 1071570 h 1071570"/>
                    <a:gd name="connsiteX5" fmla="*/ 0 w 2143140"/>
                    <a:gd name="connsiteY5" fmla="*/ 1071570 h 107157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43140" h="1071570">
                      <a:moveTo>
                        <a:pt x="0" y="1071570"/>
                      </a:moveTo>
                      <a:lnTo>
                        <a:pt x="625051" y="0"/>
                      </a:lnTo>
                      <a:lnTo>
                        <a:pt x="1518026" y="0"/>
                      </a:lnTo>
                      <a:lnTo>
                        <a:pt x="1520824" y="11112"/>
                      </a:lnTo>
                      <a:lnTo>
                        <a:pt x="2143140" y="1071570"/>
                      </a:lnTo>
                      <a:lnTo>
                        <a:pt x="0" y="107157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任意多边形 228"/>
                <p:cNvSpPr/>
                <p:nvPr/>
              </p:nvSpPr>
              <p:spPr>
                <a:xfrm rot="14400000" flipH="1" flipV="1">
                  <a:off x="1246103" y="3509371"/>
                  <a:ext cx="2143140" cy="1071570"/>
                </a:xfrm>
                <a:custGeom>
                  <a:avLst/>
                  <a:gdLst>
                    <a:gd name="connsiteX0" fmla="*/ 0 w 2143140"/>
                    <a:gd name="connsiteY0" fmla="*/ 1071570 h 1071570"/>
                    <a:gd name="connsiteX1" fmla="*/ 267893 w 2143140"/>
                    <a:gd name="connsiteY1" fmla="*/ 0 h 1071570"/>
                    <a:gd name="connsiteX2" fmla="*/ 1875248 w 2143140"/>
                    <a:gd name="connsiteY2" fmla="*/ 0 h 1071570"/>
                    <a:gd name="connsiteX3" fmla="*/ 2143140 w 2143140"/>
                    <a:gd name="connsiteY3" fmla="*/ 1071570 h 1071570"/>
                    <a:gd name="connsiteX4" fmla="*/ 0 w 2143140"/>
                    <a:gd name="connsiteY4" fmla="*/ 1071570 h 1071570"/>
                    <a:gd name="connsiteX0-1" fmla="*/ 0 w 2143140"/>
                    <a:gd name="connsiteY0-2" fmla="*/ 1071570 h 1071570"/>
                    <a:gd name="connsiteX1-3" fmla="*/ 625051 w 2143140"/>
                    <a:gd name="connsiteY1-4" fmla="*/ 0 h 1071570"/>
                    <a:gd name="connsiteX2-5" fmla="*/ 1875248 w 2143140"/>
                    <a:gd name="connsiteY2-6" fmla="*/ 0 h 1071570"/>
                    <a:gd name="connsiteX3-7" fmla="*/ 2143140 w 2143140"/>
                    <a:gd name="connsiteY3-8" fmla="*/ 1071570 h 1071570"/>
                    <a:gd name="connsiteX4-9" fmla="*/ 0 w 2143140"/>
                    <a:gd name="connsiteY4-10" fmla="*/ 1071570 h 1071570"/>
                    <a:gd name="connsiteX0-11" fmla="*/ 0 w 2143140"/>
                    <a:gd name="connsiteY0-12" fmla="*/ 1071570 h 1071570"/>
                    <a:gd name="connsiteX1-13" fmla="*/ 625051 w 2143140"/>
                    <a:gd name="connsiteY1-14" fmla="*/ 0 h 1071570"/>
                    <a:gd name="connsiteX2-15" fmla="*/ 1518026 w 2143140"/>
                    <a:gd name="connsiteY2-16" fmla="*/ 0 h 1071570"/>
                    <a:gd name="connsiteX3-17" fmla="*/ 2143140 w 2143140"/>
                    <a:gd name="connsiteY3-18" fmla="*/ 1071570 h 1071570"/>
                    <a:gd name="connsiteX4-19" fmla="*/ 0 w 2143140"/>
                    <a:gd name="connsiteY4-20" fmla="*/ 1071570 h 1071570"/>
                    <a:gd name="connsiteX0-21" fmla="*/ 0 w 2143140"/>
                    <a:gd name="connsiteY0-22" fmla="*/ 1071570 h 1071570"/>
                    <a:gd name="connsiteX1-23" fmla="*/ 625051 w 2143140"/>
                    <a:gd name="connsiteY1-24" fmla="*/ 0 h 1071570"/>
                    <a:gd name="connsiteX2-25" fmla="*/ 1518026 w 2143140"/>
                    <a:gd name="connsiteY2-26" fmla="*/ 0 h 1071570"/>
                    <a:gd name="connsiteX3-27" fmla="*/ 1520824 w 2143140"/>
                    <a:gd name="connsiteY3-28" fmla="*/ 11112 h 1071570"/>
                    <a:gd name="connsiteX4-29" fmla="*/ 2143140 w 2143140"/>
                    <a:gd name="connsiteY4-30" fmla="*/ 1071570 h 1071570"/>
                    <a:gd name="connsiteX5" fmla="*/ 0 w 2143140"/>
                    <a:gd name="connsiteY5" fmla="*/ 1071570 h 107157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43140" h="1071570">
                      <a:moveTo>
                        <a:pt x="0" y="1071570"/>
                      </a:moveTo>
                      <a:lnTo>
                        <a:pt x="625051" y="0"/>
                      </a:lnTo>
                      <a:lnTo>
                        <a:pt x="1518026" y="0"/>
                      </a:lnTo>
                      <a:lnTo>
                        <a:pt x="1520824" y="11112"/>
                      </a:lnTo>
                      <a:lnTo>
                        <a:pt x="2143140" y="1071570"/>
                      </a:lnTo>
                      <a:lnTo>
                        <a:pt x="0" y="107157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0" name="任意多边形 229"/>
              <p:cNvSpPr/>
              <p:nvPr/>
            </p:nvSpPr>
            <p:spPr>
              <a:xfrm rot="14400000" flipH="1" flipV="1">
                <a:off x="1447167" y="3393287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4472284" y="1799067"/>
              <a:ext cx="1776566" cy="2306537"/>
              <a:chOff x="6455545" y="1811398"/>
              <a:chExt cx="1911546" cy="2481784"/>
            </a:xfrm>
          </p:grpSpPr>
          <p:sp>
            <p:nvSpPr>
              <p:cNvPr id="216" name="任意多边形 215"/>
              <p:cNvSpPr/>
              <p:nvPr/>
            </p:nvSpPr>
            <p:spPr>
              <a:xfrm rot="7200000" flipV="1">
                <a:off x="6759736" y="2685827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rgbClr val="412939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任意多边形 216"/>
              <p:cNvSpPr/>
              <p:nvPr/>
            </p:nvSpPr>
            <p:spPr>
              <a:xfrm rot="7200000" flipV="1">
                <a:off x="6558672" y="2633569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任意多边形 217"/>
              <p:cNvSpPr/>
              <p:nvPr/>
            </p:nvSpPr>
            <p:spPr>
              <a:xfrm rot="7200000" flipV="1">
                <a:off x="6357607" y="2517484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rgbClr val="412939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任意多边形 218"/>
              <p:cNvSpPr/>
              <p:nvPr/>
            </p:nvSpPr>
            <p:spPr>
              <a:xfrm rot="7200000" flipV="1">
                <a:off x="6120824" y="2463267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任意多边形 219"/>
              <p:cNvSpPr/>
              <p:nvPr/>
            </p:nvSpPr>
            <p:spPr>
              <a:xfrm rot="7200000" flipV="1">
                <a:off x="5919760" y="2347183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rgbClr val="412939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3675561" y="736787"/>
              <a:ext cx="2058200" cy="1859002"/>
              <a:chOff x="6500826" y="-214332"/>
              <a:chExt cx="2214578" cy="2000246"/>
            </a:xfrm>
          </p:grpSpPr>
          <p:sp>
            <p:nvSpPr>
              <p:cNvPr id="208" name="任意多边形 207"/>
              <p:cNvSpPr/>
              <p:nvPr/>
            </p:nvSpPr>
            <p:spPr>
              <a:xfrm flipV="1">
                <a:off x="6500826" y="-214332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任意多边形 208"/>
              <p:cNvSpPr/>
              <p:nvPr/>
            </p:nvSpPr>
            <p:spPr>
              <a:xfrm flipV="1">
                <a:off x="6500826" y="17837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任意多边形 209"/>
              <p:cNvSpPr/>
              <p:nvPr/>
            </p:nvSpPr>
            <p:spPr>
              <a:xfrm flipV="1">
                <a:off x="6500826" y="250006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任意多边形 210"/>
              <p:cNvSpPr/>
              <p:nvPr/>
            </p:nvSpPr>
            <p:spPr>
              <a:xfrm flipV="1">
                <a:off x="6572264" y="482175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任意多边形 211"/>
              <p:cNvSpPr/>
              <p:nvPr/>
            </p:nvSpPr>
            <p:spPr>
              <a:xfrm flipV="1">
                <a:off x="6572264" y="714344"/>
                <a:ext cx="2143140" cy="1071570"/>
              </a:xfrm>
              <a:custGeom>
                <a:avLst/>
                <a:gdLst>
                  <a:gd name="connsiteX0" fmla="*/ 0 w 2143140"/>
                  <a:gd name="connsiteY0" fmla="*/ 1071570 h 1071570"/>
                  <a:gd name="connsiteX1" fmla="*/ 267893 w 2143140"/>
                  <a:gd name="connsiteY1" fmla="*/ 0 h 1071570"/>
                  <a:gd name="connsiteX2" fmla="*/ 1875248 w 2143140"/>
                  <a:gd name="connsiteY2" fmla="*/ 0 h 1071570"/>
                  <a:gd name="connsiteX3" fmla="*/ 2143140 w 2143140"/>
                  <a:gd name="connsiteY3" fmla="*/ 1071570 h 1071570"/>
                  <a:gd name="connsiteX4" fmla="*/ 0 w 2143140"/>
                  <a:gd name="connsiteY4" fmla="*/ 1071570 h 1071570"/>
                  <a:gd name="connsiteX0-1" fmla="*/ 0 w 2143140"/>
                  <a:gd name="connsiteY0-2" fmla="*/ 1071570 h 1071570"/>
                  <a:gd name="connsiteX1-3" fmla="*/ 625051 w 2143140"/>
                  <a:gd name="connsiteY1-4" fmla="*/ 0 h 1071570"/>
                  <a:gd name="connsiteX2-5" fmla="*/ 1875248 w 2143140"/>
                  <a:gd name="connsiteY2-6" fmla="*/ 0 h 1071570"/>
                  <a:gd name="connsiteX3-7" fmla="*/ 2143140 w 2143140"/>
                  <a:gd name="connsiteY3-8" fmla="*/ 1071570 h 1071570"/>
                  <a:gd name="connsiteX4-9" fmla="*/ 0 w 2143140"/>
                  <a:gd name="connsiteY4-10" fmla="*/ 1071570 h 1071570"/>
                  <a:gd name="connsiteX0-11" fmla="*/ 0 w 2143140"/>
                  <a:gd name="connsiteY0-12" fmla="*/ 1071570 h 1071570"/>
                  <a:gd name="connsiteX1-13" fmla="*/ 625051 w 2143140"/>
                  <a:gd name="connsiteY1-14" fmla="*/ 0 h 1071570"/>
                  <a:gd name="connsiteX2-15" fmla="*/ 1518026 w 2143140"/>
                  <a:gd name="connsiteY2-16" fmla="*/ 0 h 1071570"/>
                  <a:gd name="connsiteX3-17" fmla="*/ 2143140 w 2143140"/>
                  <a:gd name="connsiteY3-18" fmla="*/ 1071570 h 1071570"/>
                  <a:gd name="connsiteX4-19" fmla="*/ 0 w 2143140"/>
                  <a:gd name="connsiteY4-20" fmla="*/ 1071570 h 1071570"/>
                  <a:gd name="connsiteX0-21" fmla="*/ 0 w 2143140"/>
                  <a:gd name="connsiteY0-22" fmla="*/ 1071570 h 1071570"/>
                  <a:gd name="connsiteX1-23" fmla="*/ 625051 w 2143140"/>
                  <a:gd name="connsiteY1-24" fmla="*/ 0 h 1071570"/>
                  <a:gd name="connsiteX2-25" fmla="*/ 1518026 w 2143140"/>
                  <a:gd name="connsiteY2-26" fmla="*/ 0 h 1071570"/>
                  <a:gd name="connsiteX3-27" fmla="*/ 1520824 w 2143140"/>
                  <a:gd name="connsiteY3-28" fmla="*/ 11112 h 1071570"/>
                  <a:gd name="connsiteX4-29" fmla="*/ 2143140 w 2143140"/>
                  <a:gd name="connsiteY4-30" fmla="*/ 1071570 h 1071570"/>
                  <a:gd name="connsiteX5" fmla="*/ 0 w 2143140"/>
                  <a:gd name="connsiteY5" fmla="*/ 1071570 h 107157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140" h="1071570">
                    <a:moveTo>
                      <a:pt x="0" y="1071570"/>
                    </a:moveTo>
                    <a:lnTo>
                      <a:pt x="625051" y="0"/>
                    </a:lnTo>
                    <a:lnTo>
                      <a:pt x="1518026" y="0"/>
                    </a:lnTo>
                    <a:lnTo>
                      <a:pt x="1520824" y="11112"/>
                    </a:lnTo>
                    <a:lnTo>
                      <a:pt x="2143140" y="1071570"/>
                    </a:lnTo>
                    <a:lnTo>
                      <a:pt x="0" y="107157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圆角矩形 198"/>
            <p:cNvSpPr/>
            <p:nvPr/>
          </p:nvSpPr>
          <p:spPr>
            <a:xfrm rot="5400000" flipH="1">
              <a:off x="3727078" y="4138106"/>
              <a:ext cx="855080" cy="421176"/>
            </a:xfrm>
            <a:prstGeom prst="roundRect">
              <a:avLst/>
            </a:prstGeom>
            <a:gradFill flip="none" rotWithShape="1">
              <a:gsLst>
                <a:gs pos="16000">
                  <a:schemeClr val="bg1"/>
                </a:gs>
                <a:gs pos="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  <a:gs pos="3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8100" dist="50800" dir="5940000" sx="103000" sy="103000" algn="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243100" flipH="1">
              <a:off x="3809822" y="4213450"/>
              <a:ext cx="689590" cy="52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9900"/>
                  </a:solidFill>
                  <a:latin typeface="Algerian" pitchFamily="82" charset="0"/>
                  <a:ea typeface="方正粗圆简体" pitchFamily="65" charset="-122"/>
                  <a:cs typeface="Aharoni" panose="02010803020104030203" pitchFamily="2" charset="-79"/>
                </a:rPr>
                <a:t>注册</a:t>
              </a:r>
              <a:r>
                <a:rPr lang="zh-CN" altLang="en-US" dirty="0" smtClean="0">
                  <a:solidFill>
                    <a:srgbClr val="FF9900"/>
                  </a:solidFill>
                  <a:latin typeface="Algerian" pitchFamily="82" charset="0"/>
                  <a:ea typeface="方正粗圆简体" pitchFamily="65" charset="-122"/>
                  <a:cs typeface="Aharoni" panose="02010803020104030203" pitchFamily="2" charset="-79"/>
                </a:rPr>
                <a:t>后登录</a:t>
              </a:r>
              <a:endParaRPr lang="zh-CN" altLang="en-US" dirty="0">
                <a:solidFill>
                  <a:srgbClr val="FF9900"/>
                </a:solidFill>
                <a:latin typeface="Algerian" pitchFamily="82" charset="0"/>
                <a:ea typeface="方正粗圆简体" pitchFamily="65" charset="-122"/>
                <a:cs typeface="Aharoni" panose="02010803020104030203" pitchFamily="2" charset="-79"/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 flipH="1">
              <a:off x="6065726" y="1725908"/>
              <a:ext cx="855082" cy="438385"/>
              <a:chOff x="3299324" y="131162"/>
              <a:chExt cx="920048" cy="471692"/>
            </a:xfrm>
          </p:grpSpPr>
          <p:sp>
            <p:nvSpPr>
              <p:cNvPr id="196" name="圆角矩形 195"/>
              <p:cNvSpPr/>
              <p:nvPr/>
            </p:nvSpPr>
            <p:spPr>
              <a:xfrm rot="1707866">
                <a:off x="3299324" y="149677"/>
                <a:ext cx="920048" cy="453177"/>
              </a:xfrm>
              <a:prstGeom prst="roundRect">
                <a:avLst/>
              </a:prstGeom>
              <a:gradFill flip="none" rotWithShape="1">
                <a:gsLst>
                  <a:gs pos="16000">
                    <a:schemeClr val="bg1"/>
                  </a:gs>
                  <a:gs pos="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3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" dist="50800" dir="5940000" sx="103000" sy="103000" algn="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 rot="1771674">
                <a:off x="3352515" y="131162"/>
                <a:ext cx="478132" cy="297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412939"/>
                    </a:solidFill>
                    <a:latin typeface="Algerian" pitchFamily="82" charset="0"/>
                    <a:ea typeface="方正粗圆简体" pitchFamily="65" charset="-122"/>
                    <a:cs typeface="Aharoni" panose="02010803020104030203" pitchFamily="2" charset="-79"/>
                  </a:rPr>
                  <a:t>登录</a:t>
                </a:r>
                <a:endParaRPr lang="zh-CN" altLang="en-US" sz="1600" dirty="0">
                  <a:solidFill>
                    <a:srgbClr val="412939"/>
                  </a:solidFill>
                  <a:latin typeface="Algerian" pitchFamily="82" charset="0"/>
                  <a:ea typeface="方正粗圆简体" pitchFamily="65" charset="-122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891114" y="818625"/>
              <a:ext cx="855081" cy="497538"/>
              <a:chOff x="2891114" y="818625"/>
              <a:chExt cx="855081" cy="497538"/>
            </a:xfrm>
          </p:grpSpPr>
          <p:sp>
            <p:nvSpPr>
              <p:cNvPr id="60" name="圆角矩形 59"/>
              <p:cNvSpPr/>
              <p:nvPr/>
            </p:nvSpPr>
            <p:spPr>
              <a:xfrm rot="1768517">
                <a:off x="2891114" y="894985"/>
                <a:ext cx="855081" cy="421178"/>
              </a:xfrm>
              <a:prstGeom prst="roundRect">
                <a:avLst/>
              </a:prstGeom>
              <a:gradFill flip="none" rotWithShape="1">
                <a:gsLst>
                  <a:gs pos="16000">
                    <a:schemeClr val="bg1"/>
                  </a:gs>
                  <a:gs pos="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3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" dist="50800" dir="5940000" sx="103000" sy="103000" algn="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756499">
                <a:off x="2928936" y="818625"/>
                <a:ext cx="482678" cy="301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  <a:latin typeface="Algerian" pitchFamily="82" charset="0"/>
                    <a:ea typeface="方正粗圆简体" pitchFamily="65" charset="-122"/>
                    <a:cs typeface="Aharoni" panose="02010803020104030203" pitchFamily="2" charset="-79"/>
                  </a:rPr>
                  <a:t>注册</a:t>
                </a:r>
              </a:p>
            </p:txBody>
          </p:sp>
        </p:grpSp>
        <p:sp>
          <p:nvSpPr>
            <p:cNvPr id="176" name="任意多边形 175"/>
            <p:cNvSpPr/>
            <p:nvPr/>
          </p:nvSpPr>
          <p:spPr>
            <a:xfrm rot="7200000">
              <a:off x="2612944" y="1369380"/>
              <a:ext cx="1991806" cy="995903"/>
            </a:xfrm>
            <a:custGeom>
              <a:avLst/>
              <a:gdLst>
                <a:gd name="connsiteX0" fmla="*/ 0 w 2143140"/>
                <a:gd name="connsiteY0" fmla="*/ 1071570 h 1071570"/>
                <a:gd name="connsiteX1" fmla="*/ 267893 w 2143140"/>
                <a:gd name="connsiteY1" fmla="*/ 0 h 1071570"/>
                <a:gd name="connsiteX2" fmla="*/ 1875248 w 2143140"/>
                <a:gd name="connsiteY2" fmla="*/ 0 h 1071570"/>
                <a:gd name="connsiteX3" fmla="*/ 2143140 w 2143140"/>
                <a:gd name="connsiteY3" fmla="*/ 1071570 h 1071570"/>
                <a:gd name="connsiteX4" fmla="*/ 0 w 2143140"/>
                <a:gd name="connsiteY4" fmla="*/ 1071570 h 1071570"/>
                <a:gd name="connsiteX0-1" fmla="*/ 0 w 2143140"/>
                <a:gd name="connsiteY0-2" fmla="*/ 1071570 h 1071570"/>
                <a:gd name="connsiteX1-3" fmla="*/ 625051 w 2143140"/>
                <a:gd name="connsiteY1-4" fmla="*/ 0 h 1071570"/>
                <a:gd name="connsiteX2-5" fmla="*/ 1875248 w 2143140"/>
                <a:gd name="connsiteY2-6" fmla="*/ 0 h 1071570"/>
                <a:gd name="connsiteX3-7" fmla="*/ 2143140 w 2143140"/>
                <a:gd name="connsiteY3-8" fmla="*/ 1071570 h 1071570"/>
                <a:gd name="connsiteX4-9" fmla="*/ 0 w 2143140"/>
                <a:gd name="connsiteY4-10" fmla="*/ 1071570 h 1071570"/>
                <a:gd name="connsiteX0-11" fmla="*/ 0 w 2143140"/>
                <a:gd name="connsiteY0-12" fmla="*/ 1071570 h 1071570"/>
                <a:gd name="connsiteX1-13" fmla="*/ 625051 w 2143140"/>
                <a:gd name="connsiteY1-14" fmla="*/ 0 h 1071570"/>
                <a:gd name="connsiteX2-15" fmla="*/ 1518026 w 2143140"/>
                <a:gd name="connsiteY2-16" fmla="*/ 0 h 1071570"/>
                <a:gd name="connsiteX3-17" fmla="*/ 2143140 w 2143140"/>
                <a:gd name="connsiteY3-18" fmla="*/ 1071570 h 1071570"/>
                <a:gd name="connsiteX4-19" fmla="*/ 0 w 2143140"/>
                <a:gd name="connsiteY4-20" fmla="*/ 1071570 h 1071570"/>
                <a:gd name="connsiteX0-21" fmla="*/ 0 w 2143140"/>
                <a:gd name="connsiteY0-22" fmla="*/ 1071570 h 1071570"/>
                <a:gd name="connsiteX1-23" fmla="*/ 625051 w 2143140"/>
                <a:gd name="connsiteY1-24" fmla="*/ 0 h 1071570"/>
                <a:gd name="connsiteX2-25" fmla="*/ 1518026 w 2143140"/>
                <a:gd name="connsiteY2-26" fmla="*/ 0 h 1071570"/>
                <a:gd name="connsiteX3-27" fmla="*/ 1520824 w 2143140"/>
                <a:gd name="connsiteY3-28" fmla="*/ 11112 h 1071570"/>
                <a:gd name="connsiteX4-29" fmla="*/ 2143140 w 2143140"/>
                <a:gd name="connsiteY4-30" fmla="*/ 1071570 h 1071570"/>
                <a:gd name="connsiteX5" fmla="*/ 0 w 2143140"/>
                <a:gd name="connsiteY5" fmla="*/ 1071570 h 10715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" y="connsiteY5"/>
                </a:cxn>
              </a:cxnLst>
              <a:rect l="l" t="t" r="r" b="b"/>
              <a:pathLst>
                <a:path w="2143140" h="1071570">
                  <a:moveTo>
                    <a:pt x="0" y="1071570"/>
                  </a:moveTo>
                  <a:lnTo>
                    <a:pt x="625051" y="0"/>
                  </a:lnTo>
                  <a:lnTo>
                    <a:pt x="1518026" y="0"/>
                  </a:lnTo>
                  <a:lnTo>
                    <a:pt x="1520824" y="11112"/>
                  </a:lnTo>
                  <a:lnTo>
                    <a:pt x="2143140" y="1071570"/>
                  </a:lnTo>
                  <a:lnTo>
                    <a:pt x="0" y="10715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任意多边形 174"/>
            <p:cNvSpPr/>
            <p:nvPr/>
          </p:nvSpPr>
          <p:spPr>
            <a:xfrm rot="14400000">
              <a:off x="4737538" y="1369380"/>
              <a:ext cx="1991806" cy="995903"/>
            </a:xfrm>
            <a:custGeom>
              <a:avLst/>
              <a:gdLst>
                <a:gd name="connsiteX0" fmla="*/ 0 w 2143140"/>
                <a:gd name="connsiteY0" fmla="*/ 1071570 h 1071570"/>
                <a:gd name="connsiteX1" fmla="*/ 267893 w 2143140"/>
                <a:gd name="connsiteY1" fmla="*/ 0 h 1071570"/>
                <a:gd name="connsiteX2" fmla="*/ 1875248 w 2143140"/>
                <a:gd name="connsiteY2" fmla="*/ 0 h 1071570"/>
                <a:gd name="connsiteX3" fmla="*/ 2143140 w 2143140"/>
                <a:gd name="connsiteY3" fmla="*/ 1071570 h 1071570"/>
                <a:gd name="connsiteX4" fmla="*/ 0 w 2143140"/>
                <a:gd name="connsiteY4" fmla="*/ 1071570 h 1071570"/>
                <a:gd name="connsiteX0-1" fmla="*/ 0 w 2143140"/>
                <a:gd name="connsiteY0-2" fmla="*/ 1071570 h 1071570"/>
                <a:gd name="connsiteX1-3" fmla="*/ 625051 w 2143140"/>
                <a:gd name="connsiteY1-4" fmla="*/ 0 h 1071570"/>
                <a:gd name="connsiteX2-5" fmla="*/ 1875248 w 2143140"/>
                <a:gd name="connsiteY2-6" fmla="*/ 0 h 1071570"/>
                <a:gd name="connsiteX3-7" fmla="*/ 2143140 w 2143140"/>
                <a:gd name="connsiteY3-8" fmla="*/ 1071570 h 1071570"/>
                <a:gd name="connsiteX4-9" fmla="*/ 0 w 2143140"/>
                <a:gd name="connsiteY4-10" fmla="*/ 1071570 h 1071570"/>
                <a:gd name="connsiteX0-11" fmla="*/ 0 w 2143140"/>
                <a:gd name="connsiteY0-12" fmla="*/ 1071570 h 1071570"/>
                <a:gd name="connsiteX1-13" fmla="*/ 625051 w 2143140"/>
                <a:gd name="connsiteY1-14" fmla="*/ 0 h 1071570"/>
                <a:gd name="connsiteX2-15" fmla="*/ 1518026 w 2143140"/>
                <a:gd name="connsiteY2-16" fmla="*/ 0 h 1071570"/>
                <a:gd name="connsiteX3-17" fmla="*/ 2143140 w 2143140"/>
                <a:gd name="connsiteY3-18" fmla="*/ 1071570 h 1071570"/>
                <a:gd name="connsiteX4-19" fmla="*/ 0 w 2143140"/>
                <a:gd name="connsiteY4-20" fmla="*/ 1071570 h 1071570"/>
                <a:gd name="connsiteX0-21" fmla="*/ 0 w 2143140"/>
                <a:gd name="connsiteY0-22" fmla="*/ 1071570 h 1071570"/>
                <a:gd name="connsiteX1-23" fmla="*/ 625051 w 2143140"/>
                <a:gd name="connsiteY1-24" fmla="*/ 0 h 1071570"/>
                <a:gd name="connsiteX2-25" fmla="*/ 1518026 w 2143140"/>
                <a:gd name="connsiteY2-26" fmla="*/ 0 h 1071570"/>
                <a:gd name="connsiteX3-27" fmla="*/ 1520824 w 2143140"/>
                <a:gd name="connsiteY3-28" fmla="*/ 11112 h 1071570"/>
                <a:gd name="connsiteX4-29" fmla="*/ 2143140 w 2143140"/>
                <a:gd name="connsiteY4-30" fmla="*/ 1071570 h 1071570"/>
                <a:gd name="connsiteX5" fmla="*/ 0 w 2143140"/>
                <a:gd name="connsiteY5" fmla="*/ 1071570 h 10715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" y="connsiteY5"/>
                </a:cxn>
              </a:cxnLst>
              <a:rect l="l" t="t" r="r" b="b"/>
              <a:pathLst>
                <a:path w="2143140" h="1071570">
                  <a:moveTo>
                    <a:pt x="0" y="1071570"/>
                  </a:moveTo>
                  <a:lnTo>
                    <a:pt x="625051" y="0"/>
                  </a:lnTo>
                  <a:lnTo>
                    <a:pt x="1518026" y="0"/>
                  </a:lnTo>
                  <a:lnTo>
                    <a:pt x="1520824" y="11112"/>
                  </a:lnTo>
                  <a:lnTo>
                    <a:pt x="2143140" y="1071570"/>
                  </a:lnTo>
                  <a:lnTo>
                    <a:pt x="0" y="1071570"/>
                  </a:lnTo>
                  <a:close/>
                </a:path>
              </a:pathLst>
            </a:custGeom>
            <a:solidFill>
              <a:srgbClr val="412939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 165"/>
            <p:cNvSpPr/>
            <p:nvPr/>
          </p:nvSpPr>
          <p:spPr>
            <a:xfrm>
              <a:off x="3675561" y="3193331"/>
              <a:ext cx="1991806" cy="995903"/>
            </a:xfrm>
            <a:custGeom>
              <a:avLst/>
              <a:gdLst>
                <a:gd name="connsiteX0" fmla="*/ 0 w 2143140"/>
                <a:gd name="connsiteY0" fmla="*/ 1071570 h 1071570"/>
                <a:gd name="connsiteX1" fmla="*/ 267893 w 2143140"/>
                <a:gd name="connsiteY1" fmla="*/ 0 h 1071570"/>
                <a:gd name="connsiteX2" fmla="*/ 1875248 w 2143140"/>
                <a:gd name="connsiteY2" fmla="*/ 0 h 1071570"/>
                <a:gd name="connsiteX3" fmla="*/ 2143140 w 2143140"/>
                <a:gd name="connsiteY3" fmla="*/ 1071570 h 1071570"/>
                <a:gd name="connsiteX4" fmla="*/ 0 w 2143140"/>
                <a:gd name="connsiteY4" fmla="*/ 1071570 h 1071570"/>
                <a:gd name="connsiteX0-1" fmla="*/ 0 w 2143140"/>
                <a:gd name="connsiteY0-2" fmla="*/ 1071570 h 1071570"/>
                <a:gd name="connsiteX1-3" fmla="*/ 625051 w 2143140"/>
                <a:gd name="connsiteY1-4" fmla="*/ 0 h 1071570"/>
                <a:gd name="connsiteX2-5" fmla="*/ 1875248 w 2143140"/>
                <a:gd name="connsiteY2-6" fmla="*/ 0 h 1071570"/>
                <a:gd name="connsiteX3-7" fmla="*/ 2143140 w 2143140"/>
                <a:gd name="connsiteY3-8" fmla="*/ 1071570 h 1071570"/>
                <a:gd name="connsiteX4-9" fmla="*/ 0 w 2143140"/>
                <a:gd name="connsiteY4-10" fmla="*/ 1071570 h 1071570"/>
                <a:gd name="connsiteX0-11" fmla="*/ 0 w 2143140"/>
                <a:gd name="connsiteY0-12" fmla="*/ 1071570 h 1071570"/>
                <a:gd name="connsiteX1-13" fmla="*/ 625051 w 2143140"/>
                <a:gd name="connsiteY1-14" fmla="*/ 0 h 1071570"/>
                <a:gd name="connsiteX2-15" fmla="*/ 1518026 w 2143140"/>
                <a:gd name="connsiteY2-16" fmla="*/ 0 h 1071570"/>
                <a:gd name="connsiteX3-17" fmla="*/ 2143140 w 2143140"/>
                <a:gd name="connsiteY3-18" fmla="*/ 1071570 h 1071570"/>
                <a:gd name="connsiteX4-19" fmla="*/ 0 w 2143140"/>
                <a:gd name="connsiteY4-20" fmla="*/ 1071570 h 1071570"/>
                <a:gd name="connsiteX0-21" fmla="*/ 0 w 2143140"/>
                <a:gd name="connsiteY0-22" fmla="*/ 1071570 h 1071570"/>
                <a:gd name="connsiteX1-23" fmla="*/ 625051 w 2143140"/>
                <a:gd name="connsiteY1-24" fmla="*/ 0 h 1071570"/>
                <a:gd name="connsiteX2-25" fmla="*/ 1518026 w 2143140"/>
                <a:gd name="connsiteY2-26" fmla="*/ 0 h 1071570"/>
                <a:gd name="connsiteX3-27" fmla="*/ 1520824 w 2143140"/>
                <a:gd name="connsiteY3-28" fmla="*/ 11112 h 1071570"/>
                <a:gd name="connsiteX4-29" fmla="*/ 2143140 w 2143140"/>
                <a:gd name="connsiteY4-30" fmla="*/ 1071570 h 1071570"/>
                <a:gd name="connsiteX5" fmla="*/ 0 w 2143140"/>
                <a:gd name="connsiteY5" fmla="*/ 1071570 h 10715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" y="connsiteY5"/>
                </a:cxn>
              </a:cxnLst>
              <a:rect l="l" t="t" r="r" b="b"/>
              <a:pathLst>
                <a:path w="2143140" h="1071570">
                  <a:moveTo>
                    <a:pt x="0" y="1071570"/>
                  </a:moveTo>
                  <a:lnTo>
                    <a:pt x="625051" y="0"/>
                  </a:lnTo>
                  <a:lnTo>
                    <a:pt x="1518026" y="0"/>
                  </a:lnTo>
                  <a:lnTo>
                    <a:pt x="1520824" y="11112"/>
                  </a:lnTo>
                  <a:lnTo>
                    <a:pt x="2143140" y="1071570"/>
                  </a:lnTo>
                  <a:lnTo>
                    <a:pt x="0" y="1071570"/>
                  </a:lnTo>
                  <a:close/>
                </a:path>
              </a:pathLst>
            </a:custGeom>
            <a:solidFill>
              <a:srgbClr val="D56509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任意多边形 232"/>
            <p:cNvSpPr/>
            <p:nvPr/>
          </p:nvSpPr>
          <p:spPr>
            <a:xfrm>
              <a:off x="3865217" y="1790888"/>
              <a:ext cx="1597871" cy="1394263"/>
            </a:xfrm>
            <a:custGeom>
              <a:avLst/>
              <a:gdLst>
                <a:gd name="connsiteX0" fmla="*/ 0 w 1643074"/>
                <a:gd name="connsiteY0" fmla="*/ 750099 h 1500197"/>
                <a:gd name="connsiteX1" fmla="*/ 375049 w 1643074"/>
                <a:gd name="connsiteY1" fmla="*/ 0 h 1500197"/>
                <a:gd name="connsiteX2" fmla="*/ 1268025 w 1643074"/>
                <a:gd name="connsiteY2" fmla="*/ 0 h 1500197"/>
                <a:gd name="connsiteX3" fmla="*/ 1643074 w 1643074"/>
                <a:gd name="connsiteY3" fmla="*/ 750099 h 1500197"/>
                <a:gd name="connsiteX4" fmla="*/ 1268025 w 1643074"/>
                <a:gd name="connsiteY4" fmla="*/ 1500197 h 1500197"/>
                <a:gd name="connsiteX5" fmla="*/ 375049 w 1643074"/>
                <a:gd name="connsiteY5" fmla="*/ 1500197 h 1500197"/>
                <a:gd name="connsiteX6" fmla="*/ 0 w 1643074"/>
                <a:gd name="connsiteY6" fmla="*/ 750099 h 1500197"/>
                <a:gd name="connsiteX0-1" fmla="*/ 0 w 1719274"/>
                <a:gd name="connsiteY0-2" fmla="*/ 750099 h 1500197"/>
                <a:gd name="connsiteX1-3" fmla="*/ 375049 w 1719274"/>
                <a:gd name="connsiteY1-4" fmla="*/ 0 h 1500197"/>
                <a:gd name="connsiteX2-5" fmla="*/ 1268025 w 1719274"/>
                <a:gd name="connsiteY2-6" fmla="*/ 0 h 1500197"/>
                <a:gd name="connsiteX3-7" fmla="*/ 1719274 w 1719274"/>
                <a:gd name="connsiteY3-8" fmla="*/ 734859 h 1500197"/>
                <a:gd name="connsiteX4-9" fmla="*/ 1268025 w 1719274"/>
                <a:gd name="connsiteY4-10" fmla="*/ 1500197 h 1500197"/>
                <a:gd name="connsiteX5-11" fmla="*/ 375049 w 1719274"/>
                <a:gd name="connsiteY5-12" fmla="*/ 1500197 h 1500197"/>
                <a:gd name="connsiteX6-13" fmla="*/ 0 w 1719274"/>
                <a:gd name="connsiteY6-14" fmla="*/ 750099 h 1500197"/>
                <a:gd name="connsiteX0-15" fmla="*/ 0 w 1719274"/>
                <a:gd name="connsiteY0-16" fmla="*/ 750099 h 1500197"/>
                <a:gd name="connsiteX1-17" fmla="*/ 375049 w 1719274"/>
                <a:gd name="connsiteY1-18" fmla="*/ 0 h 1500197"/>
                <a:gd name="connsiteX2-19" fmla="*/ 1268025 w 1719274"/>
                <a:gd name="connsiteY2-20" fmla="*/ 0 h 1500197"/>
                <a:gd name="connsiteX3-21" fmla="*/ 1719274 w 1719274"/>
                <a:gd name="connsiteY3-22" fmla="*/ 734859 h 1500197"/>
                <a:gd name="connsiteX4-23" fmla="*/ 1268025 w 1719274"/>
                <a:gd name="connsiteY4-24" fmla="*/ 1500197 h 1500197"/>
                <a:gd name="connsiteX5-25" fmla="*/ 405529 w 1719274"/>
                <a:gd name="connsiteY5-26" fmla="*/ 1500197 h 1500197"/>
                <a:gd name="connsiteX6-27" fmla="*/ 0 w 1719274"/>
                <a:gd name="connsiteY6-28" fmla="*/ 750099 h 1500197"/>
                <a:gd name="connsiteX0-29" fmla="*/ 0 w 1719274"/>
                <a:gd name="connsiteY0-30" fmla="*/ 750099 h 1500197"/>
                <a:gd name="connsiteX1-31" fmla="*/ 375049 w 1719274"/>
                <a:gd name="connsiteY1-32" fmla="*/ 0 h 1500197"/>
                <a:gd name="connsiteX2-33" fmla="*/ 1268025 w 1719274"/>
                <a:gd name="connsiteY2-34" fmla="*/ 0 h 1500197"/>
                <a:gd name="connsiteX3-35" fmla="*/ 1300166 w 1719274"/>
                <a:gd name="connsiteY3-36" fmla="*/ 1909 h 1500197"/>
                <a:gd name="connsiteX4-37" fmla="*/ 1719274 w 1719274"/>
                <a:gd name="connsiteY4-38" fmla="*/ 734859 h 1500197"/>
                <a:gd name="connsiteX5-39" fmla="*/ 1268025 w 1719274"/>
                <a:gd name="connsiteY5-40" fmla="*/ 1500197 h 1500197"/>
                <a:gd name="connsiteX6-41" fmla="*/ 405529 w 1719274"/>
                <a:gd name="connsiteY6-42" fmla="*/ 1500197 h 1500197"/>
                <a:gd name="connsiteX7" fmla="*/ 0 w 1719274"/>
                <a:gd name="connsiteY7" fmla="*/ 750099 h 1500197"/>
                <a:gd name="connsiteX0-43" fmla="*/ 0 w 1719274"/>
                <a:gd name="connsiteY0-44" fmla="*/ 750099 h 1500197"/>
                <a:gd name="connsiteX1-45" fmla="*/ 413149 w 1719274"/>
                <a:gd name="connsiteY1-46" fmla="*/ 7620 h 1500197"/>
                <a:gd name="connsiteX2-47" fmla="*/ 1268025 w 1719274"/>
                <a:gd name="connsiteY2-48" fmla="*/ 0 h 1500197"/>
                <a:gd name="connsiteX3-49" fmla="*/ 1300166 w 1719274"/>
                <a:gd name="connsiteY3-50" fmla="*/ 1909 h 1500197"/>
                <a:gd name="connsiteX4-51" fmla="*/ 1719274 w 1719274"/>
                <a:gd name="connsiteY4-52" fmla="*/ 734859 h 1500197"/>
                <a:gd name="connsiteX5-53" fmla="*/ 1268025 w 1719274"/>
                <a:gd name="connsiteY5-54" fmla="*/ 1500197 h 1500197"/>
                <a:gd name="connsiteX6-55" fmla="*/ 405529 w 1719274"/>
                <a:gd name="connsiteY6-56" fmla="*/ 1500197 h 1500197"/>
                <a:gd name="connsiteX7-57" fmla="*/ 0 w 1719274"/>
                <a:gd name="connsiteY7-58" fmla="*/ 750099 h 1500197"/>
                <a:gd name="connsiteX0-59" fmla="*/ 0 w 1719274"/>
                <a:gd name="connsiteY0-60" fmla="*/ 750099 h 1500197"/>
                <a:gd name="connsiteX1-61" fmla="*/ 413149 w 1719274"/>
                <a:gd name="connsiteY1-62" fmla="*/ 7620 h 1500197"/>
                <a:gd name="connsiteX2-63" fmla="*/ 1268025 w 1719274"/>
                <a:gd name="connsiteY2-64" fmla="*/ 0 h 1500197"/>
                <a:gd name="connsiteX3-65" fmla="*/ 1300166 w 1719274"/>
                <a:gd name="connsiteY3-66" fmla="*/ 1909 h 1500197"/>
                <a:gd name="connsiteX4-67" fmla="*/ 1719274 w 1719274"/>
                <a:gd name="connsiteY4-68" fmla="*/ 734859 h 1500197"/>
                <a:gd name="connsiteX5-69" fmla="*/ 1268025 w 1719274"/>
                <a:gd name="connsiteY5-70" fmla="*/ 1500197 h 1500197"/>
                <a:gd name="connsiteX6-71" fmla="*/ 429342 w 1719274"/>
                <a:gd name="connsiteY6-72" fmla="*/ 1495434 h 1500197"/>
                <a:gd name="connsiteX7-73" fmla="*/ 0 w 1719274"/>
                <a:gd name="connsiteY7-74" fmla="*/ 750099 h 15001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57" y="connsiteY7-58"/>
                </a:cxn>
              </a:cxnLst>
              <a:rect l="l" t="t" r="r" b="b"/>
              <a:pathLst>
                <a:path w="1719274" h="1500197">
                  <a:moveTo>
                    <a:pt x="0" y="750099"/>
                  </a:moveTo>
                  <a:lnTo>
                    <a:pt x="413149" y="7620"/>
                  </a:lnTo>
                  <a:lnTo>
                    <a:pt x="1268025" y="0"/>
                  </a:lnTo>
                  <a:lnTo>
                    <a:pt x="1300166" y="1909"/>
                  </a:lnTo>
                  <a:lnTo>
                    <a:pt x="1719274" y="734859"/>
                  </a:lnTo>
                  <a:lnTo>
                    <a:pt x="1268025" y="1500197"/>
                  </a:lnTo>
                  <a:lnTo>
                    <a:pt x="429342" y="1495434"/>
                  </a:lnTo>
                  <a:lnTo>
                    <a:pt x="0" y="750099"/>
                  </a:lnTo>
                  <a:close/>
                </a:path>
              </a:pathLst>
            </a:custGeom>
            <a:solidFill>
              <a:schemeClr val="bg1"/>
            </a:solidFill>
            <a:ln w="88900">
              <a:solidFill>
                <a:schemeClr val="bg1"/>
              </a:solidFill>
            </a:ln>
            <a:effectLst>
              <a:innerShdw blurRad="2159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4980" y="195758"/>
            <a:ext cx="49621" cy="781200"/>
            <a:chOff x="504980" y="195758"/>
            <a:chExt cx="49621" cy="781200"/>
          </a:xfrm>
        </p:grpSpPr>
        <p:sp>
          <p:nvSpPr>
            <p:cNvPr id="55" name="矩形 54"/>
            <p:cNvSpPr/>
            <p:nvPr/>
          </p:nvSpPr>
          <p:spPr>
            <a:xfrm>
              <a:off x="504980" y="195758"/>
              <a:ext cx="49621" cy="1799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4980" y="396164"/>
              <a:ext cx="49621" cy="1799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504980" y="796977"/>
              <a:ext cx="49621" cy="1799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 flipH="1">
              <a:off x="504980" y="596571"/>
              <a:ext cx="49621" cy="1799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67545" y="324748"/>
            <a:ext cx="244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注册登录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4038" y="600147"/>
            <a:ext cx="1816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验证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手机邮箱，</a:t>
            </a:r>
            <a:endParaRPr lang="en-US" altLang="zh-CN" b="1" dirty="0" smtClean="0"/>
          </a:p>
          <a:p>
            <a:r>
              <a:rPr lang="zh-CN" altLang="en-US" b="1" dirty="0" smtClean="0"/>
              <a:t>       两次密码是               否相同 ，验证</a:t>
            </a:r>
            <a:endParaRPr lang="en-US" altLang="zh-CN" b="1" dirty="0" smtClean="0"/>
          </a:p>
          <a:p>
            <a:r>
              <a:rPr lang="zh-CN" altLang="en-US" b="1" dirty="0" smtClean="0"/>
              <a:t> 用户名是否存在。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84246" y="774006"/>
            <a:ext cx="1494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验证手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机，密码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验证码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格式是否正确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9576" y="3436972"/>
            <a:ext cx="159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验证账号是否存在，账号密码是否匹配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>
            <a:off x="1990019" y="1962043"/>
            <a:ext cx="5100304" cy="11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>
            <a:off x="1527431" y="2421098"/>
            <a:ext cx="6089138" cy="13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904866" y="-1133"/>
            <a:ext cx="1151993" cy="4771533"/>
            <a:chOff x="2763440" y="5362"/>
            <a:chExt cx="1151993" cy="4771533"/>
          </a:xfrm>
        </p:grpSpPr>
        <p:sp>
          <p:nvSpPr>
            <p:cNvPr id="21" name="矩形 20"/>
            <p:cNvSpPr/>
            <p:nvPr/>
          </p:nvSpPr>
          <p:spPr>
            <a:xfrm>
              <a:off x="3284401" y="5362"/>
              <a:ext cx="631032" cy="1956680"/>
            </a:xfrm>
            <a:prstGeom prst="rect">
              <a:avLst/>
            </a:prstGeom>
            <a:solidFill>
              <a:srgbClr val="C8B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7"/>
            <p:cNvSpPr/>
            <p:nvPr/>
          </p:nvSpPr>
          <p:spPr>
            <a:xfrm>
              <a:off x="2763440" y="2391196"/>
              <a:ext cx="943539" cy="2385699"/>
            </a:xfrm>
            <a:custGeom>
              <a:avLst/>
              <a:gdLst/>
              <a:ahLst/>
              <a:cxnLst/>
              <a:rect l="l" t="t" r="r" b="b"/>
              <a:pathLst>
                <a:path w="576064" h="2304193">
                  <a:moveTo>
                    <a:pt x="0" y="0"/>
                  </a:moveTo>
                  <a:lnTo>
                    <a:pt x="576064" y="0"/>
                  </a:lnTo>
                  <a:lnTo>
                    <a:pt x="576064" y="2016193"/>
                  </a:lnTo>
                  <a:lnTo>
                    <a:pt x="576064" y="2016224"/>
                  </a:lnTo>
                  <a:lnTo>
                    <a:pt x="576033" y="2016224"/>
                  </a:lnTo>
                  <a:lnTo>
                    <a:pt x="288064" y="2304193"/>
                  </a:lnTo>
                  <a:lnTo>
                    <a:pt x="95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rgbClr val="C8B49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梯形 10"/>
            <p:cNvSpPr/>
            <p:nvPr/>
          </p:nvSpPr>
          <p:spPr>
            <a:xfrm>
              <a:off x="2777133" y="1962042"/>
              <a:ext cx="1099960" cy="461206"/>
            </a:xfrm>
            <a:custGeom>
              <a:avLst/>
              <a:gdLst/>
              <a:ahLst/>
              <a:cxnLst/>
              <a:rect l="l" t="t" r="r" b="b"/>
              <a:pathLst>
                <a:path w="671564" h="368563">
                  <a:moveTo>
                    <a:pt x="284875" y="0"/>
                  </a:moveTo>
                  <a:lnTo>
                    <a:pt x="311844" y="0"/>
                  </a:lnTo>
                  <a:lnTo>
                    <a:pt x="311844" y="2"/>
                  </a:lnTo>
                  <a:lnTo>
                    <a:pt x="671564" y="2"/>
                  </a:lnTo>
                  <a:lnTo>
                    <a:pt x="671564" y="904"/>
                  </a:lnTo>
                  <a:lnTo>
                    <a:pt x="669469" y="904"/>
                  </a:lnTo>
                  <a:lnTo>
                    <a:pt x="576814" y="368563"/>
                  </a:lnTo>
                  <a:lnTo>
                    <a:pt x="0" y="368468"/>
                  </a:lnTo>
                  <a:close/>
                </a:path>
              </a:pathLst>
            </a:custGeom>
            <a:solidFill>
              <a:srgbClr val="B89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9666" y="3212"/>
            <a:ext cx="943539" cy="4406026"/>
            <a:chOff x="2548377" y="3212"/>
            <a:chExt cx="943539" cy="4406026"/>
          </a:xfrm>
        </p:grpSpPr>
        <p:sp>
          <p:nvSpPr>
            <p:cNvPr id="18" name="矩形 17"/>
            <p:cNvSpPr/>
            <p:nvPr/>
          </p:nvSpPr>
          <p:spPr>
            <a:xfrm>
              <a:off x="2699792" y="3212"/>
              <a:ext cx="631032" cy="1956680"/>
            </a:xfrm>
            <a:prstGeom prst="rect">
              <a:avLst/>
            </a:prstGeom>
            <a:solidFill>
              <a:srgbClr val="73A0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梯形 10"/>
            <p:cNvSpPr/>
            <p:nvPr/>
          </p:nvSpPr>
          <p:spPr>
            <a:xfrm>
              <a:off x="2549042" y="1959892"/>
              <a:ext cx="942092" cy="461469"/>
            </a:xfrm>
            <a:custGeom>
              <a:avLst/>
              <a:gdLst>
                <a:gd name="connsiteX0" fmla="*/ 86591 w 573078"/>
                <a:gd name="connsiteY0" fmla="*/ 0 h 368773"/>
                <a:gd name="connsiteX1" fmla="*/ 475795 w 573078"/>
                <a:gd name="connsiteY1" fmla="*/ 1 h 368773"/>
                <a:gd name="connsiteX2" fmla="*/ 573078 w 573078"/>
                <a:gd name="connsiteY2" fmla="*/ 366401 h 368773"/>
                <a:gd name="connsiteX3" fmla="*/ 573078 w 573078"/>
                <a:gd name="connsiteY3" fmla="*/ 368773 h 368773"/>
                <a:gd name="connsiteX4" fmla="*/ 0 w 573078"/>
                <a:gd name="connsiteY4" fmla="*/ 368618 h 368773"/>
                <a:gd name="connsiteX5" fmla="*/ 86591 w 573078"/>
                <a:gd name="connsiteY5" fmla="*/ 0 h 368773"/>
                <a:gd name="connsiteX0-1" fmla="*/ 88693 w 575180"/>
                <a:gd name="connsiteY0-2" fmla="*/ 0 h 368773"/>
                <a:gd name="connsiteX1-3" fmla="*/ 477897 w 575180"/>
                <a:gd name="connsiteY1-4" fmla="*/ 1 h 368773"/>
                <a:gd name="connsiteX2-5" fmla="*/ 575180 w 575180"/>
                <a:gd name="connsiteY2-6" fmla="*/ 366401 h 368773"/>
                <a:gd name="connsiteX3-7" fmla="*/ 575180 w 575180"/>
                <a:gd name="connsiteY3-8" fmla="*/ 368773 h 368773"/>
                <a:gd name="connsiteX4-9" fmla="*/ 0 w 575180"/>
                <a:gd name="connsiteY4-10" fmla="*/ 368618 h 368773"/>
                <a:gd name="connsiteX5-11" fmla="*/ 88693 w 575180"/>
                <a:gd name="connsiteY5-12" fmla="*/ 0 h 3687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75180" h="368773">
                  <a:moveTo>
                    <a:pt x="88693" y="0"/>
                  </a:moveTo>
                  <a:lnTo>
                    <a:pt x="477897" y="1"/>
                  </a:lnTo>
                  <a:lnTo>
                    <a:pt x="575180" y="366401"/>
                  </a:lnTo>
                  <a:lnTo>
                    <a:pt x="575180" y="368773"/>
                  </a:lnTo>
                  <a:lnTo>
                    <a:pt x="0" y="368618"/>
                  </a:lnTo>
                  <a:cubicBezTo>
                    <a:pt x="30966" y="245745"/>
                    <a:pt x="57727" y="122873"/>
                    <a:pt x="88693" y="0"/>
                  </a:cubicBezTo>
                  <a:close/>
                </a:path>
              </a:pathLst>
            </a:custGeom>
            <a:solidFill>
              <a:srgbClr val="60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7"/>
            <p:cNvSpPr/>
            <p:nvPr/>
          </p:nvSpPr>
          <p:spPr>
            <a:xfrm>
              <a:off x="2548377" y="2421155"/>
              <a:ext cx="943539" cy="1988083"/>
            </a:xfrm>
            <a:custGeom>
              <a:avLst/>
              <a:gdLst/>
              <a:ahLst/>
              <a:cxnLst/>
              <a:rect l="l" t="t" r="r" b="b"/>
              <a:pathLst>
                <a:path w="576064" h="2304193">
                  <a:moveTo>
                    <a:pt x="0" y="0"/>
                  </a:moveTo>
                  <a:lnTo>
                    <a:pt x="576064" y="0"/>
                  </a:lnTo>
                  <a:lnTo>
                    <a:pt x="576064" y="2016193"/>
                  </a:lnTo>
                  <a:lnTo>
                    <a:pt x="576064" y="2016224"/>
                  </a:lnTo>
                  <a:lnTo>
                    <a:pt x="576033" y="2016224"/>
                  </a:lnTo>
                  <a:lnTo>
                    <a:pt x="288064" y="2304193"/>
                  </a:lnTo>
                  <a:lnTo>
                    <a:pt x="95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rgbClr val="73A0A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87702" y="0"/>
            <a:ext cx="2240905" cy="4008409"/>
            <a:chOff x="4017589" y="3212"/>
            <a:chExt cx="2240905" cy="4008409"/>
          </a:xfrm>
        </p:grpSpPr>
        <p:sp>
          <p:nvSpPr>
            <p:cNvPr id="19" name="矩形 18"/>
            <p:cNvSpPr/>
            <p:nvPr/>
          </p:nvSpPr>
          <p:spPr>
            <a:xfrm>
              <a:off x="4572000" y="3212"/>
              <a:ext cx="631032" cy="1956680"/>
            </a:xfrm>
            <a:prstGeom prst="rect">
              <a:avLst/>
            </a:prstGeom>
            <a:solidFill>
              <a:srgbClr val="F08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梯形 10"/>
            <p:cNvSpPr/>
            <p:nvPr/>
          </p:nvSpPr>
          <p:spPr>
            <a:xfrm>
              <a:off x="4017589" y="1959891"/>
              <a:ext cx="2240905" cy="461638"/>
            </a:xfrm>
            <a:custGeom>
              <a:avLst/>
              <a:gdLst/>
              <a:ahLst/>
              <a:cxnLst/>
              <a:rect l="l" t="t" r="r" b="b"/>
              <a:pathLst>
                <a:path w="1368152" h="368908">
                  <a:moveTo>
                    <a:pt x="0" y="0"/>
                  </a:moveTo>
                  <a:lnTo>
                    <a:pt x="722527" y="1"/>
                  </a:lnTo>
                  <a:lnTo>
                    <a:pt x="1012968" y="368564"/>
                  </a:lnTo>
                  <a:lnTo>
                    <a:pt x="1356379" y="368564"/>
                  </a:lnTo>
                  <a:lnTo>
                    <a:pt x="1368152" y="368908"/>
                  </a:lnTo>
                  <a:lnTo>
                    <a:pt x="434260" y="368670"/>
                  </a:lnTo>
                  <a:lnTo>
                    <a:pt x="434260" y="366402"/>
                  </a:lnTo>
                  <a:lnTo>
                    <a:pt x="336977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7"/>
            <p:cNvSpPr/>
            <p:nvPr/>
          </p:nvSpPr>
          <p:spPr>
            <a:xfrm>
              <a:off x="4733092" y="2421155"/>
              <a:ext cx="943539" cy="1590466"/>
            </a:xfrm>
            <a:custGeom>
              <a:avLst/>
              <a:gdLst/>
              <a:ahLst/>
              <a:cxnLst/>
              <a:rect l="l" t="t" r="r" b="b"/>
              <a:pathLst>
                <a:path w="576064" h="2304193">
                  <a:moveTo>
                    <a:pt x="0" y="0"/>
                  </a:moveTo>
                  <a:lnTo>
                    <a:pt x="576064" y="0"/>
                  </a:lnTo>
                  <a:lnTo>
                    <a:pt x="576064" y="2016193"/>
                  </a:lnTo>
                  <a:lnTo>
                    <a:pt x="576064" y="2016224"/>
                  </a:lnTo>
                  <a:lnTo>
                    <a:pt x="576033" y="2016224"/>
                  </a:lnTo>
                  <a:lnTo>
                    <a:pt x="288064" y="2304193"/>
                  </a:lnTo>
                  <a:lnTo>
                    <a:pt x="95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rgbClr val="F0820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8155" y="0"/>
            <a:ext cx="1428415" cy="3610793"/>
            <a:chOff x="5197062" y="3212"/>
            <a:chExt cx="1428415" cy="3610793"/>
          </a:xfrm>
        </p:grpSpPr>
        <p:sp>
          <p:nvSpPr>
            <p:cNvPr id="28" name="梯形 10"/>
            <p:cNvSpPr/>
            <p:nvPr/>
          </p:nvSpPr>
          <p:spPr>
            <a:xfrm>
              <a:off x="5197062" y="1959892"/>
              <a:ext cx="1428415" cy="461263"/>
            </a:xfrm>
            <a:custGeom>
              <a:avLst/>
              <a:gdLst>
                <a:gd name="connsiteX0" fmla="*/ 0 w 872098"/>
                <a:gd name="connsiteY0" fmla="*/ 0 h 368608"/>
                <a:gd name="connsiteX1" fmla="*/ 386770 w 872098"/>
                <a:gd name="connsiteY1" fmla="*/ 0 h 368608"/>
                <a:gd name="connsiteX2" fmla="*/ 866850 w 872098"/>
                <a:gd name="connsiteY2" fmla="*/ 365224 h 368608"/>
                <a:gd name="connsiteX3" fmla="*/ 872098 w 872098"/>
                <a:gd name="connsiteY3" fmla="*/ 368608 h 368608"/>
                <a:gd name="connsiteX4" fmla="*/ 290477 w 872098"/>
                <a:gd name="connsiteY4" fmla="*/ 368608 h 368608"/>
                <a:gd name="connsiteX5" fmla="*/ 0 w 872098"/>
                <a:gd name="connsiteY5" fmla="*/ 0 h 36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2098" h="368608">
                  <a:moveTo>
                    <a:pt x="0" y="0"/>
                  </a:moveTo>
                  <a:lnTo>
                    <a:pt x="386770" y="0"/>
                  </a:lnTo>
                  <a:lnTo>
                    <a:pt x="866850" y="365224"/>
                  </a:lnTo>
                  <a:lnTo>
                    <a:pt x="872098" y="368608"/>
                  </a:lnTo>
                  <a:lnTo>
                    <a:pt x="290477" y="368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03034" y="3212"/>
              <a:ext cx="631032" cy="1956680"/>
            </a:xfrm>
            <a:prstGeom prst="rect">
              <a:avLst/>
            </a:prstGeom>
            <a:solidFill>
              <a:srgbClr val="5A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7"/>
            <p:cNvSpPr/>
            <p:nvPr/>
          </p:nvSpPr>
          <p:spPr>
            <a:xfrm>
              <a:off x="5676581" y="2421155"/>
              <a:ext cx="944199" cy="1192850"/>
            </a:xfrm>
            <a:custGeom>
              <a:avLst/>
              <a:gdLst/>
              <a:ahLst/>
              <a:cxnLst/>
              <a:rect l="l" t="t" r="r" b="b"/>
              <a:pathLst>
                <a:path w="576064" h="2304193">
                  <a:moveTo>
                    <a:pt x="0" y="0"/>
                  </a:moveTo>
                  <a:lnTo>
                    <a:pt x="576064" y="0"/>
                  </a:lnTo>
                  <a:lnTo>
                    <a:pt x="576064" y="2016193"/>
                  </a:lnTo>
                  <a:lnTo>
                    <a:pt x="576064" y="2016224"/>
                  </a:lnTo>
                  <a:lnTo>
                    <a:pt x="576033" y="2016224"/>
                  </a:lnTo>
                  <a:lnTo>
                    <a:pt x="288064" y="2304193"/>
                  </a:lnTo>
                  <a:lnTo>
                    <a:pt x="95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rgbClr val="5A464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0696" y="4175238"/>
            <a:ext cx="45719" cy="781284"/>
            <a:chOff x="8450696" y="4175238"/>
            <a:chExt cx="45719" cy="781284"/>
          </a:xfrm>
        </p:grpSpPr>
        <p:sp>
          <p:nvSpPr>
            <p:cNvPr id="37" name="矩形 36"/>
            <p:cNvSpPr/>
            <p:nvPr/>
          </p:nvSpPr>
          <p:spPr>
            <a:xfrm>
              <a:off x="8450696" y="4175238"/>
              <a:ext cx="45719" cy="180000"/>
            </a:xfrm>
            <a:prstGeom prst="rect">
              <a:avLst/>
            </a:prstGeom>
            <a:solidFill>
              <a:srgbClr val="C8B49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450696" y="4375666"/>
              <a:ext cx="45719" cy="180000"/>
            </a:xfrm>
            <a:prstGeom prst="rect">
              <a:avLst/>
            </a:prstGeom>
            <a:solidFill>
              <a:srgbClr val="73A0A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flipH="1">
              <a:off x="8450696" y="4776522"/>
              <a:ext cx="45719" cy="180000"/>
            </a:xfrm>
            <a:prstGeom prst="rect">
              <a:avLst/>
            </a:prstGeom>
            <a:solidFill>
              <a:srgbClr val="5A46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8450696" y="4576094"/>
              <a:ext cx="45719" cy="180000"/>
            </a:xfrm>
            <a:prstGeom prst="rect">
              <a:avLst/>
            </a:prstGeom>
            <a:solidFill>
              <a:srgbClr val="F082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01603" y="4304270"/>
            <a:ext cx="2579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商品列表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0172" y="2621340"/>
            <a:ext cx="1266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模</a:t>
            </a:r>
            <a:r>
              <a:rPr lang="zh-CN" altLang="en-US" sz="3600" b="1" dirty="0" smtClean="0"/>
              <a:t>拟数据生成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1343" y="2554285"/>
            <a:ext cx="128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价格选择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2423" y="2384701"/>
            <a:ext cx="944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页面数据量切换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0106" y="2490726"/>
            <a:ext cx="967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页面切换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264550" y="788142"/>
            <a:ext cx="1999199" cy="2033170"/>
            <a:chOff x="-2653670" y="-969305"/>
            <a:chExt cx="2526083" cy="2569006"/>
          </a:xfrm>
        </p:grpSpPr>
        <p:grpSp>
          <p:nvGrpSpPr>
            <p:cNvPr id="70" name="组合 69"/>
            <p:cNvGrpSpPr/>
            <p:nvPr/>
          </p:nvGrpSpPr>
          <p:grpSpPr>
            <a:xfrm rot="1825908">
              <a:off x="-2653670" y="-808467"/>
              <a:ext cx="917014" cy="583336"/>
              <a:chOff x="781750" y="2470713"/>
              <a:chExt cx="982498" cy="6249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844200" y="2555036"/>
                <a:ext cx="920048" cy="453177"/>
              </a:xfrm>
              <a:prstGeom prst="roundRect">
                <a:avLst/>
              </a:prstGeom>
              <a:gradFill flip="none" rotWithShape="1">
                <a:gsLst>
                  <a:gs pos="16000">
                    <a:schemeClr val="bg1"/>
                  </a:gs>
                  <a:gs pos="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3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" dist="50800" dir="5940000" sx="103000" sy="103000" algn="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81750" y="2470713"/>
                <a:ext cx="744782" cy="624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D79757"/>
                    </a:solidFill>
                    <a:latin typeface="Algerian" pitchFamily="82" charset="0"/>
                    <a:ea typeface="方正粗圆简体" pitchFamily="65" charset="-122"/>
                    <a:cs typeface="Aharoni" panose="02010803020104030203" pitchFamily="2" charset="-79"/>
                  </a:rPr>
                  <a:t>01</a:t>
                </a:r>
                <a:endParaRPr lang="zh-CN" altLang="en-US" sz="2400" dirty="0">
                  <a:solidFill>
                    <a:srgbClr val="D79757"/>
                  </a:solidFill>
                  <a:latin typeface="Algerian" pitchFamily="82" charset="0"/>
                  <a:ea typeface="方正粗圆简体" pitchFamily="65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7" name="等腰三角形 6"/>
            <p:cNvSpPr/>
            <p:nvPr/>
          </p:nvSpPr>
          <p:spPr>
            <a:xfrm rot="5400000">
              <a:off x="-1652386" y="-393750"/>
              <a:ext cx="1631704" cy="1417894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C9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"/>
            <p:cNvSpPr/>
            <p:nvPr/>
          </p:nvSpPr>
          <p:spPr>
            <a:xfrm rot="5400000">
              <a:off x="-1348920" y="-59336"/>
              <a:ext cx="862021" cy="749066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C9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"/>
            <p:cNvSpPr/>
            <p:nvPr/>
          </p:nvSpPr>
          <p:spPr>
            <a:xfrm rot="5400000">
              <a:off x="-2743791" y="-273068"/>
              <a:ext cx="2569006" cy="1176531"/>
            </a:xfrm>
            <a:custGeom>
              <a:avLst/>
              <a:gdLst/>
              <a:ahLst/>
              <a:cxnLst/>
              <a:rect l="l" t="t" r="r" b="b"/>
              <a:pathLst>
                <a:path w="2952329" h="1352082">
                  <a:moveTo>
                    <a:pt x="679890" y="0"/>
                  </a:moveTo>
                  <a:lnTo>
                    <a:pt x="2269951" y="0"/>
                  </a:lnTo>
                  <a:lnTo>
                    <a:pt x="2926067" y="1131235"/>
                  </a:lnTo>
                  <a:cubicBezTo>
                    <a:pt x="2985941" y="1238976"/>
                    <a:pt x="2943438" y="1346718"/>
                    <a:pt x="2798562" y="1352082"/>
                  </a:cubicBezTo>
                  <a:lnTo>
                    <a:pt x="151278" y="1352082"/>
                  </a:lnTo>
                  <a:cubicBezTo>
                    <a:pt x="21024" y="1346716"/>
                    <a:pt x="-36100" y="1214601"/>
                    <a:pt x="23772" y="113123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D79757"/>
                </a:gs>
                <a:gs pos="0">
                  <a:srgbClr val="C97D31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80253" y="788142"/>
            <a:ext cx="1999198" cy="2033170"/>
            <a:chOff x="4864468" y="442666"/>
            <a:chExt cx="1999198" cy="2033170"/>
          </a:xfrm>
        </p:grpSpPr>
        <p:grpSp>
          <p:nvGrpSpPr>
            <p:cNvPr id="128" name="组合 127"/>
            <p:cNvGrpSpPr/>
            <p:nvPr/>
          </p:nvGrpSpPr>
          <p:grpSpPr>
            <a:xfrm rot="1825908">
              <a:off x="4864468" y="569958"/>
              <a:ext cx="725745" cy="461665"/>
              <a:chOff x="781751" y="2470714"/>
              <a:chExt cx="982497" cy="624992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844200" y="2555036"/>
                <a:ext cx="920048" cy="453177"/>
              </a:xfrm>
              <a:prstGeom prst="roundRect">
                <a:avLst/>
              </a:prstGeom>
              <a:gradFill flip="none" rotWithShape="1">
                <a:gsLst>
                  <a:gs pos="16000">
                    <a:schemeClr val="bg1"/>
                  </a:gs>
                  <a:gs pos="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3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" dist="50800" dir="5940000" sx="103000" sy="103000" algn="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81751" y="2470714"/>
                <a:ext cx="744781" cy="624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8C6E73"/>
                    </a:solidFill>
                    <a:latin typeface="Algerian" pitchFamily="82" charset="0"/>
                    <a:ea typeface="方正粗圆简体" pitchFamily="65" charset="-122"/>
                    <a:cs typeface="Aharoni" panose="02010803020104030203" pitchFamily="2" charset="-79"/>
                  </a:rPr>
                  <a:t>02</a:t>
                </a:r>
                <a:endParaRPr lang="zh-CN" altLang="en-US" sz="2400" dirty="0">
                  <a:solidFill>
                    <a:srgbClr val="8C6E73"/>
                  </a:solidFill>
                  <a:latin typeface="Algerian" pitchFamily="82" charset="0"/>
                  <a:ea typeface="方正粗圆简体" pitchFamily="65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29" name="等腰三角形 6"/>
            <p:cNvSpPr/>
            <p:nvPr/>
          </p:nvSpPr>
          <p:spPr>
            <a:xfrm rot="5400000">
              <a:off x="5656906" y="898174"/>
              <a:ext cx="1291368" cy="1122153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937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6"/>
            <p:cNvSpPr/>
            <p:nvPr/>
          </p:nvSpPr>
          <p:spPr>
            <a:xfrm rot="5400000">
              <a:off x="5897076" y="1162836"/>
              <a:ext cx="682223" cy="592828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937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等腰三角形 6"/>
            <p:cNvSpPr/>
            <p:nvPr/>
          </p:nvSpPr>
          <p:spPr>
            <a:xfrm rot="5400000">
              <a:off x="4793144" y="993684"/>
              <a:ext cx="2033170" cy="931133"/>
            </a:xfrm>
            <a:custGeom>
              <a:avLst/>
              <a:gdLst/>
              <a:ahLst/>
              <a:cxnLst/>
              <a:rect l="l" t="t" r="r" b="b"/>
              <a:pathLst>
                <a:path w="2952329" h="1352082">
                  <a:moveTo>
                    <a:pt x="679890" y="0"/>
                  </a:moveTo>
                  <a:lnTo>
                    <a:pt x="2269951" y="0"/>
                  </a:lnTo>
                  <a:lnTo>
                    <a:pt x="2926067" y="1131235"/>
                  </a:lnTo>
                  <a:cubicBezTo>
                    <a:pt x="2985941" y="1238976"/>
                    <a:pt x="2943438" y="1346718"/>
                    <a:pt x="2798562" y="1352082"/>
                  </a:cubicBezTo>
                  <a:lnTo>
                    <a:pt x="151278" y="1352082"/>
                  </a:lnTo>
                  <a:cubicBezTo>
                    <a:pt x="21024" y="1346716"/>
                    <a:pt x="-36100" y="1214601"/>
                    <a:pt x="23772" y="113123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93757A"/>
                </a:gs>
                <a:gs pos="0">
                  <a:srgbClr val="8C6E73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64550" y="3013140"/>
            <a:ext cx="1999198" cy="2033170"/>
            <a:chOff x="2248765" y="2667664"/>
            <a:chExt cx="1999198" cy="2033170"/>
          </a:xfrm>
        </p:grpSpPr>
        <p:grpSp>
          <p:nvGrpSpPr>
            <p:cNvPr id="155" name="组合 154"/>
            <p:cNvGrpSpPr/>
            <p:nvPr/>
          </p:nvGrpSpPr>
          <p:grpSpPr>
            <a:xfrm rot="1825908">
              <a:off x="2248765" y="2794956"/>
              <a:ext cx="725745" cy="461665"/>
              <a:chOff x="781751" y="2470714"/>
              <a:chExt cx="982497" cy="624992"/>
            </a:xfrm>
          </p:grpSpPr>
          <p:sp>
            <p:nvSpPr>
              <p:cNvPr id="161" name="圆角矩形 160"/>
              <p:cNvSpPr/>
              <p:nvPr/>
            </p:nvSpPr>
            <p:spPr>
              <a:xfrm>
                <a:off x="844200" y="2555036"/>
                <a:ext cx="920048" cy="453177"/>
              </a:xfrm>
              <a:prstGeom prst="roundRect">
                <a:avLst/>
              </a:prstGeom>
              <a:gradFill flip="none" rotWithShape="1">
                <a:gsLst>
                  <a:gs pos="16000">
                    <a:schemeClr val="bg1"/>
                  </a:gs>
                  <a:gs pos="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3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" dist="50800" dir="5940000" sx="103000" sy="103000" algn="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781751" y="2470714"/>
                <a:ext cx="744781" cy="624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6CB1CA"/>
                    </a:solidFill>
                    <a:latin typeface="Algerian" pitchFamily="82" charset="0"/>
                    <a:ea typeface="方正粗圆简体" pitchFamily="65" charset="-122"/>
                    <a:cs typeface="Aharoni" panose="02010803020104030203" pitchFamily="2" charset="-79"/>
                  </a:rPr>
                  <a:t>03</a:t>
                </a:r>
                <a:endParaRPr lang="zh-CN" altLang="en-US" sz="2400" dirty="0">
                  <a:solidFill>
                    <a:srgbClr val="6CB1CA"/>
                  </a:solidFill>
                  <a:latin typeface="Algerian" pitchFamily="82" charset="0"/>
                  <a:ea typeface="方正粗圆简体" pitchFamily="65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56" name="等腰三角形 6"/>
            <p:cNvSpPr/>
            <p:nvPr/>
          </p:nvSpPr>
          <p:spPr>
            <a:xfrm rot="5400000">
              <a:off x="3041203" y="3123172"/>
              <a:ext cx="1291368" cy="1122153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449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等腰三角形 6"/>
            <p:cNvSpPr/>
            <p:nvPr/>
          </p:nvSpPr>
          <p:spPr>
            <a:xfrm rot="5400000">
              <a:off x="3281373" y="3387834"/>
              <a:ext cx="682223" cy="592828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449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等腰三角形 6"/>
            <p:cNvSpPr/>
            <p:nvPr/>
          </p:nvSpPr>
          <p:spPr>
            <a:xfrm rot="5400000">
              <a:off x="2177441" y="3218682"/>
              <a:ext cx="2033170" cy="931133"/>
            </a:xfrm>
            <a:custGeom>
              <a:avLst/>
              <a:gdLst/>
              <a:ahLst/>
              <a:cxnLst/>
              <a:rect l="l" t="t" r="r" b="b"/>
              <a:pathLst>
                <a:path w="2952329" h="1352082">
                  <a:moveTo>
                    <a:pt x="679890" y="0"/>
                  </a:moveTo>
                  <a:lnTo>
                    <a:pt x="2269951" y="0"/>
                  </a:lnTo>
                  <a:lnTo>
                    <a:pt x="2926067" y="1131235"/>
                  </a:lnTo>
                  <a:cubicBezTo>
                    <a:pt x="2985941" y="1238976"/>
                    <a:pt x="2943438" y="1346718"/>
                    <a:pt x="2798562" y="1352082"/>
                  </a:cubicBezTo>
                  <a:lnTo>
                    <a:pt x="151278" y="1352082"/>
                  </a:lnTo>
                  <a:cubicBezTo>
                    <a:pt x="21024" y="1346716"/>
                    <a:pt x="-36100" y="1214601"/>
                    <a:pt x="23772" y="113123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5CA9C4"/>
                </a:gs>
                <a:gs pos="0">
                  <a:srgbClr val="449DBC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4980" y="195758"/>
            <a:ext cx="49621" cy="781200"/>
            <a:chOff x="504980" y="195758"/>
            <a:chExt cx="49621" cy="781200"/>
          </a:xfrm>
        </p:grpSpPr>
        <p:sp>
          <p:nvSpPr>
            <p:cNvPr id="176" name="矩形 175"/>
            <p:cNvSpPr/>
            <p:nvPr/>
          </p:nvSpPr>
          <p:spPr>
            <a:xfrm>
              <a:off x="504980" y="195758"/>
              <a:ext cx="49621" cy="179981"/>
            </a:xfrm>
            <a:prstGeom prst="rect">
              <a:avLst/>
            </a:prstGeom>
            <a:gradFill flip="none" rotWithShape="1">
              <a:gsLst>
                <a:gs pos="100000">
                  <a:srgbClr val="D79757"/>
                </a:gs>
                <a:gs pos="0">
                  <a:srgbClr val="C97D31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504980" y="396164"/>
              <a:ext cx="49621" cy="179981"/>
            </a:xfrm>
            <a:prstGeom prst="rect">
              <a:avLst/>
            </a:prstGeom>
            <a:gradFill flip="none" rotWithShape="1">
              <a:gsLst>
                <a:gs pos="100000">
                  <a:srgbClr val="93757A"/>
                </a:gs>
                <a:gs pos="0">
                  <a:srgbClr val="8C6E73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 flipH="1">
              <a:off x="504980" y="796977"/>
              <a:ext cx="49621" cy="179981"/>
            </a:xfrm>
            <a:prstGeom prst="rect">
              <a:avLst/>
            </a:prstGeom>
            <a:gradFill>
              <a:gsLst>
                <a:gs pos="100000">
                  <a:srgbClr val="F4572C"/>
                </a:gs>
                <a:gs pos="0">
                  <a:srgbClr val="F94527"/>
                </a:gs>
              </a:gsLst>
              <a:lin ang="5400000" scaled="1"/>
            </a:gradFill>
            <a:ln w="25400"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 flipH="1">
              <a:off x="504980" y="596571"/>
              <a:ext cx="49621" cy="179981"/>
            </a:xfrm>
            <a:prstGeom prst="rect">
              <a:avLst/>
            </a:prstGeom>
            <a:gradFill flip="none" rotWithShape="1">
              <a:gsLst>
                <a:gs pos="100000">
                  <a:srgbClr val="5CA9C4"/>
                </a:gs>
                <a:gs pos="0">
                  <a:srgbClr val="449DB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467545" y="324748"/>
            <a:ext cx="244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商品详情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880253" y="3013140"/>
            <a:ext cx="1999198" cy="2033170"/>
            <a:chOff x="4880253" y="3013140"/>
            <a:chExt cx="1999198" cy="2033170"/>
          </a:xfrm>
        </p:grpSpPr>
        <p:grpSp>
          <p:nvGrpSpPr>
            <p:cNvPr id="164" name="组合 163"/>
            <p:cNvGrpSpPr/>
            <p:nvPr/>
          </p:nvGrpSpPr>
          <p:grpSpPr>
            <a:xfrm rot="1825908">
              <a:off x="4880253" y="3140432"/>
              <a:ext cx="725745" cy="461665"/>
              <a:chOff x="781751" y="2470714"/>
              <a:chExt cx="982497" cy="624992"/>
            </a:xfrm>
          </p:grpSpPr>
          <p:sp>
            <p:nvSpPr>
              <p:cNvPr id="170" name="圆角矩形 169"/>
              <p:cNvSpPr/>
              <p:nvPr/>
            </p:nvSpPr>
            <p:spPr>
              <a:xfrm>
                <a:off x="844200" y="2555036"/>
                <a:ext cx="920048" cy="453177"/>
              </a:xfrm>
              <a:prstGeom prst="roundRect">
                <a:avLst/>
              </a:prstGeom>
              <a:gradFill flip="none" rotWithShape="1">
                <a:gsLst>
                  <a:gs pos="16000">
                    <a:schemeClr val="bg1"/>
                  </a:gs>
                  <a:gs pos="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  <a:gs pos="3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8100" dist="50800" dir="5940000" sx="103000" sy="103000" algn="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781751" y="2470714"/>
                <a:ext cx="744781" cy="624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94527"/>
                    </a:solidFill>
                    <a:latin typeface="Algerian" pitchFamily="82" charset="0"/>
                    <a:ea typeface="方正粗圆简体" pitchFamily="65" charset="-122"/>
                    <a:cs typeface="Aharoni" panose="02010803020104030203" pitchFamily="2" charset="-79"/>
                  </a:rPr>
                  <a:t>04</a:t>
                </a:r>
                <a:endParaRPr lang="zh-CN" altLang="en-US" sz="2400" dirty="0">
                  <a:solidFill>
                    <a:srgbClr val="F94527"/>
                  </a:solidFill>
                  <a:latin typeface="Algerian" pitchFamily="82" charset="0"/>
                  <a:ea typeface="方正粗圆简体" pitchFamily="65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65" name="等腰三角形 6"/>
            <p:cNvSpPr/>
            <p:nvPr/>
          </p:nvSpPr>
          <p:spPr>
            <a:xfrm rot="5400000">
              <a:off x="5672691" y="3468648"/>
              <a:ext cx="1291368" cy="1122153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F94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等腰三角形 6"/>
            <p:cNvSpPr/>
            <p:nvPr/>
          </p:nvSpPr>
          <p:spPr>
            <a:xfrm rot="5400000">
              <a:off x="5912861" y="3733310"/>
              <a:ext cx="682223" cy="592828"/>
            </a:xfrm>
            <a:custGeom>
              <a:avLst/>
              <a:gdLst/>
              <a:ahLst/>
              <a:cxnLst/>
              <a:rect l="l" t="t" r="r" b="b"/>
              <a:pathLst>
                <a:path w="1442096" h="1253131">
                  <a:moveTo>
                    <a:pt x="718151" y="253224"/>
                  </a:moveTo>
                  <a:cubicBezTo>
                    <a:pt x="700773" y="253430"/>
                    <a:pt x="684221" y="260858"/>
                    <a:pt x="677159" y="274888"/>
                  </a:cubicBezTo>
                  <a:lnTo>
                    <a:pt x="229299" y="1047059"/>
                  </a:lnTo>
                  <a:cubicBezTo>
                    <a:pt x="209028" y="1075284"/>
                    <a:pt x="228369" y="1120015"/>
                    <a:pt x="272470" y="1121832"/>
                  </a:cubicBezTo>
                  <a:lnTo>
                    <a:pt x="1168784" y="1121832"/>
                  </a:lnTo>
                  <a:cubicBezTo>
                    <a:pt x="1217836" y="1120016"/>
                    <a:pt x="1232226" y="1083537"/>
                    <a:pt x="1211954" y="1047058"/>
                  </a:cubicBezTo>
                  <a:lnTo>
                    <a:pt x="764096" y="274888"/>
                  </a:lnTo>
                  <a:cubicBezTo>
                    <a:pt x="753733" y="260032"/>
                    <a:pt x="735529" y="253017"/>
                    <a:pt x="718151" y="253224"/>
                  </a:cubicBezTo>
                  <a:close/>
                  <a:moveTo>
                    <a:pt x="716868" y="7"/>
                  </a:moveTo>
                  <a:cubicBezTo>
                    <a:pt x="741939" y="-291"/>
                    <a:pt x="768201" y="9830"/>
                    <a:pt x="783151" y="31261"/>
                  </a:cubicBezTo>
                  <a:lnTo>
                    <a:pt x="1429268" y="1145256"/>
                  </a:lnTo>
                  <a:cubicBezTo>
                    <a:pt x="1458514" y="1197883"/>
                    <a:pt x="1437753" y="1250511"/>
                    <a:pt x="1366987" y="1253131"/>
                  </a:cubicBezTo>
                  <a:lnTo>
                    <a:pt x="73893" y="1253131"/>
                  </a:lnTo>
                  <a:cubicBezTo>
                    <a:pt x="10269" y="1250510"/>
                    <a:pt x="-17634" y="1185977"/>
                    <a:pt x="11611" y="1145257"/>
                  </a:cubicBezTo>
                  <a:lnTo>
                    <a:pt x="657729" y="31261"/>
                  </a:lnTo>
                  <a:cubicBezTo>
                    <a:pt x="667917" y="11021"/>
                    <a:pt x="691797" y="305"/>
                    <a:pt x="716868" y="7"/>
                  </a:cubicBezTo>
                  <a:close/>
                </a:path>
              </a:pathLst>
            </a:custGeom>
            <a:solidFill>
              <a:srgbClr val="F945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等腰三角形 6"/>
            <p:cNvSpPr/>
            <p:nvPr/>
          </p:nvSpPr>
          <p:spPr>
            <a:xfrm rot="5400000">
              <a:off x="4808929" y="3564158"/>
              <a:ext cx="2033170" cy="931133"/>
            </a:xfrm>
            <a:custGeom>
              <a:avLst/>
              <a:gdLst/>
              <a:ahLst/>
              <a:cxnLst/>
              <a:rect l="l" t="t" r="r" b="b"/>
              <a:pathLst>
                <a:path w="2952329" h="1352082">
                  <a:moveTo>
                    <a:pt x="679890" y="0"/>
                  </a:moveTo>
                  <a:lnTo>
                    <a:pt x="2269951" y="0"/>
                  </a:lnTo>
                  <a:lnTo>
                    <a:pt x="2926067" y="1131235"/>
                  </a:lnTo>
                  <a:cubicBezTo>
                    <a:pt x="2985941" y="1238976"/>
                    <a:pt x="2943438" y="1346718"/>
                    <a:pt x="2798562" y="1352082"/>
                  </a:cubicBezTo>
                  <a:lnTo>
                    <a:pt x="151278" y="1352082"/>
                  </a:lnTo>
                  <a:cubicBezTo>
                    <a:pt x="21024" y="1346716"/>
                    <a:pt x="-36100" y="1214601"/>
                    <a:pt x="23772" y="1131237"/>
                  </a:cubicBezTo>
                  <a:close/>
                </a:path>
              </a:pathLst>
            </a:custGeom>
            <a:gradFill>
              <a:gsLst>
                <a:gs pos="100000">
                  <a:srgbClr val="F4572C"/>
                </a:gs>
                <a:gs pos="0">
                  <a:srgbClr val="F94527"/>
                </a:gs>
              </a:gsLst>
              <a:lin ang="5400000" scaled="1"/>
            </a:gradFill>
            <a:ln w="25400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27804" y="1019896"/>
            <a:ext cx="514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模态框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9971" y="1029491"/>
            <a:ext cx="634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幻灯片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7573" y="3401543"/>
            <a:ext cx="1017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图片切换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1750" y="3391497"/>
            <a:ext cx="899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存入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购物车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164247" flipV="1">
            <a:off x="5026378" y="3389200"/>
            <a:ext cx="837136" cy="9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9878225" flipV="1">
            <a:off x="6510532" y="4464075"/>
            <a:ext cx="830615" cy="9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152643" flipV="1">
            <a:off x="5709311" y="4525581"/>
            <a:ext cx="837136" cy="9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2057140" flipV="1">
            <a:off x="6560298" y="3166072"/>
            <a:ext cx="837136" cy="9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2057140" flipV="1">
            <a:off x="5799785" y="2028109"/>
            <a:ext cx="837136" cy="9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2057140" flipV="1">
            <a:off x="5114633" y="910549"/>
            <a:ext cx="837136" cy="9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8981151" flipV="1">
            <a:off x="4155497" y="1054033"/>
            <a:ext cx="1137762" cy="12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379219" y="882048"/>
            <a:ext cx="1764761" cy="1554827"/>
            <a:chOff x="4379219" y="882048"/>
            <a:chExt cx="1764761" cy="1554827"/>
          </a:xfrm>
          <a:effectLst>
            <a:outerShdw blurRad="228600" dist="127000" dir="5400000" sx="97000" sy="97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平行四边形 2"/>
            <p:cNvSpPr/>
            <p:nvPr/>
          </p:nvSpPr>
          <p:spPr>
            <a:xfrm rot="1200000">
              <a:off x="4451169" y="882048"/>
              <a:ext cx="1366791" cy="688052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 rot="16200000">
              <a:off x="4175551" y="1524266"/>
              <a:ext cx="1116277" cy="708941"/>
            </a:xfrm>
            <a:prstGeom prst="parallelogram">
              <a:avLst>
                <a:gd name="adj" fmla="val 36484"/>
              </a:avLst>
            </a:prstGeom>
            <a:gradFill>
              <a:gsLst>
                <a:gs pos="100000">
                  <a:srgbClr val="FE552C">
                    <a:alpha val="34000"/>
                  </a:srgbClr>
                </a:gs>
                <a:gs pos="0">
                  <a:srgbClr val="FE552C"/>
                </a:gs>
              </a:gsLst>
              <a:lin ang="10800000" scaled="0"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rot="9071256">
              <a:off x="4820145" y="1414451"/>
              <a:ext cx="1323835" cy="757953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486149" y="3558133"/>
            <a:ext cx="3310127" cy="856800"/>
          </a:xfrm>
          <a:prstGeom prst="rect">
            <a:avLst/>
          </a:prstGeom>
          <a:gradFill>
            <a:gsLst>
              <a:gs pos="2000">
                <a:srgbClr val="364856">
                  <a:alpha val="57000"/>
                </a:srgbClr>
              </a:gs>
              <a:gs pos="100000">
                <a:srgbClr val="364856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088160" y="1995686"/>
            <a:ext cx="1764761" cy="1554827"/>
            <a:chOff x="4379219" y="882048"/>
            <a:chExt cx="1764761" cy="1554827"/>
          </a:xfrm>
          <a:effectLst>
            <a:outerShdw blurRad="228600" dist="127000" dir="5400000" sx="97000" sy="97000" algn="t" rotWithShape="0">
              <a:prstClr val="black">
                <a:alpha val="40000"/>
              </a:prstClr>
            </a:outerShdw>
          </a:effectLst>
        </p:grpSpPr>
        <p:sp>
          <p:nvSpPr>
            <p:cNvPr id="73" name="平行四边形 72"/>
            <p:cNvSpPr/>
            <p:nvPr/>
          </p:nvSpPr>
          <p:spPr>
            <a:xfrm rot="1200000">
              <a:off x="4451169" y="882048"/>
              <a:ext cx="1366791" cy="688052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/>
          </p:nvSpPr>
          <p:spPr>
            <a:xfrm rot="16200000">
              <a:off x="4175551" y="1524266"/>
              <a:ext cx="1116277" cy="708941"/>
            </a:xfrm>
            <a:prstGeom prst="parallelogram">
              <a:avLst>
                <a:gd name="adj" fmla="val 36484"/>
              </a:avLst>
            </a:prstGeom>
            <a:gradFill>
              <a:gsLst>
                <a:gs pos="100000">
                  <a:srgbClr val="018EB9">
                    <a:alpha val="33725"/>
                  </a:srgbClr>
                </a:gs>
                <a:gs pos="0">
                  <a:srgbClr val="018EB9"/>
                </a:gs>
              </a:gsLst>
              <a:lin ang="10800000" scaled="0"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rot="9071256">
              <a:off x="4820145" y="1414451"/>
              <a:ext cx="1323835" cy="757953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797101" y="3123003"/>
            <a:ext cx="1764761" cy="1554827"/>
            <a:chOff x="4379219" y="882048"/>
            <a:chExt cx="1764761" cy="1554827"/>
          </a:xfrm>
          <a:effectLst>
            <a:outerShdw blurRad="228600" dist="127000" dir="5400000" sx="97000" sy="97000" algn="t" rotWithShape="0">
              <a:prstClr val="black">
                <a:alpha val="40000"/>
              </a:prstClr>
            </a:outerShdw>
          </a:effectLst>
        </p:grpSpPr>
        <p:sp>
          <p:nvSpPr>
            <p:cNvPr id="85" name="平行四边形 84"/>
            <p:cNvSpPr/>
            <p:nvPr/>
          </p:nvSpPr>
          <p:spPr>
            <a:xfrm rot="1200000">
              <a:off x="4451169" y="882048"/>
              <a:ext cx="1366791" cy="688052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rot="16200000">
              <a:off x="4175551" y="1524266"/>
              <a:ext cx="1116277" cy="708941"/>
            </a:xfrm>
            <a:prstGeom prst="parallelogram">
              <a:avLst>
                <a:gd name="adj" fmla="val 36484"/>
              </a:avLst>
            </a:prstGeom>
            <a:gradFill>
              <a:gsLst>
                <a:gs pos="66000">
                  <a:srgbClr val="364856">
                    <a:alpha val="57000"/>
                  </a:srgbClr>
                </a:gs>
                <a:gs pos="100000">
                  <a:srgbClr val="364856"/>
                </a:gs>
                <a:gs pos="0">
                  <a:srgbClr val="364856"/>
                </a:gs>
              </a:gsLst>
              <a:lin ang="9000000" scaled="0"/>
            </a:gradFill>
            <a:ln>
              <a:noFill/>
            </a:ln>
            <a:effectLst>
              <a:innerShdw blurRad="241300" dist="50800" dir="8100000">
                <a:prstClr val="black">
                  <a:alpha val="45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平行四边形 86"/>
            <p:cNvSpPr/>
            <p:nvPr/>
          </p:nvSpPr>
          <p:spPr>
            <a:xfrm rot="9071256">
              <a:off x="4820145" y="1414451"/>
              <a:ext cx="1323835" cy="757953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1770413" y="2431948"/>
            <a:ext cx="3326377" cy="856800"/>
          </a:xfrm>
          <a:prstGeom prst="rect">
            <a:avLst/>
          </a:prstGeom>
          <a:gradFill>
            <a:gsLst>
              <a:gs pos="0">
                <a:srgbClr val="14AFCD"/>
              </a:gs>
              <a:gs pos="100000">
                <a:srgbClr val="018EB9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73162" y="1314502"/>
            <a:ext cx="3310127" cy="856800"/>
          </a:xfrm>
          <a:prstGeom prst="rect">
            <a:avLst/>
          </a:prstGeom>
          <a:gradFill>
            <a:gsLst>
              <a:gs pos="0">
                <a:srgbClr val="FE552C">
                  <a:alpha val="72000"/>
                </a:srgbClr>
              </a:gs>
              <a:gs pos="100000">
                <a:srgbClr val="FE552C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00" name="TextBox 78"/>
          <p:cNvSpPr txBox="1"/>
          <p:nvPr/>
        </p:nvSpPr>
        <p:spPr>
          <a:xfrm>
            <a:off x="5705705" y="4078741"/>
            <a:ext cx="615874" cy="425758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  <a:sym typeface="Batang" panose="02030600000101010101" pitchFamily="18" charset="-127"/>
              </a:rPr>
              <a:t>01</a:t>
            </a:r>
          </a:p>
          <a:p>
            <a:pPr algn="ctr">
              <a:lnSpc>
                <a:spcPts val="1300"/>
              </a:lnSpc>
            </a:pPr>
            <a:endParaRPr lang="zh-CN" altLang="en-US" sz="2000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01" name="TextBox 80"/>
          <p:cNvSpPr txBox="1"/>
          <p:nvPr/>
        </p:nvSpPr>
        <p:spPr>
          <a:xfrm>
            <a:off x="4984254" y="2946030"/>
            <a:ext cx="671979" cy="42575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  <a:sym typeface="Batang" panose="02030600000101010101" pitchFamily="18" charset="-127"/>
              </a:rPr>
              <a:t>02</a:t>
            </a:r>
          </a:p>
          <a:p>
            <a:pPr algn="ctr">
              <a:lnSpc>
                <a:spcPts val="1300"/>
              </a:lnSpc>
            </a:pPr>
            <a:endParaRPr lang="zh-CN" altLang="en-US" sz="2000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02" name="TextBox 82"/>
          <p:cNvSpPr txBox="1"/>
          <p:nvPr/>
        </p:nvSpPr>
        <p:spPr>
          <a:xfrm>
            <a:off x="4256826" y="1823777"/>
            <a:ext cx="671979" cy="42575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4400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  <a:sym typeface="Batang" panose="02030600000101010101" pitchFamily="18" charset="-127"/>
              </a:rPr>
              <a:t>03</a:t>
            </a:r>
          </a:p>
          <a:p>
            <a:pPr algn="ctr">
              <a:lnSpc>
                <a:spcPts val="1300"/>
              </a:lnSpc>
            </a:pPr>
            <a:endParaRPr lang="zh-CN" altLang="en-US" sz="2000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67769" y="1316137"/>
            <a:ext cx="523309" cy="85516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769390" y="2467377"/>
            <a:ext cx="523309" cy="85516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480562" y="3549394"/>
            <a:ext cx="523309" cy="85516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12" name="矩形 111"/>
          <p:cNvSpPr/>
          <p:nvPr/>
        </p:nvSpPr>
        <p:spPr>
          <a:xfrm rot="10800000">
            <a:off x="4154607" y="1321602"/>
            <a:ext cx="220024" cy="8497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7000">
                <a:schemeClr val="tx1">
                  <a:alpha val="23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13" name="矩形 112"/>
          <p:cNvSpPr/>
          <p:nvPr/>
        </p:nvSpPr>
        <p:spPr>
          <a:xfrm rot="10800000">
            <a:off x="4874317" y="2431947"/>
            <a:ext cx="220024" cy="8568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7000">
                <a:schemeClr val="tx1">
                  <a:alpha val="23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sp>
        <p:nvSpPr>
          <p:cNvPr id="114" name="矩形 113"/>
          <p:cNvSpPr/>
          <p:nvPr/>
        </p:nvSpPr>
        <p:spPr>
          <a:xfrm rot="10800000">
            <a:off x="5271475" y="3558133"/>
            <a:ext cx="527111" cy="8568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7000">
                <a:schemeClr val="tx1">
                  <a:alpha val="23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sym typeface="Batang" panose="02030600000101010101" pitchFamily="18" charset="-127"/>
            </a:endParaRPr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9878225" flipV="1">
            <a:off x="5657882" y="3320590"/>
            <a:ext cx="1137762" cy="12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9878225" flipV="1">
            <a:off x="4878706" y="2233503"/>
            <a:ext cx="1137762" cy="12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504980" y="195758"/>
            <a:ext cx="49621" cy="781200"/>
            <a:chOff x="504980" y="195758"/>
            <a:chExt cx="49621" cy="781200"/>
          </a:xfrm>
        </p:grpSpPr>
        <p:sp>
          <p:nvSpPr>
            <p:cNvPr id="51" name="矩形 50"/>
            <p:cNvSpPr/>
            <p:nvPr/>
          </p:nvSpPr>
          <p:spPr>
            <a:xfrm>
              <a:off x="504980" y="195758"/>
              <a:ext cx="49621" cy="179981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tang" panose="02030600000101010101" pitchFamily="18" charset="-127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4980" y="396164"/>
              <a:ext cx="49621" cy="179981"/>
            </a:xfrm>
            <a:prstGeom prst="rect">
              <a:avLst/>
            </a:prstGeom>
            <a:gradFill>
              <a:gsLst>
                <a:gs pos="0">
                  <a:srgbClr val="14AFCD"/>
                </a:gs>
                <a:gs pos="100000">
                  <a:srgbClr val="018EB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tang" panose="02030600000101010101" pitchFamily="18" charset="-127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flipH="1">
              <a:off x="504980" y="796977"/>
              <a:ext cx="49621" cy="179981"/>
            </a:xfrm>
            <a:prstGeom prst="rect">
              <a:avLst/>
            </a:prstGeom>
            <a:gradFill>
              <a:gsLst>
                <a:gs pos="0">
                  <a:srgbClr val="FE552C">
                    <a:alpha val="72000"/>
                  </a:srgbClr>
                </a:gs>
                <a:gs pos="100000">
                  <a:srgbClr val="FE552C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tang" panose="02030600000101010101" pitchFamily="18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flipH="1">
              <a:off x="504980" y="596571"/>
              <a:ext cx="49621" cy="179981"/>
            </a:xfrm>
            <a:prstGeom prst="rect">
              <a:avLst/>
            </a:prstGeom>
            <a:gradFill>
              <a:gsLst>
                <a:gs pos="2000">
                  <a:srgbClr val="364856">
                    <a:alpha val="57000"/>
                  </a:srgbClr>
                </a:gs>
                <a:gs pos="100000">
                  <a:srgbClr val="364856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tang" panose="02030600000101010101" pitchFamily="18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7545" y="324748"/>
            <a:ext cx="244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商品详情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2216" y="3714353"/>
            <a:ext cx="279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问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题生成模态框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9223" y="2648405"/>
            <a:ext cx="312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Table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顶部固定定位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3955" y="1521478"/>
            <a:ext cx="280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禁止发表评论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8" grpId="0" animBg="1"/>
      <p:bldP spid="89" grpId="0" animBg="1"/>
      <p:bldP spid="100" grpId="0"/>
      <p:bldP spid="101" grpId="0"/>
      <p:bldP spid="102" grpId="0"/>
      <p:bldP spid="107" grpId="0" animBg="1"/>
      <p:bldP spid="108" grpId="0" animBg="1"/>
      <p:bldP spid="109" grpId="0" animBg="1"/>
      <p:bldP spid="112" grpId="0" animBg="1"/>
      <p:bldP spid="113" grpId="0" animBg="1"/>
      <p:bldP spid="114" grpId="0" animBg="1"/>
      <p:bldP spid="57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H="1">
            <a:off x="5007574" y="3469574"/>
            <a:ext cx="2880618" cy="689530"/>
          </a:xfrm>
          <a:prstGeom prst="rect">
            <a:avLst/>
          </a:prstGeom>
          <a:gradFill flip="none" rotWithShape="1">
            <a:gsLst>
              <a:gs pos="100000">
                <a:srgbClr val="DA4637"/>
              </a:gs>
              <a:gs pos="0">
                <a:srgbClr val="BE321E"/>
              </a:gs>
              <a:gs pos="80000">
                <a:srgbClr val="F55A50"/>
              </a:gs>
              <a:gs pos="20000">
                <a:srgbClr val="F55A50">
                  <a:alpha val="7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8006122" flipH="1" flipV="1">
            <a:off x="3347381" y="2984736"/>
            <a:ext cx="864000" cy="2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8006122" flipH="1" flipV="1">
            <a:off x="4812163" y="3767948"/>
            <a:ext cx="864000" cy="2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矩形 40"/>
          <p:cNvSpPr/>
          <p:nvPr/>
        </p:nvSpPr>
        <p:spPr>
          <a:xfrm>
            <a:off x="1337958" y="977000"/>
            <a:ext cx="793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lgerian" pitchFamily="82" charset="0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10086" y="1161666"/>
            <a:ext cx="201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Add your texts here</a:t>
            </a:r>
            <a:endParaRPr lang="zh-CN" altLang="en-US" sz="1600" dirty="0">
              <a:solidFill>
                <a:schemeClr val="bg1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5181" y="986178"/>
            <a:ext cx="2880618" cy="689530"/>
          </a:xfrm>
          <a:prstGeom prst="rect">
            <a:avLst/>
          </a:prstGeom>
          <a:gradFill flip="none" rotWithShape="1">
            <a:gsLst>
              <a:gs pos="100000">
                <a:srgbClr val="E17919"/>
              </a:gs>
              <a:gs pos="0">
                <a:srgbClr val="C8620E">
                  <a:lumMod val="89000"/>
                </a:srgbClr>
              </a:gs>
              <a:gs pos="80000">
                <a:srgbClr val="E97E1F"/>
              </a:gs>
              <a:gs pos="20000">
                <a:srgbClr val="F082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7202630" flipH="1" flipV="1">
            <a:off x="4928877" y="2144269"/>
            <a:ext cx="864000" cy="2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7202630" flipH="1" flipV="1">
            <a:off x="3495449" y="1312766"/>
            <a:ext cx="864000" cy="2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 flipH="1">
            <a:off x="3567712" y="2641776"/>
            <a:ext cx="4320480" cy="689530"/>
          </a:xfrm>
          <a:prstGeom prst="rect">
            <a:avLst/>
          </a:prstGeom>
          <a:gradFill>
            <a:gsLst>
              <a:gs pos="20000">
                <a:srgbClr val="C8B496"/>
              </a:gs>
              <a:gs pos="100000">
                <a:srgbClr val="BCA47F"/>
              </a:gs>
              <a:gs pos="0">
                <a:srgbClr val="B09368"/>
              </a:gs>
              <a:gs pos="80000">
                <a:srgbClr val="C8B496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7"/>
          <p:cNvSpPr/>
          <p:nvPr/>
        </p:nvSpPr>
        <p:spPr>
          <a:xfrm rot="10800000">
            <a:off x="3169745" y="986776"/>
            <a:ext cx="1365958" cy="2344529"/>
          </a:xfrm>
          <a:custGeom>
            <a:avLst/>
            <a:gdLst>
              <a:gd name="connsiteX0" fmla="*/ 398092 w 1365958"/>
              <a:gd name="connsiteY0" fmla="*/ 2346911 h 2346911"/>
              <a:gd name="connsiteX1" fmla="*/ 75 w 1365958"/>
              <a:gd name="connsiteY1" fmla="*/ 1654664 h 2346911"/>
              <a:gd name="connsiteX2" fmla="*/ 0 w 1365958"/>
              <a:gd name="connsiteY2" fmla="*/ 1654664 h 2346911"/>
              <a:gd name="connsiteX3" fmla="*/ 447596 w 1365958"/>
              <a:gd name="connsiteY3" fmla="*/ 887222 h 2346911"/>
              <a:gd name="connsiteX4" fmla="*/ 447249 w 1365958"/>
              <a:gd name="connsiteY4" fmla="*/ 887222 h 2346911"/>
              <a:gd name="connsiteX5" fmla="*/ 956224 w 1365958"/>
              <a:gd name="connsiteY5" fmla="*/ 14538 h 2346911"/>
              <a:gd name="connsiteX6" fmla="*/ 957915 w 1365958"/>
              <a:gd name="connsiteY6" fmla="*/ 17095 h 2346911"/>
              <a:gd name="connsiteX7" fmla="*/ 967866 w 1365958"/>
              <a:gd name="connsiteY7" fmla="*/ 0 h 2346911"/>
              <a:gd name="connsiteX8" fmla="*/ 1365883 w 1365958"/>
              <a:gd name="connsiteY8" fmla="*/ 692247 h 2346911"/>
              <a:gd name="connsiteX9" fmla="*/ 1365958 w 1365958"/>
              <a:gd name="connsiteY9" fmla="*/ 692247 h 2346911"/>
              <a:gd name="connsiteX10" fmla="*/ 1286900 w 1365958"/>
              <a:gd name="connsiteY10" fmla="*/ 827800 h 2346911"/>
              <a:gd name="connsiteX11" fmla="*/ 1287246 w 1365958"/>
              <a:gd name="connsiteY11" fmla="*/ 827800 h 2346911"/>
              <a:gd name="connsiteX12" fmla="*/ 409734 w 1365958"/>
              <a:gd name="connsiteY12" fmla="*/ 2332373 h 2346911"/>
              <a:gd name="connsiteX13" fmla="*/ 398092 w 1365958"/>
              <a:gd name="connsiteY13" fmla="*/ 2346911 h 2346911"/>
              <a:gd name="connsiteX0-1" fmla="*/ 398092 w 1365958"/>
              <a:gd name="connsiteY0-2" fmla="*/ 2346911 h 2346911"/>
              <a:gd name="connsiteX1-3" fmla="*/ 75 w 1365958"/>
              <a:gd name="connsiteY1-4" fmla="*/ 1654664 h 2346911"/>
              <a:gd name="connsiteX2-5" fmla="*/ 0 w 1365958"/>
              <a:gd name="connsiteY2-6" fmla="*/ 1654664 h 2346911"/>
              <a:gd name="connsiteX3-7" fmla="*/ 447596 w 1365958"/>
              <a:gd name="connsiteY3-8" fmla="*/ 887222 h 2346911"/>
              <a:gd name="connsiteX4-9" fmla="*/ 447249 w 1365958"/>
              <a:gd name="connsiteY4-10" fmla="*/ 887222 h 2346911"/>
              <a:gd name="connsiteX5-11" fmla="*/ 956224 w 1365958"/>
              <a:gd name="connsiteY5-12" fmla="*/ 14538 h 2346911"/>
              <a:gd name="connsiteX6-13" fmla="*/ 957915 w 1365958"/>
              <a:gd name="connsiteY6-14" fmla="*/ 17095 h 2346911"/>
              <a:gd name="connsiteX7-15" fmla="*/ 967866 w 1365958"/>
              <a:gd name="connsiteY7-16" fmla="*/ 0 h 2346911"/>
              <a:gd name="connsiteX8-17" fmla="*/ 1365883 w 1365958"/>
              <a:gd name="connsiteY8-18" fmla="*/ 692247 h 2346911"/>
              <a:gd name="connsiteX9-19" fmla="*/ 1365958 w 1365958"/>
              <a:gd name="connsiteY9-20" fmla="*/ 692247 h 2346911"/>
              <a:gd name="connsiteX10-21" fmla="*/ 1286900 w 1365958"/>
              <a:gd name="connsiteY10-22" fmla="*/ 827800 h 2346911"/>
              <a:gd name="connsiteX11-23" fmla="*/ 1287246 w 1365958"/>
              <a:gd name="connsiteY11-24" fmla="*/ 827800 h 2346911"/>
              <a:gd name="connsiteX12-25" fmla="*/ 398092 w 1365958"/>
              <a:gd name="connsiteY12-26" fmla="*/ 2346911 h 23469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365958" h="2346911">
                <a:moveTo>
                  <a:pt x="398092" y="2346911"/>
                </a:moveTo>
                <a:cubicBezTo>
                  <a:pt x="151662" y="2203455"/>
                  <a:pt x="75" y="1939809"/>
                  <a:pt x="75" y="1654664"/>
                </a:cubicBezTo>
                <a:lnTo>
                  <a:pt x="0" y="1654664"/>
                </a:lnTo>
                <a:lnTo>
                  <a:pt x="447596" y="887222"/>
                </a:lnTo>
                <a:lnTo>
                  <a:pt x="447249" y="887222"/>
                </a:lnTo>
                <a:lnTo>
                  <a:pt x="956224" y="14538"/>
                </a:lnTo>
                <a:lnTo>
                  <a:pt x="957915" y="17095"/>
                </a:lnTo>
                <a:lnTo>
                  <a:pt x="967866" y="0"/>
                </a:lnTo>
                <a:cubicBezTo>
                  <a:pt x="1214296" y="143456"/>
                  <a:pt x="1365883" y="407102"/>
                  <a:pt x="1365883" y="692247"/>
                </a:cubicBezTo>
                <a:lnTo>
                  <a:pt x="1365958" y="692247"/>
                </a:lnTo>
                <a:lnTo>
                  <a:pt x="1286900" y="827800"/>
                </a:lnTo>
                <a:lnTo>
                  <a:pt x="1287246" y="827800"/>
                </a:lnTo>
                <a:lnTo>
                  <a:pt x="398092" y="2346911"/>
                </a:lnTo>
                <a:close/>
              </a:path>
            </a:pathLst>
          </a:custGeom>
          <a:gradFill flip="none" rotWithShape="1">
            <a:gsLst>
              <a:gs pos="2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5181" y="1813977"/>
            <a:ext cx="4320480" cy="689530"/>
          </a:xfrm>
          <a:prstGeom prst="rect">
            <a:avLst/>
          </a:prstGeom>
          <a:gradFill flip="none" rotWithShape="1">
            <a:gsLst>
              <a:gs pos="100000">
                <a:srgbClr val="1AA2DF"/>
              </a:gs>
              <a:gs pos="0">
                <a:srgbClr val="078AC5"/>
              </a:gs>
              <a:gs pos="20000">
                <a:srgbClr val="2CB9F8"/>
              </a:gs>
              <a:gs pos="80000">
                <a:srgbClr val="81D5F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7"/>
          <p:cNvSpPr/>
          <p:nvPr/>
        </p:nvSpPr>
        <p:spPr>
          <a:xfrm rot="10800000">
            <a:off x="4610770" y="1812193"/>
            <a:ext cx="1365958" cy="2346911"/>
          </a:xfrm>
          <a:custGeom>
            <a:avLst/>
            <a:gdLst>
              <a:gd name="connsiteX0" fmla="*/ 398092 w 1365958"/>
              <a:gd name="connsiteY0" fmla="*/ 2346911 h 2346911"/>
              <a:gd name="connsiteX1" fmla="*/ 75 w 1365958"/>
              <a:gd name="connsiteY1" fmla="*/ 1654664 h 2346911"/>
              <a:gd name="connsiteX2" fmla="*/ 0 w 1365958"/>
              <a:gd name="connsiteY2" fmla="*/ 1654664 h 2346911"/>
              <a:gd name="connsiteX3" fmla="*/ 447596 w 1365958"/>
              <a:gd name="connsiteY3" fmla="*/ 887222 h 2346911"/>
              <a:gd name="connsiteX4" fmla="*/ 447249 w 1365958"/>
              <a:gd name="connsiteY4" fmla="*/ 887222 h 2346911"/>
              <a:gd name="connsiteX5" fmla="*/ 956224 w 1365958"/>
              <a:gd name="connsiteY5" fmla="*/ 14538 h 2346911"/>
              <a:gd name="connsiteX6" fmla="*/ 957915 w 1365958"/>
              <a:gd name="connsiteY6" fmla="*/ 17095 h 2346911"/>
              <a:gd name="connsiteX7" fmla="*/ 967866 w 1365958"/>
              <a:gd name="connsiteY7" fmla="*/ 0 h 2346911"/>
              <a:gd name="connsiteX8" fmla="*/ 1365883 w 1365958"/>
              <a:gd name="connsiteY8" fmla="*/ 692247 h 2346911"/>
              <a:gd name="connsiteX9" fmla="*/ 1365958 w 1365958"/>
              <a:gd name="connsiteY9" fmla="*/ 692247 h 2346911"/>
              <a:gd name="connsiteX10" fmla="*/ 1286900 w 1365958"/>
              <a:gd name="connsiteY10" fmla="*/ 827800 h 2346911"/>
              <a:gd name="connsiteX11" fmla="*/ 1287246 w 1365958"/>
              <a:gd name="connsiteY11" fmla="*/ 827800 h 2346911"/>
              <a:gd name="connsiteX12" fmla="*/ 409734 w 1365958"/>
              <a:gd name="connsiteY12" fmla="*/ 2332373 h 2346911"/>
              <a:gd name="connsiteX13" fmla="*/ 398092 w 1365958"/>
              <a:gd name="connsiteY13" fmla="*/ 2346911 h 2346911"/>
              <a:gd name="connsiteX0-1" fmla="*/ 398092 w 1365958"/>
              <a:gd name="connsiteY0-2" fmla="*/ 2346911 h 2346911"/>
              <a:gd name="connsiteX1-3" fmla="*/ 75 w 1365958"/>
              <a:gd name="connsiteY1-4" fmla="*/ 1654664 h 2346911"/>
              <a:gd name="connsiteX2-5" fmla="*/ 0 w 1365958"/>
              <a:gd name="connsiteY2-6" fmla="*/ 1654664 h 2346911"/>
              <a:gd name="connsiteX3-7" fmla="*/ 447596 w 1365958"/>
              <a:gd name="connsiteY3-8" fmla="*/ 887222 h 2346911"/>
              <a:gd name="connsiteX4-9" fmla="*/ 447249 w 1365958"/>
              <a:gd name="connsiteY4-10" fmla="*/ 887222 h 2346911"/>
              <a:gd name="connsiteX5-11" fmla="*/ 956224 w 1365958"/>
              <a:gd name="connsiteY5-12" fmla="*/ 14538 h 2346911"/>
              <a:gd name="connsiteX6-13" fmla="*/ 957915 w 1365958"/>
              <a:gd name="connsiteY6-14" fmla="*/ 17095 h 2346911"/>
              <a:gd name="connsiteX7-15" fmla="*/ 967866 w 1365958"/>
              <a:gd name="connsiteY7-16" fmla="*/ 0 h 2346911"/>
              <a:gd name="connsiteX8-17" fmla="*/ 1365883 w 1365958"/>
              <a:gd name="connsiteY8-18" fmla="*/ 692247 h 2346911"/>
              <a:gd name="connsiteX9-19" fmla="*/ 1365958 w 1365958"/>
              <a:gd name="connsiteY9-20" fmla="*/ 692247 h 2346911"/>
              <a:gd name="connsiteX10-21" fmla="*/ 1286900 w 1365958"/>
              <a:gd name="connsiteY10-22" fmla="*/ 827800 h 2346911"/>
              <a:gd name="connsiteX11-23" fmla="*/ 1287246 w 1365958"/>
              <a:gd name="connsiteY11-24" fmla="*/ 827800 h 2346911"/>
              <a:gd name="connsiteX12-25" fmla="*/ 398092 w 1365958"/>
              <a:gd name="connsiteY12-26" fmla="*/ 2346911 h 23469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365958" h="2346911">
                <a:moveTo>
                  <a:pt x="398092" y="2346911"/>
                </a:moveTo>
                <a:cubicBezTo>
                  <a:pt x="151662" y="2203455"/>
                  <a:pt x="75" y="1939809"/>
                  <a:pt x="75" y="1654664"/>
                </a:cubicBezTo>
                <a:lnTo>
                  <a:pt x="0" y="1654664"/>
                </a:lnTo>
                <a:lnTo>
                  <a:pt x="447596" y="887222"/>
                </a:lnTo>
                <a:lnTo>
                  <a:pt x="447249" y="887222"/>
                </a:lnTo>
                <a:lnTo>
                  <a:pt x="956224" y="14538"/>
                </a:lnTo>
                <a:lnTo>
                  <a:pt x="957915" y="17095"/>
                </a:lnTo>
                <a:lnTo>
                  <a:pt x="967866" y="0"/>
                </a:lnTo>
                <a:cubicBezTo>
                  <a:pt x="1214296" y="143456"/>
                  <a:pt x="1365883" y="407102"/>
                  <a:pt x="1365883" y="692247"/>
                </a:cubicBezTo>
                <a:lnTo>
                  <a:pt x="1365958" y="692247"/>
                </a:lnTo>
                <a:lnTo>
                  <a:pt x="1286900" y="827800"/>
                </a:lnTo>
                <a:lnTo>
                  <a:pt x="1287246" y="827800"/>
                </a:lnTo>
                <a:lnTo>
                  <a:pt x="398092" y="2346911"/>
                </a:lnTo>
                <a:close/>
              </a:path>
            </a:pathLst>
          </a:custGeom>
          <a:gradFill flip="none" rotWithShape="1">
            <a:gsLst>
              <a:gs pos="2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48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4681680" y="2640884"/>
            <a:ext cx="1224136" cy="689530"/>
          </a:xfrm>
          <a:prstGeom prst="parallelogram">
            <a:avLst>
              <a:gd name="adj" fmla="val 58153"/>
            </a:avLst>
          </a:prstGeom>
          <a:solidFill>
            <a:srgbClr val="C8B4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35528" y="977000"/>
            <a:ext cx="2499064" cy="707886"/>
            <a:chOff x="1468878" y="977000"/>
            <a:chExt cx="2499064" cy="707886"/>
          </a:xfrm>
        </p:grpSpPr>
        <p:sp>
          <p:nvSpPr>
            <p:cNvPr id="20" name="矩形 19"/>
            <p:cNvSpPr/>
            <p:nvPr/>
          </p:nvSpPr>
          <p:spPr>
            <a:xfrm>
              <a:off x="1468878" y="977000"/>
              <a:ext cx="7938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Algerian" pitchFamily="82" charset="0"/>
                </a:rPr>
                <a:t>01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21412" y="1029377"/>
              <a:ext cx="2046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获</a:t>
              </a:r>
              <a:r>
                <a:rPr lang="zh-CN" altLang="en-US" b="1" dirty="0" smtClean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取数据动态生成购物车</a:t>
              </a:r>
              <a:endParaRPr lang="zh-CN" altLang="en-US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49493" y="1800364"/>
            <a:ext cx="2614105" cy="707886"/>
            <a:chOff x="1411728" y="977000"/>
            <a:chExt cx="2614105" cy="707886"/>
          </a:xfrm>
        </p:grpSpPr>
        <p:sp>
          <p:nvSpPr>
            <p:cNvPr id="24" name="矩形 23"/>
            <p:cNvSpPr/>
            <p:nvPr/>
          </p:nvSpPr>
          <p:spPr>
            <a:xfrm>
              <a:off x="1411728" y="977000"/>
              <a:ext cx="7938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Algerian" pitchFamily="82" charset="0"/>
                </a:rPr>
                <a:t>02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79303" y="1177055"/>
              <a:ext cx="2046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增加减少</a:t>
              </a:r>
              <a:endParaRPr lang="zh-CN" alt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79912" y="2645565"/>
            <a:ext cx="2614105" cy="707886"/>
            <a:chOff x="1468878" y="977000"/>
            <a:chExt cx="2614105" cy="707886"/>
          </a:xfrm>
        </p:grpSpPr>
        <p:sp>
          <p:nvSpPr>
            <p:cNvPr id="28" name="矩形 27"/>
            <p:cNvSpPr/>
            <p:nvPr/>
          </p:nvSpPr>
          <p:spPr>
            <a:xfrm>
              <a:off x="1468878" y="977000"/>
              <a:ext cx="7938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Algerian" pitchFamily="82" charset="0"/>
                </a:rPr>
                <a:t>03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6453" y="1177055"/>
              <a:ext cx="2046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定时器模态框</a:t>
              </a:r>
              <a:endParaRPr lang="zh-CN" alt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20072" y="3460396"/>
            <a:ext cx="2614105" cy="723275"/>
            <a:chOff x="1468878" y="977000"/>
            <a:chExt cx="2614105" cy="723275"/>
          </a:xfrm>
        </p:grpSpPr>
        <p:sp>
          <p:nvSpPr>
            <p:cNvPr id="33" name="矩形 32"/>
            <p:cNvSpPr/>
            <p:nvPr/>
          </p:nvSpPr>
          <p:spPr>
            <a:xfrm>
              <a:off x="1468878" y="977000"/>
              <a:ext cx="7938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Algerian" pitchFamily="82" charset="0"/>
                </a:rPr>
                <a:t>04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36453" y="1177055"/>
              <a:ext cx="2046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删除</a:t>
              </a:r>
              <a:endParaRPr lang="zh-CN" altLang="en-US" sz="28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50696" y="195716"/>
            <a:ext cx="45719" cy="781284"/>
            <a:chOff x="9161390" y="-672668"/>
            <a:chExt cx="180000" cy="781284"/>
          </a:xfrm>
        </p:grpSpPr>
        <p:sp>
          <p:nvSpPr>
            <p:cNvPr id="35" name="矩形 34"/>
            <p:cNvSpPr/>
            <p:nvPr/>
          </p:nvSpPr>
          <p:spPr>
            <a:xfrm>
              <a:off x="9161390" y="-672668"/>
              <a:ext cx="180000" cy="180000"/>
            </a:xfrm>
            <a:prstGeom prst="rect">
              <a:avLst/>
            </a:prstGeom>
            <a:gradFill flip="none" rotWithShape="1">
              <a:gsLst>
                <a:gs pos="100000">
                  <a:srgbClr val="E17919"/>
                </a:gs>
                <a:gs pos="0">
                  <a:srgbClr val="C8620E">
                    <a:lumMod val="89000"/>
                  </a:srgbClr>
                </a:gs>
                <a:gs pos="80000">
                  <a:srgbClr val="E97E1F"/>
                </a:gs>
                <a:gs pos="20000">
                  <a:srgbClr val="F0822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61390" y="-472240"/>
              <a:ext cx="180000" cy="180000"/>
            </a:xfrm>
            <a:prstGeom prst="rect">
              <a:avLst/>
            </a:prstGeom>
            <a:gradFill flip="none" rotWithShape="1">
              <a:gsLst>
                <a:gs pos="100000">
                  <a:srgbClr val="1AA2DF"/>
                </a:gs>
                <a:gs pos="0">
                  <a:srgbClr val="078AC5"/>
                </a:gs>
                <a:gs pos="20000">
                  <a:srgbClr val="2CB9F8"/>
                </a:gs>
                <a:gs pos="80000">
                  <a:srgbClr val="81D5FB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9161390" y="-71384"/>
              <a:ext cx="180000" cy="180000"/>
            </a:xfrm>
            <a:prstGeom prst="rect">
              <a:avLst/>
            </a:prstGeom>
            <a:gradFill>
              <a:gsLst>
                <a:gs pos="20000">
                  <a:srgbClr val="C8B496"/>
                </a:gs>
                <a:gs pos="100000">
                  <a:srgbClr val="BCA47F"/>
                </a:gs>
                <a:gs pos="0">
                  <a:srgbClr val="B09368"/>
                </a:gs>
                <a:gs pos="80000">
                  <a:srgbClr val="C8B496"/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flipH="1">
              <a:off x="9161390" y="-271812"/>
              <a:ext cx="180000" cy="180000"/>
            </a:xfrm>
            <a:prstGeom prst="rect">
              <a:avLst/>
            </a:prstGeom>
            <a:gradFill flip="none" rotWithShape="1">
              <a:gsLst>
                <a:gs pos="100000">
                  <a:srgbClr val="DA4637"/>
                </a:gs>
                <a:gs pos="0">
                  <a:srgbClr val="BE321E"/>
                </a:gs>
                <a:gs pos="80000">
                  <a:srgbClr val="F55A50"/>
                </a:gs>
                <a:gs pos="20000">
                  <a:srgbClr val="F55A50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5400000" flipH="1">
            <a:off x="72988" y="1808854"/>
            <a:ext cx="2446289" cy="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6200000" flipH="1">
            <a:off x="6623222" y="3359122"/>
            <a:ext cx="2446289" cy="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995780" y="325213"/>
            <a:ext cx="247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购物车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/>
      <p:bldP spid="42" grpId="0"/>
      <p:bldP spid="2" grpId="0" animBg="1"/>
      <p:bldP spid="11" grpId="0" animBg="1"/>
      <p:bldP spid="27" grpId="0" animBg="1"/>
      <p:bldP spid="5" grpId="0" animBg="1"/>
      <p:bldP spid="2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6384" y="1779662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34851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DESIGN BY ZZG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3*n_i*1_1"/>
  <p:tag name="KSO_WM_UNIT_CLEAR" val="1"/>
  <p:tag name="KSO_WM_UNIT_LAYERLEVEL" val="1_1"/>
  <p:tag name="KSO_WM_BEAUTIFY_FLAG" val="#wm#"/>
  <p:tag name="KSO_WM_DIAGRAM_GROUP_CODE" val="第十二组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3*n_i*1_2"/>
  <p:tag name="KSO_WM_UNIT_CLEAR" val="1"/>
  <p:tag name="KSO_WM_UNIT_LAYERLEVEL" val="1_1"/>
  <p:tag name="KSO_WM_BEAUTIFY_FLAG" val="#wm#"/>
  <p:tag name="KSO_WM_DIAGRAM_GROUP_CODE" val="第十二组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3*n_i*1_3"/>
  <p:tag name="KSO_WM_UNIT_CLEAR" val="1"/>
  <p:tag name="KSO_WM_UNIT_LAYERLEVEL" val="1_1"/>
  <p:tag name="KSO_WM_BEAUTIFY_FLAG" val="#wm#"/>
  <p:tag name="KSO_WM_DIAGRAM_GROUP_CODE" val="第十二组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3*n_i*1_4"/>
  <p:tag name="KSO_WM_UNIT_CLEAR" val="1"/>
  <p:tag name="KSO_WM_UNIT_LAYERLEVEL" val="1_1"/>
  <p:tag name="KSO_WM_BEAUTIFY_FLAG" val="#wm#"/>
  <p:tag name="KSO_WM_DIAGRAM_GROUP_CODE" val="第十二组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3*n_i*1_5"/>
  <p:tag name="KSO_WM_UNIT_CLEAR" val="1"/>
  <p:tag name="KSO_WM_UNIT_LAYERLEVEL" val="1_1"/>
  <p:tag name="KSO_WM_BEAUTIFY_FLAG" val="#wm#"/>
  <p:tag name="KSO_WM_DIAGRAM_GROUP_CODE" val="第十二组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3*n_i*1_6"/>
  <p:tag name="KSO_WM_UNIT_CLEAR" val="1"/>
  <p:tag name="KSO_WM_UNIT_LAYERLEVEL" val="1_1"/>
  <p:tag name="KSO_WM_BEAUTIFY_FLAG" val="#wm#"/>
  <p:tag name="KSO_WM_DIAGRAM_GROUP_CODE" val="第十二组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3*n_i*1_7"/>
  <p:tag name="KSO_WM_UNIT_CLEAR" val="1"/>
  <p:tag name="KSO_WM_UNIT_LAYERLEVEL" val="1_1"/>
  <p:tag name="KSO_WM_BEAUTIFY_FLAG" val="#wm#"/>
  <p:tag name="KSO_WM_DIAGRAM_GROUP_CODE" val="第十二组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3*n_i*1_8"/>
  <p:tag name="KSO_WM_UNIT_CLEAR" val="1"/>
  <p:tag name="KSO_WM_UNIT_LAYERLEVEL" val="1_1"/>
  <p:tag name="KSO_WM_BEAUTIFY_FLAG" val="#wm#"/>
  <p:tag name="KSO_WM_DIAGRAM_GROUP_CODE" val="第十二组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83"/>
  <p:tag name="KSO_WM_SLIDE_INDEX" val="14"/>
  <p:tag name="KSO_WM_SLIDE_ITEM_CNT" val="4"/>
  <p:tag name="KSO_WM_SLIDE_LAYOUT" val="n"/>
  <p:tag name="KSO_WM_SLIDE_LAYOUT_CNT" val="1"/>
  <p:tag name="KSO_WM_SLIDE_TYPE" val="text"/>
  <p:tag name="KSO_WM_BEAUTIFY_FLAG" val="#wm#"/>
  <p:tag name="KSO_WM_SLIDE_POSITION" val="-59*46"/>
  <p:tag name="KSO_WM_SLIDE_SIZE" val="894*421"/>
  <p:tag name="KSO_WM_TEMPLATE_CATEGORY" val="preset"/>
  <p:tag name="KSO_WM_TEMPLATE_INDEX" val="1"/>
  <p:tag name="KSO_WM_TAG_VERSION" val="1.0"/>
  <p:tag name="KSO_WM_DIAGRAM_GROUP_CODE" val="第十二组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3*n_h_f*1_2_1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3*n_h_f*1_2_2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3"/>
  <p:tag name="KSO_WM_UNIT_ID" val="150995283*n_h_f*1_2_3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83*i*3"/>
  <p:tag name="KSO_WM_TEMPLATE_CATEGORY" val="preset"/>
  <p:tag name="KSO_WM_TEMPLATE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3*n_h_f*1_1_1"/>
  <p:tag name="KSO_WM_UNIT_CLEAR" val="1"/>
  <p:tag name="KSO_WM_UNIT_LAYERLEVEL" val="1_1_1"/>
  <p:tag name="KSO_WM_UNIT_VALUE" val="88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3"/>
  <p:tag name="KSO_WM_UNIT_ID" val="150995283*n_h_f*1_2_3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3"/>
  <p:tag name="KSO_WM_UNIT_ID" val="150995283*n_h_f*1_2_3"/>
  <p:tag name="KSO_WM_UNIT_CLEAR" val="1"/>
  <p:tag name="KSO_WM_UNIT_LAYERLEVEL" val="1_1_1"/>
  <p:tag name="KSO_WM_UNIT_VALUE" val="51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Office PowerPoint</Application>
  <PresentationFormat>全屏显示(16:9)</PresentationFormat>
  <Paragraphs>74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多吉让布</dc:creator>
  <cp:lastModifiedBy>风轻无痕</cp:lastModifiedBy>
  <cp:revision>262</cp:revision>
  <dcterms:created xsi:type="dcterms:W3CDTF">2013-07-21T07:43:00Z</dcterms:created>
  <dcterms:modified xsi:type="dcterms:W3CDTF">2016-08-18T09:00:11Z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