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1" r:id="rId11"/>
    <p:sldId id="265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164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8359B-5A98-482A-B508-C1C18731ED96}" type="datetimeFigureOut">
              <a:rPr lang="en-SG" smtClean="0"/>
              <a:t>23/1/2018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88EC-2208-4933-8AC0-4CDA50E0E7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112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william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88EC-2208-4933-8AC0-4CDA50E0E7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0769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jacob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88EC-2208-4933-8AC0-4CDA50E0E7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2611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jacob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88EC-2208-4933-8AC0-4CDA50E0E7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64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william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88EC-2208-4933-8AC0-4CDA50E0E7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048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william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88EC-2208-4933-8AC0-4CDA50E0E7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552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andrew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88EC-2208-4933-8AC0-4CDA50E0E7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98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andrew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88EC-2208-4933-8AC0-4CDA50E0E7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079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andrew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88EC-2208-4933-8AC0-4CDA50E0E7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4443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javon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88EC-2208-4933-8AC0-4CDA50E0E7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518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javon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88EC-2208-4933-8AC0-4CDA50E0E7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52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jacob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88EC-2208-4933-8AC0-4CDA50E0E7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53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altLang="ja-JP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ja-JP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ja-JP"/>
              <a:t>Click to edit Master text styles</a:t>
            </a:r>
          </a:p>
          <a:p>
            <a:pPr lvl="1" eaLnBrk="1" latinLnBrk="0" hangingPunct="1"/>
            <a:r>
              <a:rPr lang="en-US" altLang="ja-JP"/>
              <a:t>Second level</a:t>
            </a:r>
          </a:p>
          <a:p>
            <a:pPr lvl="2" eaLnBrk="1" latinLnBrk="0" hangingPunct="1"/>
            <a:r>
              <a:rPr lang="en-US" altLang="ja-JP"/>
              <a:t>Third level</a:t>
            </a:r>
          </a:p>
          <a:p>
            <a:pPr lvl="3" eaLnBrk="1" latinLnBrk="0" hangingPunct="1"/>
            <a:r>
              <a:rPr lang="en-US" altLang="ja-JP"/>
              <a:t>Fourth level</a:t>
            </a:r>
          </a:p>
          <a:p>
            <a:pPr lvl="4" eaLnBrk="1" latinLnBrk="0" hangingPunct="1"/>
            <a:r>
              <a:rPr lang="en-US" altLang="ja-JP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ja-JP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ja-JP"/>
              <a:t>Click to edit Master text styles</a:t>
            </a:r>
          </a:p>
          <a:p>
            <a:pPr lvl="1" eaLnBrk="1" latinLnBrk="0" hangingPunct="1"/>
            <a:r>
              <a:rPr lang="en-US" altLang="ja-JP"/>
              <a:t>Second level</a:t>
            </a:r>
          </a:p>
          <a:p>
            <a:pPr lvl="2" eaLnBrk="1" latinLnBrk="0" hangingPunct="1"/>
            <a:r>
              <a:rPr lang="en-US" altLang="ja-JP"/>
              <a:t>Third level</a:t>
            </a:r>
          </a:p>
          <a:p>
            <a:pPr lvl="3" eaLnBrk="1" latinLnBrk="0" hangingPunct="1"/>
            <a:r>
              <a:rPr lang="en-US" altLang="ja-JP"/>
              <a:t>Fourth level</a:t>
            </a:r>
          </a:p>
          <a:p>
            <a:pPr lvl="4" eaLnBrk="1" latinLnBrk="0" hangingPunct="1"/>
            <a:r>
              <a:rPr lang="en-US" altLang="ja-JP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ja-JP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ja-JP"/>
              <a:t>Click to edit Master text styles</a:t>
            </a:r>
          </a:p>
          <a:p>
            <a:pPr lvl="1" eaLnBrk="1" latinLnBrk="0" hangingPunct="1"/>
            <a:r>
              <a:rPr lang="en-US" altLang="ja-JP"/>
              <a:t>Second level</a:t>
            </a:r>
          </a:p>
          <a:p>
            <a:pPr lvl="2" eaLnBrk="1" latinLnBrk="0" hangingPunct="1"/>
            <a:r>
              <a:rPr lang="en-US" altLang="ja-JP"/>
              <a:t>Third level</a:t>
            </a:r>
          </a:p>
          <a:p>
            <a:pPr lvl="3" eaLnBrk="1" latinLnBrk="0" hangingPunct="1"/>
            <a:r>
              <a:rPr lang="en-US" altLang="ja-JP"/>
              <a:t>Fourth level</a:t>
            </a:r>
          </a:p>
          <a:p>
            <a:pPr lvl="4" eaLnBrk="1" latinLnBrk="0" hangingPunct="1"/>
            <a:r>
              <a:rPr lang="en-US" altLang="ja-JP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altLang="ja-JP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altLang="ja-JP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ja-JP"/>
              <a:t>Click to edit Master text styles</a:t>
            </a:r>
          </a:p>
          <a:p>
            <a:pPr lvl="1" eaLnBrk="1" latinLnBrk="0" hangingPunct="1"/>
            <a:r>
              <a:rPr lang="en-US" altLang="ja-JP"/>
              <a:t>Second level</a:t>
            </a:r>
          </a:p>
          <a:p>
            <a:pPr lvl="2" eaLnBrk="1" latinLnBrk="0" hangingPunct="1"/>
            <a:r>
              <a:rPr lang="en-US" altLang="ja-JP"/>
              <a:t>Third level</a:t>
            </a:r>
          </a:p>
          <a:p>
            <a:pPr lvl="3" eaLnBrk="1" latinLnBrk="0" hangingPunct="1"/>
            <a:r>
              <a:rPr lang="en-US" altLang="ja-JP"/>
              <a:t>Fourth level</a:t>
            </a:r>
          </a:p>
          <a:p>
            <a:pPr lvl="4" eaLnBrk="1" latinLnBrk="0" hangingPunct="1"/>
            <a:r>
              <a:rPr lang="en-US" altLang="ja-JP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ja-JP"/>
              <a:t>Click to edit Master text styles</a:t>
            </a:r>
          </a:p>
          <a:p>
            <a:pPr lvl="1" eaLnBrk="1" latinLnBrk="0" hangingPunct="1"/>
            <a:r>
              <a:rPr lang="en-US" altLang="ja-JP"/>
              <a:t>Second level</a:t>
            </a:r>
          </a:p>
          <a:p>
            <a:pPr lvl="2" eaLnBrk="1" latinLnBrk="0" hangingPunct="1"/>
            <a:r>
              <a:rPr lang="en-US" altLang="ja-JP"/>
              <a:t>Third level</a:t>
            </a:r>
          </a:p>
          <a:p>
            <a:pPr lvl="3" eaLnBrk="1" latinLnBrk="0" hangingPunct="1"/>
            <a:r>
              <a:rPr lang="en-US" altLang="ja-JP"/>
              <a:t>Fourth level</a:t>
            </a:r>
          </a:p>
          <a:p>
            <a:pPr lvl="4" eaLnBrk="1" latinLnBrk="0" hangingPunct="1"/>
            <a:r>
              <a:rPr lang="en-US" altLang="ja-JP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ja-JP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ja-JP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ja-JP"/>
              <a:t>Click to edit Master text styles</a:t>
            </a:r>
          </a:p>
          <a:p>
            <a:pPr lvl="1" eaLnBrk="1" latinLnBrk="0" hangingPunct="1"/>
            <a:r>
              <a:rPr lang="en-US" altLang="ja-JP"/>
              <a:t>Second level</a:t>
            </a:r>
          </a:p>
          <a:p>
            <a:pPr lvl="2" eaLnBrk="1" latinLnBrk="0" hangingPunct="1"/>
            <a:r>
              <a:rPr lang="en-US" altLang="ja-JP"/>
              <a:t>Third level</a:t>
            </a:r>
          </a:p>
          <a:p>
            <a:pPr lvl="3" eaLnBrk="1" latinLnBrk="0" hangingPunct="1"/>
            <a:r>
              <a:rPr lang="en-US" altLang="ja-JP"/>
              <a:t>Fourth level</a:t>
            </a:r>
          </a:p>
          <a:p>
            <a:pPr lvl="4" eaLnBrk="1" latinLnBrk="0" hangingPunct="1"/>
            <a:r>
              <a:rPr lang="en-US" altLang="ja-JP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ja-JP"/>
              <a:t>Click to edit Master text styles</a:t>
            </a:r>
          </a:p>
          <a:p>
            <a:pPr lvl="1" eaLnBrk="1" latinLnBrk="0" hangingPunct="1"/>
            <a:r>
              <a:rPr lang="en-US" altLang="ja-JP"/>
              <a:t>Second level</a:t>
            </a:r>
          </a:p>
          <a:p>
            <a:pPr lvl="2" eaLnBrk="1" latinLnBrk="0" hangingPunct="1"/>
            <a:r>
              <a:rPr lang="en-US" altLang="ja-JP"/>
              <a:t>Third level</a:t>
            </a:r>
          </a:p>
          <a:p>
            <a:pPr lvl="3" eaLnBrk="1" latinLnBrk="0" hangingPunct="1"/>
            <a:r>
              <a:rPr lang="en-US" altLang="ja-JP"/>
              <a:t>Fourth level</a:t>
            </a:r>
          </a:p>
          <a:p>
            <a:pPr lvl="4" eaLnBrk="1" latinLnBrk="0" hangingPunct="1"/>
            <a:r>
              <a:rPr lang="en-US" altLang="ja-JP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altLang="ja-JP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altLang="ja-JP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ja-JP"/>
              <a:t>Click to edit Master text styles</a:t>
            </a:r>
          </a:p>
          <a:p>
            <a:pPr lvl="1" eaLnBrk="1" latinLnBrk="0" hangingPunct="1"/>
            <a:r>
              <a:rPr lang="en-US" altLang="ja-JP"/>
              <a:t>Second level</a:t>
            </a:r>
          </a:p>
          <a:p>
            <a:pPr lvl="2" eaLnBrk="1" latinLnBrk="0" hangingPunct="1"/>
            <a:r>
              <a:rPr lang="en-US" altLang="ja-JP"/>
              <a:t>Third level</a:t>
            </a:r>
          </a:p>
          <a:p>
            <a:pPr lvl="3" eaLnBrk="1" latinLnBrk="0" hangingPunct="1"/>
            <a:r>
              <a:rPr lang="en-US" altLang="ja-JP"/>
              <a:t>Fourth level</a:t>
            </a:r>
          </a:p>
          <a:p>
            <a:pPr lvl="4" eaLnBrk="1" latinLnBrk="0" hangingPunct="1"/>
            <a:r>
              <a:rPr lang="en-US" altLang="ja-JP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altLang="ja-JP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ja-JP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FBEA30-9533-4FBF-B75E-0EAE675AD569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altLang="ja-JP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ja-JP"/>
              <a:t>Click to edit Master text styles</a:t>
            </a:r>
          </a:p>
          <a:p>
            <a:pPr lvl="1" eaLnBrk="1" latinLnBrk="0" hangingPunct="1"/>
            <a:r>
              <a:rPr kumimoji="0" lang="en-US" altLang="ja-JP"/>
              <a:t>Second level</a:t>
            </a:r>
          </a:p>
          <a:p>
            <a:pPr lvl="2" eaLnBrk="1" latinLnBrk="0" hangingPunct="1"/>
            <a:r>
              <a:rPr kumimoji="0" lang="en-US" altLang="ja-JP"/>
              <a:t>Third level</a:t>
            </a:r>
          </a:p>
          <a:p>
            <a:pPr lvl="3" eaLnBrk="1" latinLnBrk="0" hangingPunct="1"/>
            <a:r>
              <a:rPr kumimoji="0" lang="en-US" altLang="ja-JP"/>
              <a:t>Fourth level</a:t>
            </a:r>
          </a:p>
          <a:p>
            <a:pPr lvl="4" eaLnBrk="1" latinLnBrk="0" hangingPunct="1"/>
            <a:r>
              <a:rPr kumimoji="0" lang="en-US" altLang="ja-JP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FBEA30-9533-4FBF-B75E-0EAE675AD569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D-Sync</a:t>
            </a:r>
            <a:br>
              <a:rPr lang="en-US" altLang="ja-JP" dirty="0"/>
            </a:br>
            <a:r>
              <a:rPr lang="en-US" altLang="ja-JP" dirty="0"/>
              <a:t>Presents</a:t>
            </a:r>
            <a:br>
              <a:rPr lang="en-US" altLang="ja-JP" dirty="0"/>
            </a:br>
            <a:r>
              <a:rPr lang="en-US" altLang="ja-JP" dirty="0"/>
              <a:t>Dragon Attack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143" y="2268914"/>
            <a:ext cx="3162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Game Designer – Andrew Chong</a:t>
            </a:r>
            <a:endParaRPr kumimoji="1" lang="ja-JP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34816"/>
            <a:ext cx="3162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Technical Lead  - </a:t>
            </a:r>
            <a:r>
              <a:rPr kumimoji="1" lang="en-US" altLang="ja-JP" sz="1600" dirty="0" err="1"/>
              <a:t>Javon</a:t>
            </a:r>
            <a:r>
              <a:rPr kumimoji="1" lang="en-US" altLang="ja-JP" sz="1600" dirty="0"/>
              <a:t> Lee</a:t>
            </a:r>
            <a:endParaRPr kumimoji="1" lang="ja-JP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919316" y="2268894"/>
            <a:ext cx="3162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Product Manager – William Yoong</a:t>
            </a:r>
            <a:endParaRPr kumimoji="1" lang="ja-JP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923928" y="1734816"/>
            <a:ext cx="3162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Producer – Jacob Lim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432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Risk and Mitigation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SG" altLang="ja-JP" dirty="0"/>
              <a:t>AI (Technical)</a:t>
            </a:r>
          </a:p>
          <a:p>
            <a:pPr lvl="1"/>
            <a:r>
              <a:rPr lang="en-SG" altLang="ja-JP" dirty="0"/>
              <a:t>Cut down number of bosses</a:t>
            </a:r>
          </a:p>
          <a:p>
            <a:r>
              <a:rPr lang="en-SG" altLang="ja-JP" dirty="0"/>
              <a:t>Over Scoping</a:t>
            </a:r>
          </a:p>
          <a:p>
            <a:pPr lvl="1"/>
            <a:r>
              <a:rPr lang="en-SG" altLang="ja-JP" dirty="0"/>
              <a:t>Cut down low priority features</a:t>
            </a:r>
          </a:p>
          <a:p>
            <a:r>
              <a:rPr lang="en-SG" altLang="ja-JP" dirty="0"/>
              <a:t>Schedule Clash</a:t>
            </a:r>
          </a:p>
          <a:p>
            <a:pPr lvl="1"/>
            <a:r>
              <a:rPr lang="en-SG" altLang="ja-JP" dirty="0"/>
              <a:t>Meet up more after school and weekends</a:t>
            </a:r>
          </a:p>
          <a:p>
            <a:endParaRPr lang="en-SG" altLang="ja-JP" dirty="0"/>
          </a:p>
        </p:txBody>
      </p:sp>
    </p:spTree>
    <p:extLst>
      <p:ext uri="{BB962C8B-B14F-4D97-AF65-F5344CB8AC3E}">
        <p14:creationId xmlns:p14="http://schemas.microsoft.com/office/powerpoint/2010/main" val="196554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Timeline</a:t>
            </a:r>
            <a:endParaRPr kumimoji="1" lang="ja-JP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76A54-B1EC-4EB6-9DE8-482E0B48F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67"/>
          <a:stretch/>
        </p:blipFill>
        <p:spPr>
          <a:xfrm>
            <a:off x="-56259" y="1772816"/>
            <a:ext cx="925651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32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Concept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Dragon Character</a:t>
            </a:r>
          </a:p>
          <a:p>
            <a:r>
              <a:rPr lang="en-US" altLang="ja-JP" dirty="0"/>
              <a:t>Medieval Fantasy</a:t>
            </a:r>
          </a:p>
          <a:p>
            <a:r>
              <a:rPr lang="en-US" altLang="ja-JP" dirty="0"/>
              <a:t>2D Action Platformer</a:t>
            </a:r>
          </a:p>
          <a:p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B811B-EAD6-4CDB-891A-2EA74DEB5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38" b="10513"/>
          <a:stretch/>
        </p:blipFill>
        <p:spPr>
          <a:xfrm>
            <a:off x="539552" y="3425390"/>
            <a:ext cx="6809974" cy="301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5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Core Features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Combat</a:t>
            </a:r>
          </a:p>
          <a:p>
            <a:r>
              <a:rPr kumimoji="1" lang="en-US" altLang="ja-JP" dirty="0"/>
              <a:t>Platformer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10B1-15B0-462E-BD6E-1AF587866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700808"/>
            <a:ext cx="5322168" cy="37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3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Player Mechanics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Movement</a:t>
            </a:r>
          </a:p>
          <a:p>
            <a:pPr lvl="1"/>
            <a:r>
              <a:rPr lang="en-US" altLang="ja-JP" dirty="0"/>
              <a:t>Left or Right</a:t>
            </a:r>
          </a:p>
          <a:p>
            <a:pPr lvl="1"/>
            <a:r>
              <a:rPr kumimoji="1" lang="en-US" altLang="ja-JP" dirty="0"/>
              <a:t>Jump</a:t>
            </a:r>
          </a:p>
          <a:p>
            <a:r>
              <a:rPr lang="en-US" altLang="ja-JP" dirty="0"/>
              <a:t>Attack</a:t>
            </a:r>
          </a:p>
          <a:p>
            <a:pPr lvl="1"/>
            <a:r>
              <a:rPr lang="en-US" altLang="ja-JP" dirty="0"/>
              <a:t>Fireball</a:t>
            </a:r>
          </a:p>
          <a:p>
            <a:pPr lvl="1"/>
            <a:r>
              <a:rPr lang="en-US" altLang="ja-JP" dirty="0"/>
              <a:t>Mega Fireball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91333-6776-446E-A180-631399CB5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728362"/>
            <a:ext cx="2857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SG" altLang="ja-JP" dirty="0"/>
              <a:t>Game Design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3 main</a:t>
            </a:r>
            <a:r>
              <a:rPr kumimoji="1" lang="en-US" altLang="ja-JP" dirty="0"/>
              <a:t> stages split into sub-stages</a:t>
            </a:r>
          </a:p>
          <a:p>
            <a:r>
              <a:rPr lang="en-US" altLang="ja-JP" dirty="0"/>
              <a:t>Normal mobs and boss fights</a:t>
            </a:r>
            <a:endParaRPr kumimoji="1" lang="en-US" altLang="ja-JP" dirty="0"/>
          </a:p>
          <a:p>
            <a:r>
              <a:rPr lang="en-US" altLang="ja-JP" dirty="0"/>
              <a:t>Clear stages and defeat bosses to move on</a:t>
            </a:r>
          </a:p>
        </p:txBody>
      </p:sp>
      <p:pic>
        <p:nvPicPr>
          <p:cNvPr id="1028" name="Picture 4" descr="Image result for megaman x gba">
            <a:extLst>
              <a:ext uri="{FF2B5EF4-FFF2-40B4-BE49-F238E27FC236}">
                <a16:creationId xmlns:a16="http://schemas.microsoft.com/office/drawing/2014/main" id="{E554DB4A-415B-4A37-8E21-DCACE4A71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" b="6987"/>
          <a:stretch/>
        </p:blipFill>
        <p:spPr bwMode="auto">
          <a:xfrm>
            <a:off x="2286000" y="3573016"/>
            <a:ext cx="4572000" cy="30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71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Game Resources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Enemies</a:t>
            </a:r>
          </a:p>
          <a:p>
            <a:r>
              <a:rPr lang="en-US" altLang="ja-JP" dirty="0"/>
              <a:t>Power ups</a:t>
            </a:r>
          </a:p>
          <a:p>
            <a:r>
              <a:rPr kumimoji="1" lang="en-US" altLang="ja-JP" dirty="0"/>
              <a:t>Bosses</a:t>
            </a:r>
          </a:p>
          <a:p>
            <a:pPr lvl="1"/>
            <a:r>
              <a:rPr lang="en-US" altLang="ja-JP" dirty="0"/>
              <a:t>Cerberus</a:t>
            </a:r>
          </a:p>
          <a:p>
            <a:pPr lvl="1"/>
            <a:r>
              <a:rPr kumimoji="1" lang="en-US" altLang="ja-JP" dirty="0"/>
              <a:t>Merlin</a:t>
            </a:r>
          </a:p>
          <a:p>
            <a:pPr lvl="1"/>
            <a:r>
              <a:rPr lang="en-US" altLang="ja-JP" dirty="0"/>
              <a:t>King Arthur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755B4-00FB-4AA1-AF77-4BC107A7B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844824"/>
            <a:ext cx="4557464" cy="27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8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Visual Design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Pixel 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761E6-B344-4B08-99F6-8E04CB53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20888"/>
            <a:ext cx="5063523" cy="33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9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Physics Design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Gravity</a:t>
            </a:r>
          </a:p>
          <a:p>
            <a:r>
              <a:rPr lang="en-US" altLang="ja-JP" dirty="0"/>
              <a:t>Collision</a:t>
            </a:r>
          </a:p>
          <a:p>
            <a:r>
              <a:rPr kumimoji="1" lang="en-US" altLang="ja-JP" dirty="0"/>
              <a:t>Motion Dynamics</a:t>
            </a:r>
          </a:p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A3A60-6E8F-4BCF-A749-13C863B32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33" y="3429000"/>
            <a:ext cx="5751934" cy="30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1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Priorities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SG" altLang="ja-JP" dirty="0"/>
              <a:t>High</a:t>
            </a:r>
          </a:p>
          <a:p>
            <a:pPr lvl="1"/>
            <a:r>
              <a:rPr lang="en-SG" altLang="ja-JP" dirty="0"/>
              <a:t>King Arthur AI</a:t>
            </a:r>
          </a:p>
          <a:p>
            <a:pPr lvl="1"/>
            <a:r>
              <a:rPr lang="en-SG" altLang="ja-JP" dirty="0"/>
              <a:t>Basic AI</a:t>
            </a:r>
          </a:p>
          <a:p>
            <a:pPr lvl="1"/>
            <a:r>
              <a:rPr kumimoji="1" lang="en-SG" altLang="ja-JP" dirty="0"/>
              <a:t>Character Mechanics</a:t>
            </a:r>
          </a:p>
          <a:p>
            <a:r>
              <a:rPr lang="en-SG" altLang="ja-JP" dirty="0"/>
              <a:t>Low</a:t>
            </a:r>
          </a:p>
          <a:p>
            <a:pPr lvl="1"/>
            <a:r>
              <a:rPr kumimoji="1" lang="en-SG" altLang="ja-JP" dirty="0"/>
              <a:t>Scoring System</a:t>
            </a:r>
          </a:p>
          <a:p>
            <a:pPr lvl="1"/>
            <a:r>
              <a:rPr lang="en-SG" altLang="ja-JP" dirty="0"/>
              <a:t>Power Ups</a:t>
            </a:r>
          </a:p>
          <a:p>
            <a:pPr lvl="1"/>
            <a:r>
              <a:rPr kumimoji="1" lang="en-SG" altLang="ja-JP" dirty="0"/>
              <a:t>Platforming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179949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414</TotalTime>
  <Words>153</Words>
  <Application>Microsoft Office PowerPoint</Application>
  <PresentationFormat>On-screen Show (4:3)</PresentationFormat>
  <Paragraphs>76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HGｺﾞｼｯｸM</vt:lpstr>
      <vt:lpstr>ＭＳ Ｐゴシック</vt:lpstr>
      <vt:lpstr>Arial</vt:lpstr>
      <vt:lpstr>Calibri</vt:lpstr>
      <vt:lpstr>Franklin Gothic Book</vt:lpstr>
      <vt:lpstr>Wingdings 2</vt:lpstr>
      <vt:lpstr>Technic</vt:lpstr>
      <vt:lpstr>D-Sync Presents Dragon Attack</vt:lpstr>
      <vt:lpstr>Concept</vt:lpstr>
      <vt:lpstr>Core Features</vt:lpstr>
      <vt:lpstr>Player Mechanics</vt:lpstr>
      <vt:lpstr>Game Design</vt:lpstr>
      <vt:lpstr>Game Resources</vt:lpstr>
      <vt:lpstr>Visual Design</vt:lpstr>
      <vt:lpstr>Physics Design</vt:lpstr>
      <vt:lpstr>Priorities</vt:lpstr>
      <vt:lpstr>Risk and Mitigation</vt:lpstr>
      <vt:lpstr>Timeline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D-Sync</dc:title>
  <dc:creator>William</dc:creator>
  <cp:lastModifiedBy>Jacob Lim</cp:lastModifiedBy>
  <cp:revision>18</cp:revision>
  <dcterms:created xsi:type="dcterms:W3CDTF">2018-01-22T09:02:45Z</dcterms:created>
  <dcterms:modified xsi:type="dcterms:W3CDTF">2018-01-23T13:04:33Z</dcterms:modified>
</cp:coreProperties>
</file>