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FBEA30-9533-4FBF-B75E-0EAE675AD569}" type="datetimeFigureOut">
              <a:rPr kumimoji="1" lang="ja-JP" altLang="en-US" smtClean="0"/>
              <a:t>2018/1/22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8B59EB-9342-4AD6-A270-BF16F2B906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D-Sync</a:t>
            </a:r>
            <a:br>
              <a:rPr lang="en-US" altLang="ja-JP" dirty="0" smtClean="0"/>
            </a:br>
            <a:r>
              <a:rPr lang="en-US" altLang="ja-JP" dirty="0" smtClean="0"/>
              <a:t>Presents</a:t>
            </a:r>
            <a:br>
              <a:rPr lang="en-US" altLang="ja-JP" dirty="0" smtClean="0"/>
            </a:br>
            <a:r>
              <a:rPr lang="en-US" altLang="ja-JP" dirty="0" smtClean="0"/>
              <a:t>Dragon Attack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143" y="2268914"/>
            <a:ext cx="316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Game Designer – Andrew Chong</a:t>
            </a:r>
            <a:endParaRPr kumimoji="1" lang="ja-JP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34816"/>
            <a:ext cx="316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Technical Lead  - </a:t>
            </a:r>
            <a:r>
              <a:rPr kumimoji="1" lang="en-US" altLang="ja-JP" sz="1600" dirty="0" err="1" smtClean="0"/>
              <a:t>Javon</a:t>
            </a:r>
            <a:r>
              <a:rPr kumimoji="1" lang="en-US" altLang="ja-JP" sz="1600" dirty="0" smtClean="0"/>
              <a:t> Lee</a:t>
            </a:r>
            <a:endParaRPr kumimoji="1" lang="ja-JP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19316" y="2268894"/>
            <a:ext cx="3162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Product Manager – William Yoong</a:t>
            </a:r>
            <a:endParaRPr kumimoji="1" lang="ja-JP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1734816"/>
            <a:ext cx="316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Producer – Jacob Lim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3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Q&amp;A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5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Concept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Dragon Character</a:t>
            </a:r>
          </a:p>
          <a:p>
            <a:r>
              <a:rPr lang="en-US" altLang="ja-JP" dirty="0" smtClean="0"/>
              <a:t>Medieval Fantasy</a:t>
            </a:r>
          </a:p>
          <a:p>
            <a:r>
              <a:rPr lang="en-US" altLang="ja-JP" dirty="0" smtClean="0"/>
              <a:t>2D action </a:t>
            </a:r>
            <a:r>
              <a:rPr lang="en-US" altLang="ja-JP" dirty="0" err="1" smtClean="0"/>
              <a:t>platformer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7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Core Features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Combat</a:t>
            </a:r>
          </a:p>
          <a:p>
            <a:pPr lvl="1"/>
            <a:r>
              <a:rPr lang="en-US" altLang="ja-JP" dirty="0"/>
              <a:t>Land mode</a:t>
            </a:r>
          </a:p>
          <a:p>
            <a:pPr lvl="1"/>
            <a:r>
              <a:rPr lang="en-US" altLang="ja-JP" dirty="0"/>
              <a:t>Flight mode</a:t>
            </a:r>
          </a:p>
          <a:p>
            <a:r>
              <a:rPr kumimoji="1" lang="en-US" altLang="ja-JP" dirty="0" err="1" smtClean="0"/>
              <a:t>Platformer</a:t>
            </a:r>
            <a:endParaRPr kumimoji="1" lang="en-US" altLang="ja-JP" dirty="0" smtClean="0"/>
          </a:p>
          <a:p>
            <a:r>
              <a:rPr lang="en-US" altLang="ja-JP" dirty="0" smtClean="0"/>
              <a:t>Score system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712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Player Character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Switch between flight and melee</a:t>
            </a:r>
          </a:p>
          <a:p>
            <a:r>
              <a:rPr kumimoji="1" lang="en-US" altLang="ja-JP" dirty="0" smtClean="0"/>
              <a:t>Different forms have different skills</a:t>
            </a:r>
          </a:p>
        </p:txBody>
      </p:sp>
    </p:spTree>
    <p:extLst>
      <p:ext uri="{BB962C8B-B14F-4D97-AF65-F5344CB8AC3E}">
        <p14:creationId xmlns:p14="http://schemas.microsoft.com/office/powerpoint/2010/main" val="41366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Mechanics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Clearing stages</a:t>
            </a:r>
          </a:p>
          <a:p>
            <a:r>
              <a:rPr kumimoji="1" lang="en-US" altLang="ja-JP" dirty="0" smtClean="0"/>
              <a:t>Fighting bosses to clear current stage</a:t>
            </a:r>
          </a:p>
          <a:p>
            <a:r>
              <a:rPr lang="en-US" altLang="ja-JP" dirty="0" smtClean="0"/>
              <a:t>Win condition</a:t>
            </a:r>
          </a:p>
          <a:p>
            <a:r>
              <a:rPr lang="en-US" altLang="ja-JP" dirty="0" smtClean="0"/>
              <a:t>Hazards/puzzles </a:t>
            </a:r>
          </a:p>
          <a:p>
            <a:r>
              <a:rPr kumimoji="1" lang="en-US" altLang="ja-JP" dirty="0" smtClean="0"/>
              <a:t>Side scrolling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97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 Resources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Enemies</a:t>
            </a:r>
          </a:p>
          <a:p>
            <a:r>
              <a:rPr lang="en-US" altLang="ja-JP" dirty="0" smtClean="0"/>
              <a:t>Power ups</a:t>
            </a:r>
          </a:p>
          <a:p>
            <a:r>
              <a:rPr kumimoji="1" lang="en-US" altLang="ja-JP" dirty="0" smtClean="0"/>
              <a:t>Bosses</a:t>
            </a:r>
          </a:p>
          <a:p>
            <a:pPr lvl="1"/>
            <a:r>
              <a:rPr lang="en-US" altLang="ja-JP" dirty="0" err="1" smtClean="0"/>
              <a:t>Cereberus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Merlin</a:t>
            </a:r>
          </a:p>
          <a:p>
            <a:pPr lvl="1"/>
            <a:r>
              <a:rPr lang="en-US" altLang="ja-JP" dirty="0" smtClean="0"/>
              <a:t>King Arthur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5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Design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Pixel art </a:t>
            </a:r>
          </a:p>
          <a:p>
            <a:r>
              <a:rPr lang="en-US" altLang="ja-JP" dirty="0" smtClean="0"/>
              <a:t>Camera will focus on player’s character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4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Physics Design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Gravity</a:t>
            </a:r>
          </a:p>
          <a:p>
            <a:r>
              <a:rPr lang="en-US" altLang="ja-JP" dirty="0" smtClean="0"/>
              <a:t>Collision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87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Timeline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79" y="1238250"/>
            <a:ext cx="9156479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231</TotalTime>
  <Words>90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D-Sync Presents Dragon Attack</vt:lpstr>
      <vt:lpstr>Concept</vt:lpstr>
      <vt:lpstr>Core Features</vt:lpstr>
      <vt:lpstr>Player Character</vt:lpstr>
      <vt:lpstr>Mechanics</vt:lpstr>
      <vt:lpstr>Game Resources</vt:lpstr>
      <vt:lpstr>Visual Design</vt:lpstr>
      <vt:lpstr>Physics Design</vt:lpstr>
      <vt:lpstr>Timeline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D-Sync</dc:title>
  <dc:creator>William</dc:creator>
  <cp:lastModifiedBy>William</cp:lastModifiedBy>
  <cp:revision>6</cp:revision>
  <dcterms:created xsi:type="dcterms:W3CDTF">2018-01-22T09:02:45Z</dcterms:created>
  <dcterms:modified xsi:type="dcterms:W3CDTF">2018-01-22T12:54:05Z</dcterms:modified>
</cp:coreProperties>
</file>