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57" r:id="rId3"/>
    <p:sldId id="258" r:id="rId4"/>
    <p:sldId id="259" r:id="rId5"/>
    <p:sldId id="260" r:id="rId6"/>
    <p:sldId id="262" r:id="rId7"/>
    <p:sldId id="264" r:id="rId8"/>
    <p:sldId id="268" r:id="rId9"/>
    <p:sldId id="266" r:id="rId10"/>
    <p:sldId id="261" r:id="rId11"/>
    <p:sldId id="267"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88" autoAdjust="0"/>
  </p:normalViewPr>
  <p:slideViewPr>
    <p:cSldViewPr>
      <p:cViewPr>
        <p:scale>
          <a:sx n="90" d="100"/>
          <a:sy n="90" d="100"/>
        </p:scale>
        <p:origin x="2214"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8359B-5A98-482A-B508-C1C18731ED96}" type="datetimeFigureOut">
              <a:rPr lang="en-SG" smtClean="0"/>
              <a:t>25/1/2018</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388EC-2208-4933-8AC0-4CDA50E0E74E}" type="slidenum">
              <a:rPr lang="en-SG" smtClean="0"/>
              <a:t>‹#›</a:t>
            </a:fld>
            <a:endParaRPr lang="en-SG"/>
          </a:p>
        </p:txBody>
      </p:sp>
    </p:spTree>
    <p:extLst>
      <p:ext uri="{BB962C8B-B14F-4D97-AF65-F5344CB8AC3E}">
        <p14:creationId xmlns:p14="http://schemas.microsoft.com/office/powerpoint/2010/main" val="2521122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william</a:t>
            </a:r>
            <a:endParaRPr lang="en-SG" dirty="0"/>
          </a:p>
        </p:txBody>
      </p:sp>
      <p:sp>
        <p:nvSpPr>
          <p:cNvPr id="4" name="Slide Number Placeholder 3"/>
          <p:cNvSpPr>
            <a:spLocks noGrp="1"/>
          </p:cNvSpPr>
          <p:nvPr>
            <p:ph type="sldNum" sz="quarter" idx="10"/>
          </p:nvPr>
        </p:nvSpPr>
        <p:spPr/>
        <p:txBody>
          <a:bodyPr/>
          <a:lstStyle/>
          <a:p>
            <a:fld id="{4D8388EC-2208-4933-8AC0-4CDA50E0E74E}" type="slidenum">
              <a:rPr lang="en-SG" smtClean="0"/>
              <a:t>1</a:t>
            </a:fld>
            <a:endParaRPr lang="en-SG"/>
          </a:p>
        </p:txBody>
      </p:sp>
    </p:spTree>
    <p:extLst>
      <p:ext uri="{BB962C8B-B14F-4D97-AF65-F5344CB8AC3E}">
        <p14:creationId xmlns:p14="http://schemas.microsoft.com/office/powerpoint/2010/main" val="323076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william</a:t>
            </a:r>
            <a:endParaRPr lang="en-SG" dirty="0"/>
          </a:p>
        </p:txBody>
      </p:sp>
      <p:sp>
        <p:nvSpPr>
          <p:cNvPr id="4" name="Slide Number Placeholder 3"/>
          <p:cNvSpPr>
            <a:spLocks noGrp="1"/>
          </p:cNvSpPr>
          <p:nvPr>
            <p:ph type="sldNum" sz="quarter" idx="10"/>
          </p:nvPr>
        </p:nvSpPr>
        <p:spPr/>
        <p:txBody>
          <a:bodyPr/>
          <a:lstStyle/>
          <a:p>
            <a:fld id="{4D8388EC-2208-4933-8AC0-4CDA50E0E74E}" type="slidenum">
              <a:rPr lang="en-SG" smtClean="0"/>
              <a:t>2</a:t>
            </a:fld>
            <a:endParaRPr lang="en-SG"/>
          </a:p>
        </p:txBody>
      </p:sp>
    </p:spTree>
    <p:extLst>
      <p:ext uri="{BB962C8B-B14F-4D97-AF65-F5344CB8AC3E}">
        <p14:creationId xmlns:p14="http://schemas.microsoft.com/office/powerpoint/2010/main" val="101048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william</a:t>
            </a:r>
            <a:endParaRPr lang="en-SG" dirty="0"/>
          </a:p>
        </p:txBody>
      </p:sp>
      <p:sp>
        <p:nvSpPr>
          <p:cNvPr id="4" name="Slide Number Placeholder 3"/>
          <p:cNvSpPr>
            <a:spLocks noGrp="1"/>
          </p:cNvSpPr>
          <p:nvPr>
            <p:ph type="sldNum" sz="quarter" idx="10"/>
          </p:nvPr>
        </p:nvSpPr>
        <p:spPr/>
        <p:txBody>
          <a:bodyPr/>
          <a:lstStyle/>
          <a:p>
            <a:fld id="{4D8388EC-2208-4933-8AC0-4CDA50E0E74E}" type="slidenum">
              <a:rPr lang="en-SG" smtClean="0"/>
              <a:t>3</a:t>
            </a:fld>
            <a:endParaRPr lang="en-SG"/>
          </a:p>
        </p:txBody>
      </p:sp>
    </p:spTree>
    <p:extLst>
      <p:ext uri="{BB962C8B-B14F-4D97-AF65-F5344CB8AC3E}">
        <p14:creationId xmlns:p14="http://schemas.microsoft.com/office/powerpoint/2010/main" val="188552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andrew</a:t>
            </a:r>
            <a:endParaRPr lang="en-SG" dirty="0"/>
          </a:p>
        </p:txBody>
      </p:sp>
      <p:sp>
        <p:nvSpPr>
          <p:cNvPr id="4" name="Slide Number Placeholder 3"/>
          <p:cNvSpPr>
            <a:spLocks noGrp="1"/>
          </p:cNvSpPr>
          <p:nvPr>
            <p:ph type="sldNum" sz="quarter" idx="10"/>
          </p:nvPr>
        </p:nvSpPr>
        <p:spPr/>
        <p:txBody>
          <a:bodyPr/>
          <a:lstStyle/>
          <a:p>
            <a:fld id="{4D8388EC-2208-4933-8AC0-4CDA50E0E74E}" type="slidenum">
              <a:rPr lang="en-SG" smtClean="0"/>
              <a:t>4</a:t>
            </a:fld>
            <a:endParaRPr lang="en-SG"/>
          </a:p>
        </p:txBody>
      </p:sp>
    </p:spTree>
    <p:extLst>
      <p:ext uri="{BB962C8B-B14F-4D97-AF65-F5344CB8AC3E}">
        <p14:creationId xmlns:p14="http://schemas.microsoft.com/office/powerpoint/2010/main" val="220398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andrew</a:t>
            </a:r>
            <a:endParaRPr lang="en-SG" dirty="0"/>
          </a:p>
        </p:txBody>
      </p:sp>
      <p:sp>
        <p:nvSpPr>
          <p:cNvPr id="4" name="Slide Number Placeholder 3"/>
          <p:cNvSpPr>
            <a:spLocks noGrp="1"/>
          </p:cNvSpPr>
          <p:nvPr>
            <p:ph type="sldNum" sz="quarter" idx="10"/>
          </p:nvPr>
        </p:nvSpPr>
        <p:spPr/>
        <p:txBody>
          <a:bodyPr/>
          <a:lstStyle/>
          <a:p>
            <a:fld id="{4D8388EC-2208-4933-8AC0-4CDA50E0E74E}" type="slidenum">
              <a:rPr lang="en-SG" smtClean="0"/>
              <a:t>5</a:t>
            </a:fld>
            <a:endParaRPr lang="en-SG"/>
          </a:p>
        </p:txBody>
      </p:sp>
    </p:spTree>
    <p:extLst>
      <p:ext uri="{BB962C8B-B14F-4D97-AF65-F5344CB8AC3E}">
        <p14:creationId xmlns:p14="http://schemas.microsoft.com/office/powerpoint/2010/main" val="4200794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andrew</a:t>
            </a:r>
            <a:endParaRPr lang="en-SG" dirty="0"/>
          </a:p>
        </p:txBody>
      </p:sp>
      <p:sp>
        <p:nvSpPr>
          <p:cNvPr id="4" name="Slide Number Placeholder 3"/>
          <p:cNvSpPr>
            <a:spLocks noGrp="1"/>
          </p:cNvSpPr>
          <p:nvPr>
            <p:ph type="sldNum" sz="quarter" idx="10"/>
          </p:nvPr>
        </p:nvSpPr>
        <p:spPr/>
        <p:txBody>
          <a:bodyPr/>
          <a:lstStyle/>
          <a:p>
            <a:fld id="{4D8388EC-2208-4933-8AC0-4CDA50E0E74E}" type="slidenum">
              <a:rPr lang="en-SG" smtClean="0"/>
              <a:t>6</a:t>
            </a:fld>
            <a:endParaRPr lang="en-SG"/>
          </a:p>
        </p:txBody>
      </p:sp>
    </p:spTree>
    <p:extLst>
      <p:ext uri="{BB962C8B-B14F-4D97-AF65-F5344CB8AC3E}">
        <p14:creationId xmlns:p14="http://schemas.microsoft.com/office/powerpoint/2010/main" val="1964443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javon</a:t>
            </a:r>
            <a:endParaRPr lang="en-SG" dirty="0"/>
          </a:p>
        </p:txBody>
      </p:sp>
      <p:sp>
        <p:nvSpPr>
          <p:cNvPr id="4" name="Slide Number Placeholder 3"/>
          <p:cNvSpPr>
            <a:spLocks noGrp="1"/>
          </p:cNvSpPr>
          <p:nvPr>
            <p:ph type="sldNum" sz="quarter" idx="10"/>
          </p:nvPr>
        </p:nvSpPr>
        <p:spPr/>
        <p:txBody>
          <a:bodyPr/>
          <a:lstStyle/>
          <a:p>
            <a:fld id="{4D8388EC-2208-4933-8AC0-4CDA50E0E74E}" type="slidenum">
              <a:rPr lang="en-SG" smtClean="0"/>
              <a:t>7</a:t>
            </a:fld>
            <a:endParaRPr lang="en-SG"/>
          </a:p>
        </p:txBody>
      </p:sp>
    </p:spTree>
    <p:extLst>
      <p:ext uri="{BB962C8B-B14F-4D97-AF65-F5344CB8AC3E}">
        <p14:creationId xmlns:p14="http://schemas.microsoft.com/office/powerpoint/2010/main" val="3765525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Our higher priorities are AI and mechanics. The King Arthur Final Boss fight is one of our game’s selling points, hence we are prioritizing on completing its AI.</a:t>
            </a:r>
          </a:p>
          <a:p>
            <a:r>
              <a:rPr lang="en-SG" dirty="0"/>
              <a:t>Our lower priority features are the Scoring System, Power Ups and Horde Mode. Horde Mode is an extra feature we plan to implement when our core game is completed. </a:t>
            </a:r>
          </a:p>
          <a:p>
            <a:r>
              <a:rPr lang="en-SG" dirty="0"/>
              <a:t>It is a mode where the player defeats waves of enemies until he dies. </a:t>
            </a:r>
          </a:p>
        </p:txBody>
      </p:sp>
      <p:sp>
        <p:nvSpPr>
          <p:cNvPr id="4" name="Slide Number Placeholder 3"/>
          <p:cNvSpPr>
            <a:spLocks noGrp="1"/>
          </p:cNvSpPr>
          <p:nvPr>
            <p:ph type="sldNum" sz="quarter" idx="10"/>
          </p:nvPr>
        </p:nvSpPr>
        <p:spPr/>
        <p:txBody>
          <a:bodyPr/>
          <a:lstStyle/>
          <a:p>
            <a:fld id="{4D8388EC-2208-4933-8AC0-4CDA50E0E74E}" type="slidenum">
              <a:rPr lang="en-SG" smtClean="0"/>
              <a:t>9</a:t>
            </a:fld>
            <a:endParaRPr lang="en-SG"/>
          </a:p>
        </p:txBody>
      </p:sp>
    </p:spTree>
    <p:extLst>
      <p:ext uri="{BB962C8B-B14F-4D97-AF65-F5344CB8AC3E}">
        <p14:creationId xmlns:p14="http://schemas.microsoft.com/office/powerpoint/2010/main" val="198953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For risks and mitigation, we have AI. The AI for the bosses may be more complicated than we thought and may need more time. If that happens, we plan to cut down on the number of bosses to prioritize the King Arthur AI. </a:t>
            </a:r>
          </a:p>
          <a:p>
            <a:r>
              <a:rPr lang="en-SG" dirty="0"/>
              <a:t>Over scoping may be a problem as we may not have time to include all the features we want to include into our game. If that happens, we will spend more time on the higher priority features. </a:t>
            </a:r>
          </a:p>
          <a:p>
            <a:r>
              <a:rPr lang="en-SG" dirty="0"/>
              <a:t>All our schedules are different so we may not have as many common timeslots for us to work together. Hence, we will be meeting up more after school and during the weekends. </a:t>
            </a:r>
          </a:p>
        </p:txBody>
      </p:sp>
      <p:sp>
        <p:nvSpPr>
          <p:cNvPr id="4" name="Slide Number Placeholder 3"/>
          <p:cNvSpPr>
            <a:spLocks noGrp="1"/>
          </p:cNvSpPr>
          <p:nvPr>
            <p:ph type="sldNum" sz="quarter" idx="10"/>
          </p:nvPr>
        </p:nvSpPr>
        <p:spPr/>
        <p:txBody>
          <a:bodyPr/>
          <a:lstStyle/>
          <a:p>
            <a:fld id="{4D8388EC-2208-4933-8AC0-4CDA50E0E74E}" type="slidenum">
              <a:rPr lang="en-SG" smtClean="0"/>
              <a:t>10</a:t>
            </a:fld>
            <a:endParaRPr lang="en-SG"/>
          </a:p>
        </p:txBody>
      </p:sp>
    </p:spTree>
    <p:extLst>
      <p:ext uri="{BB962C8B-B14F-4D97-AF65-F5344CB8AC3E}">
        <p14:creationId xmlns:p14="http://schemas.microsoft.com/office/powerpoint/2010/main" val="2892611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ltLang="ja-JP"/>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ja-JP"/>
              <a:t>Click to edit Master subtitle style</a:t>
            </a:r>
            <a:endParaRPr kumimoji="0" lang="en-US"/>
          </a:p>
        </p:txBody>
      </p:sp>
      <p:sp>
        <p:nvSpPr>
          <p:cNvPr id="30" name="Date Placeholder 29"/>
          <p:cNvSpPr>
            <a:spLocks noGrp="1"/>
          </p:cNvSpPr>
          <p:nvPr>
            <p:ph type="dt" sz="half" idx="10"/>
          </p:nvPr>
        </p:nvSpPr>
        <p:spPr/>
        <p:txBody>
          <a:bodyPr/>
          <a:lstStyle/>
          <a:p>
            <a:fld id="{70FBEA30-9533-4FBF-B75E-0EAE675AD569}" type="datetimeFigureOut">
              <a:rPr kumimoji="1" lang="ja-JP" altLang="en-US" smtClean="0"/>
              <a:t>2018/1/25</a:t>
            </a:fld>
            <a:endParaRPr kumimoji="1" lang="ja-JP" altLang="en-US"/>
          </a:p>
        </p:txBody>
      </p:sp>
      <p:sp>
        <p:nvSpPr>
          <p:cNvPr id="19" name="Footer Placeholder 18"/>
          <p:cNvSpPr>
            <a:spLocks noGrp="1"/>
          </p:cNvSpPr>
          <p:nvPr>
            <p:ph type="ftr" sz="quarter" idx="11"/>
          </p:nvPr>
        </p:nvSpPr>
        <p:spPr/>
        <p:txBody>
          <a:bodyPr/>
          <a:lstStyle/>
          <a:p>
            <a:endParaRPr kumimoji="1" lang="ja-JP" altLang="en-US"/>
          </a:p>
        </p:txBody>
      </p:sp>
      <p:sp>
        <p:nvSpPr>
          <p:cNvPr id="27" name="Slide Number Placeholder 26"/>
          <p:cNvSpPr>
            <a:spLocks noGrp="1"/>
          </p:cNvSpPr>
          <p:nvPr>
            <p:ph type="sldNum" sz="quarter" idx="12"/>
          </p:nvPr>
        </p:nvSpPr>
        <p:spPr/>
        <p:txBody>
          <a:bodyPr/>
          <a:lstStyle/>
          <a:p>
            <a:fld id="{148B59EB-9342-4AD6-A270-BF16F2B90694}" type="slidenum">
              <a:rPr kumimoji="1" lang="ja-JP" altLang="en-US" smtClean="0"/>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ja-JP"/>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ja-JP"/>
              <a:t>Click to edit Master text styles</a:t>
            </a:r>
          </a:p>
          <a:p>
            <a:pPr lvl="1" eaLnBrk="1" latinLnBrk="0" hangingPunct="1"/>
            <a:r>
              <a:rPr lang="en-US" altLang="ja-JP"/>
              <a:t>Second level</a:t>
            </a:r>
          </a:p>
          <a:p>
            <a:pPr lvl="2" eaLnBrk="1" latinLnBrk="0" hangingPunct="1"/>
            <a:r>
              <a:rPr lang="en-US" altLang="ja-JP"/>
              <a:t>Third level</a:t>
            </a:r>
          </a:p>
          <a:p>
            <a:pPr lvl="3" eaLnBrk="1" latinLnBrk="0" hangingPunct="1"/>
            <a:r>
              <a:rPr lang="en-US" altLang="ja-JP"/>
              <a:t>Fourth level</a:t>
            </a:r>
          </a:p>
          <a:p>
            <a:pPr lvl="4" eaLnBrk="1" latinLnBrk="0" hangingPunct="1"/>
            <a:r>
              <a:rPr lang="en-US" altLang="ja-JP"/>
              <a:t>Fifth level</a:t>
            </a:r>
            <a:endParaRPr kumimoji="0" lang="en-US"/>
          </a:p>
        </p:txBody>
      </p:sp>
      <p:sp>
        <p:nvSpPr>
          <p:cNvPr id="4" name="Date Placeholder 3"/>
          <p:cNvSpPr>
            <a:spLocks noGrp="1"/>
          </p:cNvSpPr>
          <p:nvPr>
            <p:ph type="dt" sz="half" idx="10"/>
          </p:nvPr>
        </p:nvSpPr>
        <p:spPr/>
        <p:txBody>
          <a:bodyPr/>
          <a:lstStyle/>
          <a:p>
            <a:fld id="{70FBEA30-9533-4FBF-B75E-0EAE675AD569}"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48B59EB-9342-4AD6-A270-BF16F2B9069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ltLang="ja-JP"/>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ltLang="ja-JP"/>
              <a:t>Click to edit Master text styles</a:t>
            </a:r>
          </a:p>
          <a:p>
            <a:pPr lvl="1" eaLnBrk="1" latinLnBrk="0" hangingPunct="1"/>
            <a:r>
              <a:rPr lang="en-US" altLang="ja-JP"/>
              <a:t>Second level</a:t>
            </a:r>
          </a:p>
          <a:p>
            <a:pPr lvl="2" eaLnBrk="1" latinLnBrk="0" hangingPunct="1"/>
            <a:r>
              <a:rPr lang="en-US" altLang="ja-JP"/>
              <a:t>Third level</a:t>
            </a:r>
          </a:p>
          <a:p>
            <a:pPr lvl="3" eaLnBrk="1" latinLnBrk="0" hangingPunct="1"/>
            <a:r>
              <a:rPr lang="en-US" altLang="ja-JP"/>
              <a:t>Fourth level</a:t>
            </a:r>
          </a:p>
          <a:p>
            <a:pPr lvl="4" eaLnBrk="1" latinLnBrk="0" hangingPunct="1"/>
            <a:r>
              <a:rPr lang="en-US" altLang="ja-JP"/>
              <a:t>Fifth level</a:t>
            </a:r>
            <a:endParaRPr kumimoji="0" lang="en-US"/>
          </a:p>
        </p:txBody>
      </p:sp>
      <p:sp>
        <p:nvSpPr>
          <p:cNvPr id="4" name="Date Placeholder 3"/>
          <p:cNvSpPr>
            <a:spLocks noGrp="1"/>
          </p:cNvSpPr>
          <p:nvPr>
            <p:ph type="dt" sz="half" idx="10"/>
          </p:nvPr>
        </p:nvSpPr>
        <p:spPr/>
        <p:txBody>
          <a:bodyPr/>
          <a:lstStyle/>
          <a:p>
            <a:fld id="{70FBEA30-9533-4FBF-B75E-0EAE675AD569}"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48B59EB-9342-4AD6-A270-BF16F2B9069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ltLang="ja-JP"/>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ja-JP"/>
              <a:t>Click to edit Master text styles</a:t>
            </a:r>
          </a:p>
          <a:p>
            <a:pPr lvl="1" eaLnBrk="1" latinLnBrk="0" hangingPunct="1"/>
            <a:r>
              <a:rPr lang="en-US" altLang="ja-JP"/>
              <a:t>Second level</a:t>
            </a:r>
          </a:p>
          <a:p>
            <a:pPr lvl="2" eaLnBrk="1" latinLnBrk="0" hangingPunct="1"/>
            <a:r>
              <a:rPr lang="en-US" altLang="ja-JP"/>
              <a:t>Third level</a:t>
            </a:r>
          </a:p>
          <a:p>
            <a:pPr lvl="3" eaLnBrk="1" latinLnBrk="0" hangingPunct="1"/>
            <a:r>
              <a:rPr lang="en-US" altLang="ja-JP"/>
              <a:t>Fourth level</a:t>
            </a:r>
          </a:p>
          <a:p>
            <a:pPr lvl="4" eaLnBrk="1" latinLnBrk="0" hangingPunct="1"/>
            <a:r>
              <a:rPr lang="en-US" altLang="ja-JP"/>
              <a:t>Fifth level</a:t>
            </a:r>
            <a:endParaRPr kumimoji="0" lang="en-US"/>
          </a:p>
        </p:txBody>
      </p:sp>
      <p:sp>
        <p:nvSpPr>
          <p:cNvPr id="4" name="Date Placeholder 3"/>
          <p:cNvSpPr>
            <a:spLocks noGrp="1"/>
          </p:cNvSpPr>
          <p:nvPr>
            <p:ph type="dt" sz="half" idx="10"/>
          </p:nvPr>
        </p:nvSpPr>
        <p:spPr/>
        <p:txBody>
          <a:bodyPr/>
          <a:lstStyle/>
          <a:p>
            <a:fld id="{70FBEA30-9533-4FBF-B75E-0EAE675AD569}"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48B59EB-9342-4AD6-A270-BF16F2B9069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ltLang="ja-JP"/>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ja-JP"/>
              <a:t>Click to edit Master text styles</a:t>
            </a:r>
          </a:p>
        </p:txBody>
      </p:sp>
      <p:sp>
        <p:nvSpPr>
          <p:cNvPr id="4" name="Date Placeholder 3"/>
          <p:cNvSpPr>
            <a:spLocks noGrp="1"/>
          </p:cNvSpPr>
          <p:nvPr>
            <p:ph type="dt" sz="half" idx="10"/>
          </p:nvPr>
        </p:nvSpPr>
        <p:spPr/>
        <p:txBody>
          <a:bodyPr/>
          <a:lstStyle/>
          <a:p>
            <a:fld id="{70FBEA30-9533-4FBF-B75E-0EAE675AD569}"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48B59EB-9342-4AD6-A270-BF16F2B90694}" type="slidenum">
              <a:rPr kumimoji="1" lang="ja-JP" altLang="en-US" smtClean="0"/>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ltLang="ja-JP"/>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ltLang="ja-JP"/>
              <a:t>Click to edit Master text styles</a:t>
            </a:r>
          </a:p>
          <a:p>
            <a:pPr lvl="1" eaLnBrk="1" latinLnBrk="0" hangingPunct="1"/>
            <a:r>
              <a:rPr lang="en-US" altLang="ja-JP"/>
              <a:t>Second level</a:t>
            </a:r>
          </a:p>
          <a:p>
            <a:pPr lvl="2" eaLnBrk="1" latinLnBrk="0" hangingPunct="1"/>
            <a:r>
              <a:rPr lang="en-US" altLang="ja-JP"/>
              <a:t>Third level</a:t>
            </a:r>
          </a:p>
          <a:p>
            <a:pPr lvl="3" eaLnBrk="1" latinLnBrk="0" hangingPunct="1"/>
            <a:r>
              <a:rPr lang="en-US" altLang="ja-JP"/>
              <a:t>Fourth level</a:t>
            </a:r>
          </a:p>
          <a:p>
            <a:pPr lvl="4" eaLnBrk="1" latinLnBrk="0" hangingPunct="1"/>
            <a:r>
              <a:rPr lang="en-US" altLang="ja-JP"/>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ltLang="ja-JP"/>
              <a:t>Click to edit Master text styles</a:t>
            </a:r>
          </a:p>
          <a:p>
            <a:pPr lvl="1" eaLnBrk="1" latinLnBrk="0" hangingPunct="1"/>
            <a:r>
              <a:rPr lang="en-US" altLang="ja-JP"/>
              <a:t>Second level</a:t>
            </a:r>
          </a:p>
          <a:p>
            <a:pPr lvl="2" eaLnBrk="1" latinLnBrk="0" hangingPunct="1"/>
            <a:r>
              <a:rPr lang="en-US" altLang="ja-JP"/>
              <a:t>Third level</a:t>
            </a:r>
          </a:p>
          <a:p>
            <a:pPr lvl="3" eaLnBrk="1" latinLnBrk="0" hangingPunct="1"/>
            <a:r>
              <a:rPr lang="en-US" altLang="ja-JP"/>
              <a:t>Fourth level</a:t>
            </a:r>
          </a:p>
          <a:p>
            <a:pPr lvl="4" eaLnBrk="1" latinLnBrk="0" hangingPunct="1"/>
            <a:r>
              <a:rPr lang="en-US" altLang="ja-JP"/>
              <a:t>Fifth level</a:t>
            </a:r>
            <a:endParaRPr kumimoji="0" lang="en-US"/>
          </a:p>
        </p:txBody>
      </p:sp>
      <p:sp>
        <p:nvSpPr>
          <p:cNvPr id="5" name="Date Placeholder 4"/>
          <p:cNvSpPr>
            <a:spLocks noGrp="1"/>
          </p:cNvSpPr>
          <p:nvPr>
            <p:ph type="dt" sz="half" idx="10"/>
          </p:nvPr>
        </p:nvSpPr>
        <p:spPr/>
        <p:txBody>
          <a:bodyPr/>
          <a:lstStyle/>
          <a:p>
            <a:fld id="{70FBEA30-9533-4FBF-B75E-0EAE675AD569}"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48B59EB-9342-4AD6-A270-BF16F2B9069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ltLang="ja-JP"/>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ja-JP"/>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ja-JP"/>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ja-JP"/>
              <a:t>Click to edit Master text styles</a:t>
            </a:r>
          </a:p>
          <a:p>
            <a:pPr lvl="1" eaLnBrk="1" latinLnBrk="0" hangingPunct="1"/>
            <a:r>
              <a:rPr lang="en-US" altLang="ja-JP"/>
              <a:t>Second level</a:t>
            </a:r>
          </a:p>
          <a:p>
            <a:pPr lvl="2" eaLnBrk="1" latinLnBrk="0" hangingPunct="1"/>
            <a:r>
              <a:rPr lang="en-US" altLang="ja-JP"/>
              <a:t>Third level</a:t>
            </a:r>
          </a:p>
          <a:p>
            <a:pPr lvl="3" eaLnBrk="1" latinLnBrk="0" hangingPunct="1"/>
            <a:r>
              <a:rPr lang="en-US" altLang="ja-JP"/>
              <a:t>Fourth level</a:t>
            </a:r>
          </a:p>
          <a:p>
            <a:pPr lvl="4" eaLnBrk="1" latinLnBrk="0" hangingPunct="1"/>
            <a:r>
              <a:rPr lang="en-US" altLang="ja-JP"/>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ja-JP"/>
              <a:t>Click to edit Master text styles</a:t>
            </a:r>
          </a:p>
          <a:p>
            <a:pPr lvl="1" eaLnBrk="1" latinLnBrk="0" hangingPunct="1"/>
            <a:r>
              <a:rPr lang="en-US" altLang="ja-JP"/>
              <a:t>Second level</a:t>
            </a:r>
          </a:p>
          <a:p>
            <a:pPr lvl="2" eaLnBrk="1" latinLnBrk="0" hangingPunct="1"/>
            <a:r>
              <a:rPr lang="en-US" altLang="ja-JP"/>
              <a:t>Third level</a:t>
            </a:r>
          </a:p>
          <a:p>
            <a:pPr lvl="3" eaLnBrk="1" latinLnBrk="0" hangingPunct="1"/>
            <a:r>
              <a:rPr lang="en-US" altLang="ja-JP"/>
              <a:t>Fourth level</a:t>
            </a:r>
          </a:p>
          <a:p>
            <a:pPr lvl="4" eaLnBrk="1" latinLnBrk="0" hangingPunct="1"/>
            <a:r>
              <a:rPr lang="en-US" altLang="ja-JP"/>
              <a:t>Fifth level</a:t>
            </a:r>
            <a:endParaRPr kumimoji="0" lang="en-US"/>
          </a:p>
        </p:txBody>
      </p:sp>
      <p:sp>
        <p:nvSpPr>
          <p:cNvPr id="7" name="Date Placeholder 6"/>
          <p:cNvSpPr>
            <a:spLocks noGrp="1"/>
          </p:cNvSpPr>
          <p:nvPr>
            <p:ph type="dt" sz="half" idx="10"/>
          </p:nvPr>
        </p:nvSpPr>
        <p:spPr/>
        <p:txBody>
          <a:bodyPr/>
          <a:lstStyle/>
          <a:p>
            <a:fld id="{70FBEA30-9533-4FBF-B75E-0EAE675AD569}" type="datetimeFigureOut">
              <a:rPr kumimoji="1" lang="ja-JP" altLang="en-US" smtClean="0"/>
              <a:t>2018/1/25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48B59EB-9342-4AD6-A270-BF16F2B90694}"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ltLang="ja-JP"/>
              <a:t>Click to edit Master title style</a:t>
            </a:r>
            <a:endParaRPr kumimoji="0" lang="en-US"/>
          </a:p>
        </p:txBody>
      </p:sp>
      <p:sp>
        <p:nvSpPr>
          <p:cNvPr id="7" name="Date Placeholder 6"/>
          <p:cNvSpPr>
            <a:spLocks noGrp="1"/>
          </p:cNvSpPr>
          <p:nvPr>
            <p:ph type="dt" sz="half" idx="10"/>
          </p:nvPr>
        </p:nvSpPr>
        <p:spPr/>
        <p:txBody>
          <a:bodyPr/>
          <a:lstStyle/>
          <a:p>
            <a:fld id="{70FBEA30-9533-4FBF-B75E-0EAE675AD569}" type="datetimeFigureOut">
              <a:rPr kumimoji="1" lang="ja-JP" altLang="en-US" smtClean="0"/>
              <a:t>2018/1/25</a:t>
            </a:fld>
            <a:endParaRPr kumimoji="1" lang="ja-JP" altLang="en-US"/>
          </a:p>
        </p:txBody>
      </p:sp>
      <p:sp>
        <p:nvSpPr>
          <p:cNvPr id="8" name="Slide Number Placeholder 7"/>
          <p:cNvSpPr>
            <a:spLocks noGrp="1"/>
          </p:cNvSpPr>
          <p:nvPr>
            <p:ph type="sldNum" sz="quarter" idx="11"/>
          </p:nvPr>
        </p:nvSpPr>
        <p:spPr/>
        <p:txBody>
          <a:bodyPr/>
          <a:lstStyle/>
          <a:p>
            <a:fld id="{148B59EB-9342-4AD6-A270-BF16F2B90694}"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BEA30-9533-4FBF-B75E-0EAE675AD569}" type="datetimeFigureOut">
              <a:rPr kumimoji="1" lang="ja-JP" altLang="en-US" smtClean="0"/>
              <a:t>2018/1/25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48B59EB-9342-4AD6-A270-BF16F2B9069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ltLang="ja-JP"/>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ltLang="ja-JP"/>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ltLang="ja-JP"/>
              <a:t>Click to edit Master text styles</a:t>
            </a:r>
          </a:p>
          <a:p>
            <a:pPr lvl="1" eaLnBrk="1" latinLnBrk="0" hangingPunct="1"/>
            <a:r>
              <a:rPr lang="en-US" altLang="ja-JP"/>
              <a:t>Second level</a:t>
            </a:r>
          </a:p>
          <a:p>
            <a:pPr lvl="2" eaLnBrk="1" latinLnBrk="0" hangingPunct="1"/>
            <a:r>
              <a:rPr lang="en-US" altLang="ja-JP"/>
              <a:t>Third level</a:t>
            </a:r>
          </a:p>
          <a:p>
            <a:pPr lvl="3" eaLnBrk="1" latinLnBrk="0" hangingPunct="1"/>
            <a:r>
              <a:rPr lang="en-US" altLang="ja-JP"/>
              <a:t>Fourth level</a:t>
            </a:r>
          </a:p>
          <a:p>
            <a:pPr lvl="4" eaLnBrk="1" latinLnBrk="0" hangingPunct="1"/>
            <a:r>
              <a:rPr lang="en-US" altLang="ja-JP"/>
              <a:t>Fifth level</a:t>
            </a:r>
            <a:endParaRPr kumimoji="0" lang="en-US"/>
          </a:p>
        </p:txBody>
      </p:sp>
      <p:sp>
        <p:nvSpPr>
          <p:cNvPr id="5" name="Date Placeholder 4"/>
          <p:cNvSpPr>
            <a:spLocks noGrp="1"/>
          </p:cNvSpPr>
          <p:nvPr>
            <p:ph type="dt" sz="half" idx="10"/>
          </p:nvPr>
        </p:nvSpPr>
        <p:spPr/>
        <p:txBody>
          <a:bodyPr/>
          <a:lstStyle/>
          <a:p>
            <a:fld id="{70FBEA30-9533-4FBF-B75E-0EAE675AD569}"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8156448" y="6422064"/>
            <a:ext cx="762000" cy="365125"/>
          </a:xfrm>
        </p:spPr>
        <p:txBody>
          <a:bodyPr/>
          <a:lstStyle/>
          <a:p>
            <a:fld id="{148B59EB-9342-4AD6-A270-BF16F2B90694}"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ltLang="ja-JP"/>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ltLang="ja-JP"/>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ltLang="ja-JP"/>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0FBEA30-9533-4FBF-B75E-0EAE675AD569}"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48B59EB-9342-4AD6-A270-BF16F2B9069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ltLang="ja-JP"/>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ltLang="ja-JP"/>
              <a:t>Click to edit Master text styles</a:t>
            </a:r>
          </a:p>
          <a:p>
            <a:pPr lvl="1" eaLnBrk="1" latinLnBrk="0" hangingPunct="1"/>
            <a:r>
              <a:rPr kumimoji="0" lang="en-US" altLang="ja-JP"/>
              <a:t>Second level</a:t>
            </a:r>
          </a:p>
          <a:p>
            <a:pPr lvl="2" eaLnBrk="1" latinLnBrk="0" hangingPunct="1"/>
            <a:r>
              <a:rPr kumimoji="0" lang="en-US" altLang="ja-JP"/>
              <a:t>Third level</a:t>
            </a:r>
          </a:p>
          <a:p>
            <a:pPr lvl="3" eaLnBrk="1" latinLnBrk="0" hangingPunct="1"/>
            <a:r>
              <a:rPr kumimoji="0" lang="en-US" altLang="ja-JP"/>
              <a:t>Fourth level</a:t>
            </a:r>
          </a:p>
          <a:p>
            <a:pPr lvl="4" eaLnBrk="1" latinLnBrk="0" hangingPunct="1"/>
            <a:r>
              <a:rPr kumimoji="0" lang="en-US" altLang="ja-JP"/>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0FBEA30-9533-4FBF-B75E-0EAE675AD569}" type="datetimeFigureOut">
              <a:rPr kumimoji="1" lang="ja-JP" altLang="en-US" smtClean="0"/>
              <a:t>2018/1/25</a:t>
            </a:fld>
            <a:endParaRPr kumimoji="1" lang="ja-JP" alt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48B59EB-9342-4AD6-A270-BF16F2B90694}" type="slidenum">
              <a:rPr kumimoji="1" lang="ja-JP" altLang="en-US" smtClean="0"/>
              <a:t>‹#›</a:t>
            </a:fld>
            <a:endParaRPr kumimoji="1" lang="ja-JP" alt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a:t>D-Sync</a:t>
            </a:r>
            <a:br>
              <a:rPr lang="en-US" altLang="ja-JP" dirty="0"/>
            </a:br>
            <a:r>
              <a:rPr lang="en-US" altLang="ja-JP" dirty="0"/>
              <a:t>Presents</a:t>
            </a:r>
            <a:br>
              <a:rPr lang="en-US" altLang="ja-JP" dirty="0"/>
            </a:br>
            <a:r>
              <a:rPr lang="en-US" altLang="ja-JP" dirty="0"/>
              <a:t>Dragon Attack</a:t>
            </a:r>
            <a:endParaRPr kumimoji="1" lang="ja-JP" altLang="en-US" dirty="0"/>
          </a:p>
        </p:txBody>
      </p:sp>
      <p:sp>
        <p:nvSpPr>
          <p:cNvPr id="4" name="TextBox 3"/>
          <p:cNvSpPr txBox="1"/>
          <p:nvPr/>
        </p:nvSpPr>
        <p:spPr>
          <a:xfrm>
            <a:off x="612143" y="2268914"/>
            <a:ext cx="3162052" cy="584775"/>
          </a:xfrm>
          <a:prstGeom prst="rect">
            <a:avLst/>
          </a:prstGeom>
          <a:noFill/>
        </p:spPr>
        <p:txBody>
          <a:bodyPr wrap="square" rtlCol="0">
            <a:spAutoFit/>
          </a:bodyPr>
          <a:lstStyle/>
          <a:p>
            <a:r>
              <a:rPr kumimoji="1" lang="en-US" altLang="ja-JP" sz="1600" dirty="0"/>
              <a:t>Game Designer – Andrew Chong</a:t>
            </a:r>
            <a:endParaRPr kumimoji="1" lang="ja-JP" altLang="en-US" sz="1600" dirty="0"/>
          </a:p>
        </p:txBody>
      </p:sp>
      <p:sp>
        <p:nvSpPr>
          <p:cNvPr id="5" name="TextBox 4"/>
          <p:cNvSpPr txBox="1"/>
          <p:nvPr/>
        </p:nvSpPr>
        <p:spPr>
          <a:xfrm>
            <a:off x="611560" y="1734816"/>
            <a:ext cx="3162052" cy="338554"/>
          </a:xfrm>
          <a:prstGeom prst="rect">
            <a:avLst/>
          </a:prstGeom>
          <a:noFill/>
        </p:spPr>
        <p:txBody>
          <a:bodyPr wrap="square" rtlCol="0">
            <a:spAutoFit/>
          </a:bodyPr>
          <a:lstStyle/>
          <a:p>
            <a:r>
              <a:rPr kumimoji="1" lang="en-US" altLang="ja-JP" sz="1600" dirty="0"/>
              <a:t>Technical Lead  - </a:t>
            </a:r>
            <a:r>
              <a:rPr kumimoji="1" lang="en-US" altLang="ja-JP" sz="1600" dirty="0" err="1"/>
              <a:t>Javon</a:t>
            </a:r>
            <a:r>
              <a:rPr kumimoji="1" lang="en-US" altLang="ja-JP" sz="1600" dirty="0"/>
              <a:t> Lee</a:t>
            </a:r>
            <a:endParaRPr kumimoji="1" lang="ja-JP" altLang="en-US" sz="1600" dirty="0"/>
          </a:p>
        </p:txBody>
      </p:sp>
      <p:sp>
        <p:nvSpPr>
          <p:cNvPr id="6" name="TextBox 5"/>
          <p:cNvSpPr txBox="1"/>
          <p:nvPr/>
        </p:nvSpPr>
        <p:spPr>
          <a:xfrm>
            <a:off x="3919316" y="2268894"/>
            <a:ext cx="3162052" cy="584775"/>
          </a:xfrm>
          <a:prstGeom prst="rect">
            <a:avLst/>
          </a:prstGeom>
          <a:noFill/>
        </p:spPr>
        <p:txBody>
          <a:bodyPr wrap="square" rtlCol="0">
            <a:spAutoFit/>
          </a:bodyPr>
          <a:lstStyle/>
          <a:p>
            <a:r>
              <a:rPr kumimoji="1" lang="en-US" altLang="ja-JP" sz="1600" dirty="0"/>
              <a:t>Product Manager – William Yoong</a:t>
            </a:r>
            <a:endParaRPr kumimoji="1" lang="ja-JP" altLang="en-US" sz="1600" dirty="0"/>
          </a:p>
        </p:txBody>
      </p:sp>
      <p:sp>
        <p:nvSpPr>
          <p:cNvPr id="7" name="TextBox 6"/>
          <p:cNvSpPr txBox="1"/>
          <p:nvPr/>
        </p:nvSpPr>
        <p:spPr>
          <a:xfrm>
            <a:off x="3923928" y="1734816"/>
            <a:ext cx="3162052" cy="338554"/>
          </a:xfrm>
          <a:prstGeom prst="rect">
            <a:avLst/>
          </a:prstGeom>
          <a:noFill/>
        </p:spPr>
        <p:txBody>
          <a:bodyPr wrap="square" rtlCol="0">
            <a:spAutoFit/>
          </a:bodyPr>
          <a:lstStyle/>
          <a:p>
            <a:r>
              <a:rPr kumimoji="1" lang="en-US" altLang="ja-JP" sz="1600" dirty="0"/>
              <a:t>Producer – Jacob Lim</a:t>
            </a:r>
            <a:endParaRPr kumimoji="1" lang="ja-JP" altLang="en-US" sz="1600" dirty="0"/>
          </a:p>
        </p:txBody>
      </p:sp>
    </p:spTree>
    <p:extLst>
      <p:ext uri="{BB962C8B-B14F-4D97-AF65-F5344CB8AC3E}">
        <p14:creationId xmlns:p14="http://schemas.microsoft.com/office/powerpoint/2010/main" val="1324321913"/>
      </p:ext>
    </p:extLst>
  </p:cSld>
  <p:clrMapOvr>
    <a:masterClrMapping/>
  </p:clrMapOvr>
  <mc:AlternateContent xmlns:mc="http://schemas.openxmlformats.org/markup-compatibility/2006">
    <mc:Choice xmlns:p14="http://schemas.microsoft.com/office/powerpoint/2010/main" Requires="p14">
      <p:transition spd="slow" p14:dur="2000" advTm="11774"/>
    </mc:Choice>
    <mc:Fallback>
      <p:transition spd="slow" advTm="1177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Risk and Mitigation</a:t>
            </a:r>
            <a:endParaRPr kumimoji="1" lang="ja-JP" altLang="en-US" dirty="0"/>
          </a:p>
        </p:txBody>
      </p:sp>
      <p:sp>
        <p:nvSpPr>
          <p:cNvPr id="3" name="Content Placeholder 2"/>
          <p:cNvSpPr>
            <a:spLocks noGrp="1"/>
          </p:cNvSpPr>
          <p:nvPr>
            <p:ph idx="1"/>
          </p:nvPr>
        </p:nvSpPr>
        <p:spPr/>
        <p:txBody>
          <a:bodyPr/>
          <a:lstStyle/>
          <a:p>
            <a:r>
              <a:rPr kumimoji="1" lang="en-SG" altLang="ja-JP" dirty="0"/>
              <a:t>AI (Technical)</a:t>
            </a:r>
          </a:p>
          <a:p>
            <a:pPr lvl="1"/>
            <a:r>
              <a:rPr lang="en-SG" altLang="ja-JP" dirty="0"/>
              <a:t>Cut down number of bosses</a:t>
            </a:r>
          </a:p>
          <a:p>
            <a:r>
              <a:rPr lang="en-SG" altLang="ja-JP" dirty="0"/>
              <a:t>Over Scoping</a:t>
            </a:r>
          </a:p>
          <a:p>
            <a:pPr lvl="1"/>
            <a:r>
              <a:rPr lang="en-SG" altLang="ja-JP" dirty="0"/>
              <a:t>Cut down low priority features</a:t>
            </a:r>
          </a:p>
          <a:p>
            <a:r>
              <a:rPr lang="en-SG" altLang="ja-JP" dirty="0"/>
              <a:t>Schedule Clash</a:t>
            </a:r>
          </a:p>
          <a:p>
            <a:pPr lvl="1"/>
            <a:r>
              <a:rPr lang="en-SG" altLang="ja-JP" dirty="0"/>
              <a:t>Meet up more after school and weekends</a:t>
            </a:r>
          </a:p>
          <a:p>
            <a:endParaRPr lang="en-SG" altLang="ja-JP" dirty="0"/>
          </a:p>
        </p:txBody>
      </p:sp>
    </p:spTree>
    <p:extLst>
      <p:ext uri="{BB962C8B-B14F-4D97-AF65-F5344CB8AC3E}">
        <p14:creationId xmlns:p14="http://schemas.microsoft.com/office/powerpoint/2010/main" val="1965541034"/>
      </p:ext>
    </p:extLst>
  </p:cSld>
  <p:clrMapOvr>
    <a:masterClrMapping/>
  </p:clrMapOvr>
  <mc:AlternateContent xmlns:mc="http://schemas.openxmlformats.org/markup-compatibility/2006">
    <mc:Choice xmlns:p14="http://schemas.microsoft.com/office/powerpoint/2010/main" Requires="p14">
      <p:transition spd="slow" p14:dur="2000" advTm="47384"/>
    </mc:Choice>
    <mc:Fallback>
      <p:transition spd="slow" advTm="4738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Q&amp;A</a:t>
            </a:r>
            <a:endParaRPr kumimoji="1" lang="ja-JP" altLang="en-US" dirty="0"/>
          </a:p>
        </p:txBody>
      </p:sp>
      <p:sp>
        <p:nvSpPr>
          <p:cNvPr id="3" name="Content Placeholder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60327823"/>
      </p:ext>
    </p:extLst>
  </p:cSld>
  <p:clrMapOvr>
    <a:masterClrMapping/>
  </p:clrMapOvr>
  <mc:AlternateContent xmlns:mc="http://schemas.openxmlformats.org/markup-compatibility/2006">
    <mc:Choice xmlns:p14="http://schemas.microsoft.com/office/powerpoint/2010/main" Requires="p14">
      <p:transition spd="slow" p14:dur="2000" advTm="8137"/>
    </mc:Choice>
    <mc:Fallback>
      <p:transition spd="slow" advTm="81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Concept</a:t>
            </a:r>
            <a:endParaRPr kumimoji="1" lang="ja-JP" altLang="en-US" dirty="0"/>
          </a:p>
        </p:txBody>
      </p:sp>
      <p:sp>
        <p:nvSpPr>
          <p:cNvPr id="3" name="Content Placeholder 2"/>
          <p:cNvSpPr>
            <a:spLocks noGrp="1"/>
          </p:cNvSpPr>
          <p:nvPr>
            <p:ph idx="1"/>
          </p:nvPr>
        </p:nvSpPr>
        <p:spPr/>
        <p:txBody>
          <a:bodyPr/>
          <a:lstStyle/>
          <a:p>
            <a:r>
              <a:rPr lang="en-US" altLang="ja-JP" dirty="0"/>
              <a:t>2D Action Platformer</a:t>
            </a:r>
            <a:endParaRPr kumimoji="1" lang="en-US" altLang="ja-JP" dirty="0"/>
          </a:p>
          <a:p>
            <a:r>
              <a:rPr lang="en-US" altLang="ja-JP" dirty="0"/>
              <a:t>Medieval Fantasy</a:t>
            </a:r>
          </a:p>
          <a:p>
            <a:r>
              <a:rPr kumimoji="1" lang="en-SG" altLang="ja-JP" dirty="0"/>
              <a:t>Dragon Main Character</a:t>
            </a:r>
            <a:endParaRPr kumimoji="1" lang="ja-JP" altLang="en-US" dirty="0"/>
          </a:p>
        </p:txBody>
      </p:sp>
      <p:pic>
        <p:nvPicPr>
          <p:cNvPr id="4" name="Picture 3">
            <a:extLst>
              <a:ext uri="{FF2B5EF4-FFF2-40B4-BE49-F238E27FC236}">
                <a16:creationId xmlns:a16="http://schemas.microsoft.com/office/drawing/2014/main" id="{6CFB811B-EAD6-4CDB-891A-2EA74DEB585A}"/>
              </a:ext>
            </a:extLst>
          </p:cNvPr>
          <p:cNvPicPr>
            <a:picLocks noChangeAspect="1"/>
          </p:cNvPicPr>
          <p:nvPr/>
        </p:nvPicPr>
        <p:blipFill rotWithShape="1">
          <a:blip r:embed="rId3"/>
          <a:srcRect t="10738" b="10513"/>
          <a:stretch/>
        </p:blipFill>
        <p:spPr>
          <a:xfrm>
            <a:off x="539552" y="3425390"/>
            <a:ext cx="6809974" cy="3016573"/>
          </a:xfrm>
          <a:prstGeom prst="rect">
            <a:avLst/>
          </a:prstGeom>
        </p:spPr>
      </p:pic>
    </p:spTree>
    <p:extLst>
      <p:ext uri="{BB962C8B-B14F-4D97-AF65-F5344CB8AC3E}">
        <p14:creationId xmlns:p14="http://schemas.microsoft.com/office/powerpoint/2010/main" val="1266751870"/>
      </p:ext>
    </p:extLst>
  </p:cSld>
  <p:clrMapOvr>
    <a:masterClrMapping/>
  </p:clrMapOvr>
  <mc:AlternateContent xmlns:mc="http://schemas.openxmlformats.org/markup-compatibility/2006">
    <mc:Choice xmlns:p14="http://schemas.microsoft.com/office/powerpoint/2010/main" Requires="p14">
      <p:transition spd="slow" p14:dur="2000" advTm="16384"/>
    </mc:Choice>
    <mc:Fallback>
      <p:transition spd="slow" advTm="163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Core Features</a:t>
            </a:r>
            <a:endParaRPr kumimoji="1" lang="ja-JP" altLang="en-US" dirty="0"/>
          </a:p>
        </p:txBody>
      </p:sp>
      <p:sp>
        <p:nvSpPr>
          <p:cNvPr id="3" name="Content Placeholder 2"/>
          <p:cNvSpPr>
            <a:spLocks noGrp="1"/>
          </p:cNvSpPr>
          <p:nvPr>
            <p:ph idx="1"/>
          </p:nvPr>
        </p:nvSpPr>
        <p:spPr/>
        <p:txBody>
          <a:bodyPr/>
          <a:lstStyle/>
          <a:p>
            <a:r>
              <a:rPr lang="en-US" altLang="ja-JP" dirty="0"/>
              <a:t>Combat</a:t>
            </a:r>
          </a:p>
          <a:p>
            <a:r>
              <a:rPr kumimoji="1" lang="en-US" altLang="ja-JP" dirty="0"/>
              <a:t>Platformer</a:t>
            </a:r>
          </a:p>
        </p:txBody>
      </p:sp>
      <p:pic>
        <p:nvPicPr>
          <p:cNvPr id="4" name="Picture 3">
            <a:extLst>
              <a:ext uri="{FF2B5EF4-FFF2-40B4-BE49-F238E27FC236}">
                <a16:creationId xmlns:a16="http://schemas.microsoft.com/office/drawing/2014/main" id="{6B6A10B1-15B0-462E-BD6E-1AF587866ECF}"/>
              </a:ext>
            </a:extLst>
          </p:cNvPr>
          <p:cNvPicPr>
            <a:picLocks noChangeAspect="1"/>
          </p:cNvPicPr>
          <p:nvPr/>
        </p:nvPicPr>
        <p:blipFill>
          <a:blip r:embed="rId3"/>
          <a:stretch>
            <a:fillRect/>
          </a:stretch>
        </p:blipFill>
        <p:spPr>
          <a:xfrm>
            <a:off x="3563888" y="1700808"/>
            <a:ext cx="5322168" cy="3725518"/>
          </a:xfrm>
          <a:prstGeom prst="rect">
            <a:avLst/>
          </a:prstGeom>
        </p:spPr>
      </p:pic>
    </p:spTree>
    <p:extLst>
      <p:ext uri="{BB962C8B-B14F-4D97-AF65-F5344CB8AC3E}">
        <p14:creationId xmlns:p14="http://schemas.microsoft.com/office/powerpoint/2010/main" val="771233920"/>
      </p:ext>
    </p:extLst>
  </p:cSld>
  <p:clrMapOvr>
    <a:masterClrMapping/>
  </p:clrMapOvr>
  <mc:AlternateContent xmlns:mc="http://schemas.openxmlformats.org/markup-compatibility/2006">
    <mc:Choice xmlns:p14="http://schemas.microsoft.com/office/powerpoint/2010/main" Requires="p14">
      <p:transition spd="slow" p14:dur="2000" advTm="8279"/>
    </mc:Choice>
    <mc:Fallback>
      <p:transition spd="slow" advTm="82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Player Mechanics</a:t>
            </a:r>
            <a:endParaRPr kumimoji="1" lang="ja-JP" altLang="en-US" dirty="0"/>
          </a:p>
        </p:txBody>
      </p:sp>
      <p:sp>
        <p:nvSpPr>
          <p:cNvPr id="3" name="Content Placeholder 2"/>
          <p:cNvSpPr>
            <a:spLocks noGrp="1"/>
          </p:cNvSpPr>
          <p:nvPr>
            <p:ph idx="1"/>
          </p:nvPr>
        </p:nvSpPr>
        <p:spPr/>
        <p:txBody>
          <a:bodyPr/>
          <a:lstStyle/>
          <a:p>
            <a:r>
              <a:rPr kumimoji="1" lang="en-US" altLang="ja-JP" dirty="0"/>
              <a:t>Movement</a:t>
            </a:r>
          </a:p>
          <a:p>
            <a:pPr lvl="1"/>
            <a:r>
              <a:rPr lang="en-US" altLang="ja-JP" dirty="0"/>
              <a:t>Left or Right</a:t>
            </a:r>
          </a:p>
          <a:p>
            <a:pPr lvl="1"/>
            <a:r>
              <a:rPr kumimoji="1" lang="en-US" altLang="ja-JP" dirty="0"/>
              <a:t>Jump</a:t>
            </a:r>
          </a:p>
          <a:p>
            <a:r>
              <a:rPr lang="en-US" altLang="ja-JP" dirty="0"/>
              <a:t>Attack</a:t>
            </a:r>
          </a:p>
          <a:p>
            <a:pPr lvl="1"/>
            <a:r>
              <a:rPr lang="en-US" altLang="ja-JP" dirty="0"/>
              <a:t>Fireball</a:t>
            </a:r>
          </a:p>
          <a:p>
            <a:pPr lvl="1"/>
            <a:r>
              <a:rPr lang="en-US" altLang="ja-JP" dirty="0"/>
              <a:t>Mega Fireball (Charged)</a:t>
            </a:r>
          </a:p>
        </p:txBody>
      </p:sp>
      <p:pic>
        <p:nvPicPr>
          <p:cNvPr id="4" name="Picture 3">
            <a:extLst>
              <a:ext uri="{FF2B5EF4-FFF2-40B4-BE49-F238E27FC236}">
                <a16:creationId xmlns:a16="http://schemas.microsoft.com/office/drawing/2014/main" id="{36A91333-6776-446E-A180-631399CB5552}"/>
              </a:ext>
            </a:extLst>
          </p:cNvPr>
          <p:cNvPicPr>
            <a:picLocks noChangeAspect="1"/>
          </p:cNvPicPr>
          <p:nvPr/>
        </p:nvPicPr>
        <p:blipFill>
          <a:blip r:embed="rId3"/>
          <a:stretch>
            <a:fillRect/>
          </a:stretch>
        </p:blipFill>
        <p:spPr>
          <a:xfrm>
            <a:off x="5436096" y="728362"/>
            <a:ext cx="2857500" cy="2476500"/>
          </a:xfrm>
          <a:prstGeom prst="rect">
            <a:avLst/>
          </a:prstGeom>
        </p:spPr>
      </p:pic>
    </p:spTree>
    <p:extLst>
      <p:ext uri="{BB962C8B-B14F-4D97-AF65-F5344CB8AC3E}">
        <p14:creationId xmlns:p14="http://schemas.microsoft.com/office/powerpoint/2010/main" val="4136668859"/>
      </p:ext>
    </p:extLst>
  </p:cSld>
  <p:clrMapOvr>
    <a:masterClrMapping/>
  </p:clrMapOvr>
  <mc:AlternateContent xmlns:mc="http://schemas.openxmlformats.org/markup-compatibility/2006">
    <mc:Choice xmlns:p14="http://schemas.microsoft.com/office/powerpoint/2010/main" Requires="p14">
      <p:transition spd="slow" p14:dur="2000" advTm="26647"/>
    </mc:Choice>
    <mc:Fallback>
      <p:transition spd="slow" advTm="2664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SG" altLang="ja-JP" dirty="0"/>
              <a:t>Game Progression</a:t>
            </a:r>
            <a:endParaRPr kumimoji="1" lang="ja-JP" altLang="en-US" dirty="0"/>
          </a:p>
        </p:txBody>
      </p:sp>
      <p:sp>
        <p:nvSpPr>
          <p:cNvPr id="3" name="Content Placeholder 2"/>
          <p:cNvSpPr>
            <a:spLocks noGrp="1"/>
          </p:cNvSpPr>
          <p:nvPr>
            <p:ph idx="1"/>
          </p:nvPr>
        </p:nvSpPr>
        <p:spPr/>
        <p:txBody>
          <a:bodyPr/>
          <a:lstStyle/>
          <a:p>
            <a:r>
              <a:rPr lang="en-US" altLang="ja-JP" dirty="0"/>
              <a:t>3 main</a:t>
            </a:r>
            <a:r>
              <a:rPr kumimoji="1" lang="en-US" altLang="ja-JP" dirty="0"/>
              <a:t> stages split into sub-stages</a:t>
            </a:r>
          </a:p>
          <a:p>
            <a:r>
              <a:rPr lang="en-US" altLang="ja-JP" dirty="0"/>
              <a:t>Boss fights</a:t>
            </a:r>
            <a:endParaRPr kumimoji="1" lang="en-US" altLang="ja-JP" dirty="0"/>
          </a:p>
          <a:p>
            <a:r>
              <a:rPr lang="en-US" altLang="ja-JP" dirty="0"/>
              <a:t>Different Enemy Behavior</a:t>
            </a:r>
          </a:p>
        </p:txBody>
      </p:sp>
      <p:pic>
        <p:nvPicPr>
          <p:cNvPr id="1028" name="Picture 4" descr="Image result for megaman x gba">
            <a:extLst>
              <a:ext uri="{FF2B5EF4-FFF2-40B4-BE49-F238E27FC236}">
                <a16:creationId xmlns:a16="http://schemas.microsoft.com/office/drawing/2014/main" id="{E554DB4A-415B-4A37-8E21-DCACE4A71D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22" b="6987"/>
          <a:stretch/>
        </p:blipFill>
        <p:spPr bwMode="auto">
          <a:xfrm>
            <a:off x="2286000" y="3573016"/>
            <a:ext cx="4572000" cy="301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717009"/>
      </p:ext>
    </p:extLst>
  </p:cSld>
  <p:clrMapOvr>
    <a:masterClrMapping/>
  </p:clrMapOvr>
  <mc:AlternateContent xmlns:mc="http://schemas.openxmlformats.org/markup-compatibility/2006">
    <mc:Choice xmlns:p14="http://schemas.microsoft.com/office/powerpoint/2010/main" Requires="p14">
      <p:transition spd="slow" p14:dur="2000" advTm="32274"/>
    </mc:Choice>
    <mc:Fallback>
      <p:transition spd="slow" advTm="3227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Combat</a:t>
            </a:r>
            <a:endParaRPr kumimoji="1" lang="ja-JP" altLang="en-US" dirty="0"/>
          </a:p>
        </p:txBody>
      </p:sp>
      <p:sp>
        <p:nvSpPr>
          <p:cNvPr id="3" name="Content Placeholder 2"/>
          <p:cNvSpPr>
            <a:spLocks noGrp="1"/>
          </p:cNvSpPr>
          <p:nvPr>
            <p:ph idx="1"/>
          </p:nvPr>
        </p:nvSpPr>
        <p:spPr/>
        <p:txBody>
          <a:bodyPr/>
          <a:lstStyle/>
          <a:p>
            <a:r>
              <a:rPr kumimoji="1" lang="en-US" altLang="ja-JP" dirty="0"/>
              <a:t>Enemies</a:t>
            </a:r>
          </a:p>
          <a:p>
            <a:pPr lvl="1"/>
            <a:r>
              <a:rPr lang="en-US" altLang="ja-JP" dirty="0"/>
              <a:t>Basic and Elite</a:t>
            </a:r>
            <a:endParaRPr kumimoji="1" lang="en-US" altLang="ja-JP" dirty="0"/>
          </a:p>
          <a:p>
            <a:r>
              <a:rPr lang="en-US" altLang="ja-JP" dirty="0"/>
              <a:t>Power ups</a:t>
            </a:r>
          </a:p>
          <a:p>
            <a:r>
              <a:rPr kumimoji="1" lang="en-US" altLang="ja-JP" dirty="0"/>
              <a:t>Bosses</a:t>
            </a:r>
          </a:p>
          <a:p>
            <a:pPr lvl="1"/>
            <a:r>
              <a:rPr lang="en-US" altLang="ja-JP" dirty="0"/>
              <a:t>Cerberus</a:t>
            </a:r>
          </a:p>
          <a:p>
            <a:pPr lvl="1"/>
            <a:r>
              <a:rPr kumimoji="1" lang="en-US" altLang="ja-JP" dirty="0"/>
              <a:t>Merlin</a:t>
            </a:r>
          </a:p>
          <a:p>
            <a:pPr lvl="1"/>
            <a:r>
              <a:rPr lang="en-US" altLang="ja-JP" dirty="0"/>
              <a:t>King Arthur</a:t>
            </a:r>
            <a:endParaRPr kumimoji="1" lang="ja-JP" altLang="en-US" dirty="0"/>
          </a:p>
        </p:txBody>
      </p:sp>
      <p:pic>
        <p:nvPicPr>
          <p:cNvPr id="4" name="Picture 3">
            <a:extLst>
              <a:ext uri="{FF2B5EF4-FFF2-40B4-BE49-F238E27FC236}">
                <a16:creationId xmlns:a16="http://schemas.microsoft.com/office/drawing/2014/main" id="{4F6755B4-00FB-4AA1-AF77-4BC107A7B5A4}"/>
              </a:ext>
            </a:extLst>
          </p:cNvPr>
          <p:cNvPicPr>
            <a:picLocks noChangeAspect="1"/>
          </p:cNvPicPr>
          <p:nvPr/>
        </p:nvPicPr>
        <p:blipFill>
          <a:blip r:embed="rId3"/>
          <a:stretch>
            <a:fillRect/>
          </a:stretch>
        </p:blipFill>
        <p:spPr>
          <a:xfrm>
            <a:off x="3851920" y="2523322"/>
            <a:ext cx="4557464" cy="2734478"/>
          </a:xfrm>
          <a:prstGeom prst="rect">
            <a:avLst/>
          </a:prstGeom>
        </p:spPr>
      </p:pic>
    </p:spTree>
    <p:extLst>
      <p:ext uri="{BB962C8B-B14F-4D97-AF65-F5344CB8AC3E}">
        <p14:creationId xmlns:p14="http://schemas.microsoft.com/office/powerpoint/2010/main" val="1730587422"/>
      </p:ext>
    </p:extLst>
  </p:cSld>
  <p:clrMapOvr>
    <a:masterClrMapping/>
  </p:clrMapOvr>
  <mc:AlternateContent xmlns:mc="http://schemas.openxmlformats.org/markup-compatibility/2006">
    <mc:Choice xmlns:p14="http://schemas.microsoft.com/office/powerpoint/2010/main" Requires="p14">
      <p:transition spd="slow" p14:dur="2000" advTm="59440"/>
    </mc:Choice>
    <mc:Fallback>
      <p:transition spd="slow" advTm="594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Physics </a:t>
            </a:r>
            <a:r>
              <a:rPr lang="en-US" altLang="ja-JP" dirty="0"/>
              <a:t>Engine</a:t>
            </a:r>
            <a:endParaRPr kumimoji="1" lang="ja-JP" altLang="en-US" dirty="0"/>
          </a:p>
        </p:txBody>
      </p:sp>
      <p:sp>
        <p:nvSpPr>
          <p:cNvPr id="3" name="Content Placeholder 2"/>
          <p:cNvSpPr>
            <a:spLocks noGrp="1"/>
          </p:cNvSpPr>
          <p:nvPr>
            <p:ph idx="1"/>
          </p:nvPr>
        </p:nvSpPr>
        <p:spPr/>
        <p:txBody>
          <a:bodyPr/>
          <a:lstStyle/>
          <a:p>
            <a:r>
              <a:rPr kumimoji="1" lang="en-US" altLang="ja-JP" dirty="0"/>
              <a:t>Gravity</a:t>
            </a:r>
          </a:p>
          <a:p>
            <a:pPr lvl="1"/>
            <a:r>
              <a:rPr lang="en-US" altLang="ja-JP" dirty="0"/>
              <a:t>Projectiles (Arrows)</a:t>
            </a:r>
          </a:p>
          <a:p>
            <a:pPr lvl="1"/>
            <a:r>
              <a:rPr lang="en-US" altLang="ja-JP" dirty="0"/>
              <a:t>Jumping</a:t>
            </a:r>
            <a:br>
              <a:rPr kumimoji="1" lang="en-US" altLang="ja-JP" dirty="0"/>
            </a:br>
            <a:endParaRPr lang="en-SG" altLang="ja-JP" dirty="0"/>
          </a:p>
        </p:txBody>
      </p:sp>
      <p:pic>
        <p:nvPicPr>
          <p:cNvPr id="5" name="Picture 4">
            <a:extLst>
              <a:ext uri="{FF2B5EF4-FFF2-40B4-BE49-F238E27FC236}">
                <a16:creationId xmlns:a16="http://schemas.microsoft.com/office/drawing/2014/main" id="{C5AA3A60-6E8F-4BCF-A749-13C863B32D3B}"/>
              </a:ext>
            </a:extLst>
          </p:cNvPr>
          <p:cNvPicPr>
            <a:picLocks noChangeAspect="1"/>
          </p:cNvPicPr>
          <p:nvPr/>
        </p:nvPicPr>
        <p:blipFill>
          <a:blip r:embed="rId3"/>
          <a:stretch>
            <a:fillRect/>
          </a:stretch>
        </p:blipFill>
        <p:spPr>
          <a:xfrm>
            <a:off x="2172866" y="3506746"/>
            <a:ext cx="5751934" cy="3076616"/>
          </a:xfrm>
          <a:prstGeom prst="rect">
            <a:avLst/>
          </a:prstGeom>
        </p:spPr>
      </p:pic>
    </p:spTree>
    <p:extLst>
      <p:ext uri="{BB962C8B-B14F-4D97-AF65-F5344CB8AC3E}">
        <p14:creationId xmlns:p14="http://schemas.microsoft.com/office/powerpoint/2010/main" val="3368718734"/>
      </p:ext>
    </p:extLst>
  </p:cSld>
  <p:clrMapOvr>
    <a:masterClrMapping/>
  </p:clrMapOvr>
  <mc:AlternateContent xmlns:mc="http://schemas.openxmlformats.org/markup-compatibility/2006">
    <mc:Choice xmlns:p14="http://schemas.microsoft.com/office/powerpoint/2010/main" Requires="p14">
      <p:transition spd="slow" p14:dur="2000" advTm="19206"/>
    </mc:Choice>
    <mc:Fallback>
      <p:transition spd="slow" advTm="1920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DF23-153D-440B-BABB-77376099D7D1}"/>
              </a:ext>
            </a:extLst>
          </p:cNvPr>
          <p:cNvSpPr>
            <a:spLocks noGrp="1"/>
          </p:cNvSpPr>
          <p:nvPr>
            <p:ph type="title"/>
          </p:nvPr>
        </p:nvSpPr>
        <p:spPr/>
        <p:txBody>
          <a:bodyPr/>
          <a:lstStyle/>
          <a:p>
            <a:r>
              <a:rPr lang="en-SG" dirty="0"/>
              <a:t>Grid Collision </a:t>
            </a:r>
          </a:p>
        </p:txBody>
      </p:sp>
      <p:pic>
        <p:nvPicPr>
          <p:cNvPr id="1026" name="Picture 2" descr="Image result for grid collision detection">
            <a:extLst>
              <a:ext uri="{FF2B5EF4-FFF2-40B4-BE49-F238E27FC236}">
                <a16:creationId xmlns:a16="http://schemas.microsoft.com/office/drawing/2014/main" id="{240B640B-1D7D-402C-AD9C-FA5AA09B69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84784"/>
            <a:ext cx="7956124" cy="448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479741"/>
      </p:ext>
    </p:extLst>
  </p:cSld>
  <p:clrMapOvr>
    <a:masterClrMapping/>
  </p:clrMapOvr>
  <mc:AlternateContent xmlns:mc="http://schemas.openxmlformats.org/markup-compatibility/2006">
    <mc:Choice xmlns:p14="http://schemas.microsoft.com/office/powerpoint/2010/main" Requires="p14">
      <p:transition spd="slow" p14:dur="2000" advTm="20887"/>
    </mc:Choice>
    <mc:Fallback>
      <p:transition spd="slow" advTm="2088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Priorities</a:t>
            </a:r>
            <a:endParaRPr kumimoji="1" lang="ja-JP" altLang="en-US" dirty="0"/>
          </a:p>
        </p:txBody>
      </p:sp>
      <p:sp>
        <p:nvSpPr>
          <p:cNvPr id="3" name="Content Placeholder 2"/>
          <p:cNvSpPr>
            <a:spLocks noGrp="1"/>
          </p:cNvSpPr>
          <p:nvPr>
            <p:ph idx="1"/>
          </p:nvPr>
        </p:nvSpPr>
        <p:spPr/>
        <p:txBody>
          <a:bodyPr/>
          <a:lstStyle/>
          <a:p>
            <a:r>
              <a:rPr kumimoji="1" lang="en-SG" altLang="ja-JP" dirty="0"/>
              <a:t>High</a:t>
            </a:r>
          </a:p>
          <a:p>
            <a:pPr lvl="1"/>
            <a:r>
              <a:rPr lang="en-SG" altLang="ja-JP" dirty="0"/>
              <a:t>King Arthur AI</a:t>
            </a:r>
          </a:p>
          <a:p>
            <a:pPr lvl="1"/>
            <a:r>
              <a:rPr lang="en-SG" altLang="ja-JP" dirty="0"/>
              <a:t>Basic AI</a:t>
            </a:r>
          </a:p>
          <a:p>
            <a:pPr lvl="1"/>
            <a:r>
              <a:rPr kumimoji="1" lang="en-SG" altLang="ja-JP" dirty="0"/>
              <a:t>Character Mechanics</a:t>
            </a:r>
          </a:p>
          <a:p>
            <a:r>
              <a:rPr lang="en-SG" altLang="ja-JP" dirty="0"/>
              <a:t>Low</a:t>
            </a:r>
          </a:p>
          <a:p>
            <a:pPr lvl="1"/>
            <a:r>
              <a:rPr kumimoji="1" lang="en-SG" altLang="ja-JP" dirty="0"/>
              <a:t>Scoring System</a:t>
            </a:r>
          </a:p>
          <a:p>
            <a:pPr lvl="1"/>
            <a:r>
              <a:rPr lang="en-SG" altLang="ja-JP" dirty="0"/>
              <a:t>Varied Power Ups</a:t>
            </a:r>
          </a:p>
          <a:p>
            <a:pPr lvl="1"/>
            <a:r>
              <a:rPr kumimoji="1" lang="en-SG" altLang="ja-JP" dirty="0"/>
              <a:t>Horde Mode</a:t>
            </a:r>
          </a:p>
        </p:txBody>
      </p:sp>
    </p:spTree>
    <p:extLst>
      <p:ext uri="{BB962C8B-B14F-4D97-AF65-F5344CB8AC3E}">
        <p14:creationId xmlns:p14="http://schemas.microsoft.com/office/powerpoint/2010/main" val="4081799494"/>
      </p:ext>
    </p:extLst>
  </p:cSld>
  <p:clrMapOvr>
    <a:masterClrMapping/>
  </p:clrMapOvr>
  <mc:AlternateContent xmlns:mc="http://schemas.openxmlformats.org/markup-compatibility/2006">
    <mc:Choice xmlns:p14="http://schemas.microsoft.com/office/powerpoint/2010/main" Requires="p14">
      <p:transition spd="slow" p14:dur="2000" advTm="40989"/>
    </mc:Choice>
    <mc:Fallback>
      <p:transition spd="slow" advTm="40989"/>
    </mc:Fallback>
  </mc:AlternateContent>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560</TotalTime>
  <Words>347</Words>
  <Application>Microsoft Office PowerPoint</Application>
  <PresentationFormat>On-screen Show (4:3)</PresentationFormat>
  <Paragraphs>75</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HGｺﾞｼｯｸM</vt:lpstr>
      <vt:lpstr>ＭＳ Ｐゴシック</vt:lpstr>
      <vt:lpstr>Arial</vt:lpstr>
      <vt:lpstr>Calibri</vt:lpstr>
      <vt:lpstr>Franklin Gothic Book</vt:lpstr>
      <vt:lpstr>Wingdings 2</vt:lpstr>
      <vt:lpstr>Technic</vt:lpstr>
      <vt:lpstr>D-Sync Presents Dragon Attack</vt:lpstr>
      <vt:lpstr>Concept</vt:lpstr>
      <vt:lpstr>Core Features</vt:lpstr>
      <vt:lpstr>Player Mechanics</vt:lpstr>
      <vt:lpstr>Game Progression</vt:lpstr>
      <vt:lpstr>Combat</vt:lpstr>
      <vt:lpstr>Physics Engine</vt:lpstr>
      <vt:lpstr>Grid Collision </vt:lpstr>
      <vt:lpstr>Priorities</vt:lpstr>
      <vt:lpstr>Risk and Mitigation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D-Sync</dc:title>
  <dc:creator>William</dc:creator>
  <cp:lastModifiedBy>Jacob Lim</cp:lastModifiedBy>
  <cp:revision>27</cp:revision>
  <dcterms:created xsi:type="dcterms:W3CDTF">2018-01-22T09:02:45Z</dcterms:created>
  <dcterms:modified xsi:type="dcterms:W3CDTF">2018-01-25T12:01:41Z</dcterms:modified>
</cp:coreProperties>
</file>