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6" r:id="rId9"/>
    <p:sldId id="264" r:id="rId10"/>
    <p:sldId id="287" r:id="rId11"/>
    <p:sldId id="288" r:id="rId12"/>
    <p:sldId id="271" r:id="rId13"/>
    <p:sldId id="263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115E34-2417-4794-B2BB-05C3A5ABBE5C}">
  <a:tblStyle styleId="{56115E34-2417-4794-B2BB-05C3A5ABBE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27117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43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4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9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47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652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70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668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07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326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45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4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61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379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170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082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31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5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5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3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57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42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06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Gold">
  <p:cSld name="TITLE_AND_BODY_1_1">
    <p:bg>
      <p:bgPr>
        <a:solidFill>
          <a:srgbClr val="ED9E4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Gold">
  <p:cSld name="TITLE_AND_TWO_COLUMNS_2_1">
    <p:bg>
      <p:bgPr>
        <a:solidFill>
          <a:srgbClr val="ED9E4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rgbClr val="ED9E4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rgbClr val="ED9E4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rgbClr val="ED9E4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rgbClr val="ED9E46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rgbClr val="ED9E4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rgbClr val="ED9E4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443450" y="2456761"/>
            <a:ext cx="6154500" cy="3002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D-SYNC </a:t>
            </a:r>
            <a:r>
              <a:rPr lang="en" sz="3600" dirty="0" smtClean="0"/>
              <a:t>presents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DragonAttack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5" y="4142342"/>
            <a:ext cx="1483415" cy="1872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45" y="4244249"/>
            <a:ext cx="2083491" cy="1669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4244248"/>
            <a:ext cx="2005070" cy="1770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12" y="4142341"/>
            <a:ext cx="1916935" cy="18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 AIs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93" y="3635565"/>
            <a:ext cx="2272229" cy="2451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60" y="3635565"/>
            <a:ext cx="2408777" cy="2451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1" y="3712683"/>
            <a:ext cx="2480246" cy="24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565775" y="1501525"/>
            <a:ext cx="801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Graphics &amp; Utilities</a:t>
            </a:r>
            <a:endParaRPr sz="9600" dirty="0"/>
          </a:p>
        </p:txBody>
      </p:sp>
      <p:sp>
        <p:nvSpPr>
          <p:cNvPr id="228" name="Shape 228"/>
          <p:cNvSpPr/>
          <p:nvPr/>
        </p:nvSpPr>
        <p:spPr>
          <a:xfrm>
            <a:off x="2584275" y="3420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2469613"/>
            <a:ext cx="82296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1D98C7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208" name="Shape 208"/>
          <p:cNvGraphicFramePr/>
          <p:nvPr/>
        </p:nvGraphicFramePr>
        <p:xfrm>
          <a:off x="562900" y="2004975"/>
          <a:ext cx="8002700" cy="2857900"/>
        </p:xfrm>
        <a:graphic>
          <a:graphicData uri="http://schemas.openxmlformats.org/drawingml/2006/table">
            <a:tbl>
              <a:tblPr>
                <a:noFill/>
                <a:tableStyleId>{56115E34-2417-4794-B2BB-05C3A5ABBE5C}</a:tableStyleId>
              </a:tblPr>
              <a:tblGrid>
                <a:gridCol w="2000675"/>
                <a:gridCol w="2000675"/>
                <a:gridCol w="2000675"/>
                <a:gridCol w="2000675"/>
              </a:tblGrid>
              <a:tr h="7144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  <a:tr h="7144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  <a:tr h="7144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  <a:tr h="7144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 idx="4294967295"/>
          </p:nvPr>
        </p:nvSpPr>
        <p:spPr>
          <a:xfrm>
            <a:off x="862675" y="587125"/>
            <a:ext cx="60093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FFC800"/>
                </a:solidFill>
              </a:rPr>
              <a:t>$</a:t>
            </a:r>
            <a:endParaRPr sz="7200">
              <a:solidFill>
                <a:srgbClr val="FFC800"/>
              </a:solidFill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ubTitle" idx="4294967295"/>
          </p:nvPr>
        </p:nvSpPr>
        <p:spPr>
          <a:xfrm>
            <a:off x="862675" y="16869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35" name="Shape 235"/>
          <p:cNvSpPr txBox="1">
            <a:spLocks noGrp="1"/>
          </p:cNvSpPr>
          <p:nvPr>
            <p:ph type="ctrTitle" idx="4294967295"/>
          </p:nvPr>
        </p:nvSpPr>
        <p:spPr>
          <a:xfrm>
            <a:off x="862675" y="45978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FFC800"/>
                </a:solidFill>
              </a:rPr>
              <a:t>%</a:t>
            </a:r>
            <a:endParaRPr sz="7200">
              <a:solidFill>
                <a:srgbClr val="FFC800"/>
              </a:solidFill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ubTitle" idx="4294967295"/>
          </p:nvPr>
        </p:nvSpPr>
        <p:spPr>
          <a:xfrm>
            <a:off x="862675" y="5615545"/>
            <a:ext cx="77724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37" name="Shape 237"/>
          <p:cNvSpPr txBox="1">
            <a:spLocks noGrp="1"/>
          </p:cNvSpPr>
          <p:nvPr>
            <p:ph type="ctrTitle" idx="4294967295"/>
          </p:nvPr>
        </p:nvSpPr>
        <p:spPr>
          <a:xfrm>
            <a:off x="862675" y="26166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7200">
                <a:solidFill>
                  <a:srgbClr val="FFC800"/>
                </a:solidFill>
              </a:rPr>
              <a:t> </a:t>
            </a:r>
            <a:r>
              <a:rPr lang="en">
                <a:solidFill>
                  <a:srgbClr val="FFC800"/>
                </a:solidFill>
              </a:rPr>
              <a:t>users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ubTitle" idx="4294967295"/>
          </p:nvPr>
        </p:nvSpPr>
        <p:spPr>
          <a:xfrm>
            <a:off x="862675" y="3710545"/>
            <a:ext cx="77724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39" name="Shape 239"/>
          <p:cNvSpPr/>
          <p:nvPr/>
        </p:nvSpPr>
        <p:spPr>
          <a:xfrm>
            <a:off x="0" y="910275"/>
            <a:ext cx="663300" cy="66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0" y="2913244"/>
            <a:ext cx="663300" cy="66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0" y="4916213"/>
            <a:ext cx="663300" cy="66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098481" y="254565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second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697930" y="254565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third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07681" y="254565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1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1D98C7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7" name="Shape 257"/>
          <p:cNvSpPr txBox="1">
            <a:spLocks noGrp="1"/>
          </p:cNvSpPr>
          <p:nvPr>
            <p:ph type="body" idx="3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45720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223964" y="45720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Shape 260"/>
          <p:cNvSpPr txBox="1">
            <a:spLocks noGrp="1"/>
          </p:cNvSpPr>
          <p:nvPr>
            <p:ph type="body" idx="3"/>
          </p:nvPr>
        </p:nvSpPr>
        <p:spPr>
          <a:xfrm>
            <a:off x="5990727" y="45720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61" name="Shape 261"/>
          <p:cNvGrpSpPr/>
          <p:nvPr/>
        </p:nvGrpSpPr>
        <p:grpSpPr>
          <a:xfrm>
            <a:off x="2448503" y="4646177"/>
            <a:ext cx="366458" cy="366437"/>
            <a:chOff x="1923675" y="1633650"/>
            <a:chExt cx="436000" cy="435975"/>
          </a:xfrm>
        </p:grpSpPr>
        <p:sp>
          <p:nvSpPr>
            <p:cNvPr id="262" name="Shape 26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5222557" y="2534316"/>
            <a:ext cx="320378" cy="320378"/>
            <a:chOff x="1278900" y="2333250"/>
            <a:chExt cx="381175" cy="381175"/>
          </a:xfrm>
        </p:grpSpPr>
        <p:sp>
          <p:nvSpPr>
            <p:cNvPr id="269" name="Shape 26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5156126" y="4693006"/>
            <a:ext cx="353136" cy="313738"/>
            <a:chOff x="5292575" y="3681900"/>
            <a:chExt cx="420150" cy="373275"/>
          </a:xfrm>
        </p:grpSpPr>
        <p:sp>
          <p:nvSpPr>
            <p:cNvPr id="274" name="Shape 27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7950535" y="4687132"/>
            <a:ext cx="394068" cy="325505"/>
            <a:chOff x="5268225" y="4341925"/>
            <a:chExt cx="468850" cy="387275"/>
          </a:xfrm>
        </p:grpSpPr>
        <p:sp>
          <p:nvSpPr>
            <p:cNvPr id="282" name="Shape 28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2445439" y="2539441"/>
            <a:ext cx="372594" cy="310144"/>
            <a:chOff x="1247825" y="322750"/>
            <a:chExt cx="443300" cy="369000"/>
          </a:xfrm>
        </p:grpSpPr>
        <p:sp>
          <p:nvSpPr>
            <p:cNvPr id="291" name="Shape 29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947444" y="2542004"/>
            <a:ext cx="397136" cy="305017"/>
            <a:chOff x="568950" y="3686775"/>
            <a:chExt cx="472500" cy="362900"/>
          </a:xfrm>
        </p:grpSpPr>
        <p:sp>
          <p:nvSpPr>
            <p:cNvPr id="297" name="Shape 2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75" y="1209675"/>
            <a:ext cx="42100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5381950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72850"/>
            <a:ext cx="4101900" cy="5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12" name="Shape 312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FFFFF">
              <a:alpha val="4654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Who are we?</a:t>
            </a:r>
            <a:endParaRPr dirty="0"/>
          </a:p>
        </p:txBody>
      </p:sp>
      <p:sp>
        <p:nvSpPr>
          <p:cNvPr id="6" name="Shape 115"/>
          <p:cNvSpPr txBox="1">
            <a:spLocks noGrp="1"/>
          </p:cNvSpPr>
          <p:nvPr>
            <p:ph type="body" idx="1"/>
          </p:nvPr>
        </p:nvSpPr>
        <p:spPr>
          <a:xfrm>
            <a:off x="1023716" y="2026026"/>
            <a:ext cx="2361300" cy="2629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Game Designer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Andrew Chong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484F56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Technical Lead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Javon Lee</a:t>
            </a:r>
          </a:p>
        </p:txBody>
      </p:sp>
      <p:sp>
        <p:nvSpPr>
          <p:cNvPr id="7" name="Shape 115"/>
          <p:cNvSpPr txBox="1">
            <a:spLocks noGrp="1"/>
          </p:cNvSpPr>
          <p:nvPr>
            <p:ph type="body" idx="1"/>
          </p:nvPr>
        </p:nvSpPr>
        <p:spPr>
          <a:xfrm>
            <a:off x="4408819" y="1980881"/>
            <a:ext cx="3254177" cy="2629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Producer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Jacob Lim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484F56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Product Manager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William </a:t>
            </a:r>
            <a:r>
              <a:rPr lang="en-US" dirty="0" err="1" smtClean="0">
                <a:solidFill>
                  <a:schemeClr val="tx1"/>
                </a:solidFill>
              </a:rPr>
              <a:t>Yoong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FFFFF">
              <a:alpha val="4627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1272850"/>
            <a:ext cx="4101900" cy="5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4787663" y="7140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FFFFF">
              <a:alpha val="4627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1272850"/>
            <a:ext cx="4101900" cy="5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54038" y="59161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57200" y="4794525"/>
            <a:ext cx="8182800" cy="18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Show and explain your web, app or software projects using these gadget templates.</a:t>
            </a:r>
            <a:endParaRPr b="1"/>
          </a:p>
        </p:txBody>
      </p:sp>
      <p:sp>
        <p:nvSpPr>
          <p:cNvPr id="333" name="Shape 333"/>
          <p:cNvSpPr/>
          <p:nvPr/>
        </p:nvSpPr>
        <p:spPr>
          <a:xfrm>
            <a:off x="765250" y="804150"/>
            <a:ext cx="4717800" cy="3007500"/>
          </a:xfrm>
          <a:prstGeom prst="rect">
            <a:avLst/>
          </a:prstGeom>
          <a:solidFill>
            <a:srgbClr val="FFFFFF">
              <a:alpha val="4627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0" y="49961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 idx="4294967295"/>
          </p:nvPr>
        </p:nvSpPr>
        <p:spPr>
          <a:xfrm>
            <a:off x="457200" y="8157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4294967295"/>
          </p:nvPr>
        </p:nvSpPr>
        <p:spPr>
          <a:xfrm>
            <a:off x="4572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581050" y="336337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/>
        </p:nvSpPr>
        <p:spPr>
          <a:xfrm>
            <a:off x="2163850" y="1600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Shape 814"/>
          <p:cNvSpPr txBox="1"/>
          <p:nvPr/>
        </p:nvSpPr>
        <p:spPr>
          <a:xfrm>
            <a:off x="8081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C800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C8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Shape 815"/>
          <p:cNvSpPr txBox="1"/>
          <p:nvPr/>
        </p:nvSpPr>
        <p:spPr>
          <a:xfrm>
            <a:off x="6489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800"/>
                </a:solidFill>
              </a:rPr>
              <a:t>😉</a:t>
            </a:r>
            <a:endParaRPr sz="9600">
              <a:solidFill>
                <a:srgbClr val="FFC8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1233890" y="2620186"/>
            <a:ext cx="7711807" cy="17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THE GAME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Job Allocations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634985" y="3135788"/>
            <a:ext cx="6116400" cy="278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i="0" dirty="0" smtClean="0"/>
              <a:t>Level Design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634985" y="3135788"/>
            <a:ext cx="6116400" cy="278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i="0" dirty="0" smtClean="0"/>
              <a:t>Collision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i="0" dirty="0" smtClean="0"/>
              <a:t>&amp;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i="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8123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565775" y="1501525"/>
            <a:ext cx="801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AI</a:t>
            </a:r>
            <a:endParaRPr sz="9600" dirty="0"/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481675" y="4049125"/>
            <a:ext cx="82047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>
            <a:off x="2584275" y="3420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41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0" y="2461850"/>
            <a:ext cx="2691000" cy="3784500"/>
          </a:xfrm>
        </p:spPr>
        <p:txBody>
          <a:bodyPr/>
          <a:lstStyle/>
          <a:p>
            <a:r>
              <a:rPr lang="en-US" dirty="0" smtClean="0"/>
              <a:t>Boss AI</a:t>
            </a:r>
          </a:p>
          <a:p>
            <a:pPr>
              <a:buFontTx/>
              <a:buChar char="-"/>
            </a:pPr>
            <a:r>
              <a:rPr lang="en-US" dirty="0" smtClean="0"/>
              <a:t>Lancelot</a:t>
            </a:r>
          </a:p>
          <a:p>
            <a:pPr>
              <a:buFontTx/>
              <a:buChar char="-"/>
            </a:pPr>
            <a:r>
              <a:rPr lang="en-US" dirty="0" smtClean="0"/>
              <a:t>Merlin</a:t>
            </a:r>
          </a:p>
          <a:p>
            <a:pPr>
              <a:buFontTx/>
              <a:buChar char="-"/>
            </a:pPr>
            <a:r>
              <a:rPr lang="en-US" dirty="0" smtClean="0"/>
              <a:t>King Arthur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AI</a:t>
            </a:r>
          </a:p>
          <a:p>
            <a:pPr>
              <a:buFontTx/>
              <a:buChar char="-"/>
            </a:pPr>
            <a:r>
              <a:rPr lang="en-US" dirty="0" smtClean="0"/>
              <a:t>Mage</a:t>
            </a:r>
          </a:p>
          <a:p>
            <a:pPr>
              <a:buFontTx/>
              <a:buChar char="-"/>
            </a:pPr>
            <a:r>
              <a:rPr lang="en-US" dirty="0" smtClean="0"/>
              <a:t>Grunt</a:t>
            </a:r>
          </a:p>
          <a:p>
            <a:pPr>
              <a:buFontTx/>
              <a:buChar char="-"/>
            </a:pPr>
            <a:r>
              <a:rPr lang="en-US" dirty="0" smtClean="0"/>
              <a:t>Archer</a:t>
            </a:r>
          </a:p>
          <a:p>
            <a:pPr>
              <a:buFontTx/>
              <a:buChar char="-"/>
            </a:pPr>
            <a:r>
              <a:rPr lang="en-US" dirty="0" smtClean="0"/>
              <a:t>Knight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419</Words>
  <Application>Microsoft Office PowerPoint</Application>
  <PresentationFormat>On-screen Show (4:3)</PresentationFormat>
  <Paragraphs>101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Montserrat</vt:lpstr>
      <vt:lpstr>Open Sans</vt:lpstr>
      <vt:lpstr>Times New Roman</vt:lpstr>
      <vt:lpstr>Mercutio template</vt:lpstr>
      <vt:lpstr>D-SYNC presents DragonAttack</vt:lpstr>
      <vt:lpstr>Who are we?</vt:lpstr>
      <vt:lpstr>THE GAME</vt:lpstr>
      <vt:lpstr>Job Allocations</vt:lpstr>
      <vt:lpstr>PowerPoint Presentation</vt:lpstr>
      <vt:lpstr>PowerPoint Presentation</vt:lpstr>
      <vt:lpstr>PowerPoint Presentation</vt:lpstr>
      <vt:lpstr>AI</vt:lpstr>
      <vt:lpstr>AI</vt:lpstr>
      <vt:lpstr>Basic AIs</vt:lpstr>
      <vt:lpstr>Boss AIs</vt:lpstr>
      <vt:lpstr>Graphics &amp; Utilities</vt:lpstr>
      <vt:lpstr>PowerPoint Presentation</vt:lpstr>
      <vt:lpstr>AND TABLES TO COMPARE DATA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D-SYNC presents DragonAttack</dc:title>
  <cp:lastModifiedBy>Kar Hoong William YOONG</cp:lastModifiedBy>
  <cp:revision>6</cp:revision>
  <dcterms:modified xsi:type="dcterms:W3CDTF">2018-04-11T14:39:04Z</dcterms:modified>
</cp:coreProperties>
</file>