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69" r:id="rId5"/>
    <p:sldId id="28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115E34-2417-4794-B2BB-05C3A5ABBE5C}">
  <a:tblStyle styleId="{56115E34-2417-4794-B2BB-05C3A5ABBE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27117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43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5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47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17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rgbClr val="ED9E4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Gold">
  <p:cSld name="TITLE_AND_TWO_COLUMNS_2_1">
    <p:bg>
      <p:bgPr>
        <a:solidFill>
          <a:srgbClr val="ED9E4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rgbClr val="ED9E4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rgbClr val="ED9E4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rgbClr val="ED9E46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2" r:id="rId6"/>
    <p:sldLayoutId id="2147483663" r:id="rId7"/>
    <p:sldLayoutId id="2147483664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443450" y="2456761"/>
            <a:ext cx="6154500" cy="3002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D-SYNC </a:t>
            </a:r>
            <a:r>
              <a:rPr lang="en" sz="3600" dirty="0"/>
              <a:t>presents</a:t>
            </a:r>
            <a:br>
              <a:rPr lang="en" dirty="0"/>
            </a:br>
            <a:r>
              <a:rPr lang="en" dirty="0"/>
              <a:t>DragonAttack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are we?</a:t>
            </a:r>
            <a:endParaRPr dirty="0"/>
          </a:p>
        </p:txBody>
      </p:sp>
      <p:sp>
        <p:nvSpPr>
          <p:cNvPr id="6" name="Shape 115"/>
          <p:cNvSpPr txBox="1">
            <a:spLocks noGrp="1"/>
          </p:cNvSpPr>
          <p:nvPr>
            <p:ph type="body" idx="1"/>
          </p:nvPr>
        </p:nvSpPr>
        <p:spPr>
          <a:xfrm>
            <a:off x="1023716" y="2026026"/>
            <a:ext cx="2361300" cy="2629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Game Designer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Andrew Chong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484F56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Technical Lead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Javon Lee</a:t>
            </a:r>
          </a:p>
        </p:txBody>
      </p:sp>
      <p:sp>
        <p:nvSpPr>
          <p:cNvPr id="7" name="Shape 115"/>
          <p:cNvSpPr txBox="1">
            <a:spLocks noGrp="1"/>
          </p:cNvSpPr>
          <p:nvPr>
            <p:ph type="body" idx="1"/>
          </p:nvPr>
        </p:nvSpPr>
        <p:spPr>
          <a:xfrm>
            <a:off x="4408819" y="1980881"/>
            <a:ext cx="3254177" cy="2629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Producer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Jacob Lim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484F56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Product Manager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William </a:t>
            </a:r>
            <a:r>
              <a:rPr lang="en-US" dirty="0" err="1">
                <a:solidFill>
                  <a:schemeClr val="tx1"/>
                </a:solidFill>
              </a:rPr>
              <a:t>Yoong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1233890" y="2620186"/>
            <a:ext cx="7711807" cy="17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THE GAME</a:t>
            </a:r>
            <a:endParaRPr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313A07-FD5A-4707-B073-41B7F1304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07" name="Shape 207"/>
          <p:cNvSpPr txBox="1">
            <a:spLocks noGrp="1"/>
          </p:cNvSpPr>
          <p:nvPr>
            <p:ph type="title" idx="4294967295"/>
          </p:nvPr>
        </p:nvSpPr>
        <p:spPr>
          <a:xfrm>
            <a:off x="1192758" y="2726266"/>
            <a:ext cx="6758383" cy="140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0" dirty="0"/>
              <a:t>POST-MORTEM</a:t>
            </a:r>
            <a:endParaRPr sz="8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40" name="Shape 340"/>
          <p:cNvSpPr txBox="1">
            <a:spLocks noGrp="1"/>
          </p:cNvSpPr>
          <p:nvPr>
            <p:ph type="subTitle" idx="4294967295"/>
          </p:nvPr>
        </p:nvSpPr>
        <p:spPr>
          <a:xfrm>
            <a:off x="0" y="2185988"/>
            <a:ext cx="6594475" cy="104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581050" y="336337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</Words>
  <Application>Microsoft Office PowerPoint</Application>
  <PresentationFormat>On-screen Show (4:3)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Open Sans</vt:lpstr>
      <vt:lpstr>Arial</vt:lpstr>
      <vt:lpstr>Times New Roman</vt:lpstr>
      <vt:lpstr>Mercutio template</vt:lpstr>
      <vt:lpstr>D-SYNC presents DragonAttack</vt:lpstr>
      <vt:lpstr>Who are we?</vt:lpstr>
      <vt:lpstr>THE GAME</vt:lpstr>
      <vt:lpstr>POST-MORTEM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D-SYNC presents DragonAttack</dc:title>
  <cp:lastModifiedBy>Jacob Lim</cp:lastModifiedBy>
  <cp:revision>8</cp:revision>
  <dcterms:modified xsi:type="dcterms:W3CDTF">2018-04-12T11:52:23Z</dcterms:modified>
</cp:coreProperties>
</file>