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4" r:id="rId5"/>
    <p:sldId id="289" r:id="rId6"/>
    <p:sldId id="278" r:id="rId7"/>
    <p:sldId id="288" r:id="rId8"/>
    <p:sldId id="290" r:id="rId9"/>
    <p:sldId id="291" r:id="rId10"/>
    <p:sldId id="292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U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Click to edit Master title style</a:t>
            </a:r>
            <a:endParaRPr lang="en-US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A857F5-96C8-461D-A78C-38E92FE1C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b="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/>
          <a:lstStyle/>
          <a:p>
            <a:r>
              <a:rPr lang="en-US" dirty="0"/>
              <a:t>Music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/>
          <a:lstStyle/>
          <a:p>
            <a:r>
              <a:rPr lang="en-US" dirty="0"/>
              <a:t>Aidan Lucero, Amelia Corea, &amp; Everett Waterman</a:t>
            </a:r>
          </a:p>
        </p:txBody>
      </p:sp>
      <p:pic>
        <p:nvPicPr>
          <p:cNvPr id="8" name="Picture Placeholder 7" descr="A close - up of a record player">
            <a:extLst>
              <a:ext uri="{FF2B5EF4-FFF2-40B4-BE49-F238E27FC236}">
                <a16:creationId xmlns:a16="http://schemas.microsoft.com/office/drawing/2014/main" id="{33532A47-3BF0-4F92-A773-5C134A954C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3302" y="3351746"/>
            <a:ext cx="7519558" cy="3506255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B219A-CCF8-4C46-93CE-833210F7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57F5-96C8-461D-A78C-38E92FE1C52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535332-188A-4090-95BD-A59777FE0C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6413" y="457200"/>
            <a:ext cx="6230937" cy="157003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C81722-E1FB-4519-8994-7C0AE977870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155714" y="2368550"/>
            <a:ext cx="6230937" cy="3390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Utilize data sets from multiple sources to provide an interactive dashboard including drop down charts, user input, and semi-static images pulling from a backend music chart data-driven API and Spotify Top 200 &amp; Viral 50 data source. </a:t>
            </a:r>
          </a:p>
        </p:txBody>
      </p:sp>
    </p:spTree>
    <p:extLst>
      <p:ext uri="{BB962C8B-B14F-4D97-AF65-F5344CB8AC3E}">
        <p14:creationId xmlns:p14="http://schemas.microsoft.com/office/powerpoint/2010/main" val="364991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>
            <a:normAutofit/>
          </a:bodyPr>
          <a:lstStyle/>
          <a:p>
            <a:r>
              <a:rPr lang="en-US" sz="3200" dirty="0"/>
              <a:t>The Data- Sources &amp; Cleanup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3649-3D75-4D6D-8156-51D7E6B177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78375" y="863600"/>
            <a:ext cx="3441700" cy="51308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Python Flask API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Spotify?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err="1"/>
              <a:t>LastFM</a:t>
            </a:r>
            <a:r>
              <a:rPr lang="en-US" dirty="0"/>
              <a:t>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err="1"/>
              <a:t>AudioDB</a:t>
            </a:r>
            <a:r>
              <a:rPr lang="en-US" dirty="0"/>
              <a:t>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One Database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Spotify Dataset from Kaggle (Top 200 and Viral 50 from 2017 to current)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Reduced data using </a:t>
            </a:r>
            <a:r>
              <a:rPr lang="en-US" dirty="0" err="1"/>
              <a:t>EmEditor</a:t>
            </a:r>
            <a:r>
              <a:rPr lang="en-US" dirty="0"/>
              <a:t> to just USA data and removed </a:t>
            </a:r>
            <a:r>
              <a:rPr lang="en-US" dirty="0" err="1"/>
              <a:t>spotify</a:t>
            </a:r>
            <a:r>
              <a:rPr lang="en-US" dirty="0"/>
              <a:t> URL link.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Created SQL table using Postgres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dirty="0"/>
              <a:t>Impost Dataset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/HTML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Dashboard view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Multiple pages</a:t>
            </a:r>
          </a:p>
        </p:txBody>
      </p:sp>
      <p:pic>
        <p:nvPicPr>
          <p:cNvPr id="8" name="Picture Placeholder 7" descr="A close - up of a violin">
            <a:extLst>
              <a:ext uri="{FF2B5EF4-FFF2-40B4-BE49-F238E27FC236}">
                <a16:creationId xmlns:a16="http://schemas.microsoft.com/office/drawing/2014/main" id="{44C36EBD-DB9B-4ACF-A771-1AB4705F95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868680"/>
            <a:ext cx="2505456" cy="1499616"/>
          </a:xfrm>
        </p:spPr>
      </p:pic>
      <p:pic>
        <p:nvPicPr>
          <p:cNvPr id="10" name="Picture Placeholder 9" descr="A close - up of a violinist">
            <a:extLst>
              <a:ext uri="{FF2B5EF4-FFF2-40B4-BE49-F238E27FC236}">
                <a16:creationId xmlns:a16="http://schemas.microsoft.com/office/drawing/2014/main" id="{DA5E6B02-8CB9-4AF0-B81A-3B61DEE58E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2688336"/>
            <a:ext cx="2505456" cy="1499616"/>
          </a:xfrm>
        </p:spPr>
      </p:pic>
      <p:pic>
        <p:nvPicPr>
          <p:cNvPr id="12" name="Picture Placeholder 11" descr="A close - up of a trumpet">
            <a:extLst>
              <a:ext uri="{FF2B5EF4-FFF2-40B4-BE49-F238E27FC236}">
                <a16:creationId xmlns:a16="http://schemas.microsoft.com/office/drawing/2014/main" id="{AD486202-2CE9-48FF-813A-B87921B4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7384" y="4526280"/>
            <a:ext cx="2505456" cy="1499616"/>
          </a:xfr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fld id="{39A857F5-96C8-461D-A78C-38E92FE1C5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" y="-118873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ACAED2A9-05DB-4EC4-B1F4-5236DFFA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76" y="1304925"/>
            <a:ext cx="8117204" cy="4991100"/>
          </a:xfrm>
        </p:spPr>
      </p:pic>
    </p:spTree>
    <p:extLst>
      <p:ext uri="{BB962C8B-B14F-4D97-AF65-F5344CB8AC3E}">
        <p14:creationId xmlns:p14="http://schemas.microsoft.com/office/powerpoint/2010/main" val="11533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" y="-118873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97E7-EFA7-4FCE-85AE-37159150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AED2A9-05DB-4EC4-B1F4-5236DFFA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01201" y="1331558"/>
            <a:ext cx="6657577" cy="4991100"/>
          </a:xfrm>
        </p:spPr>
      </p:pic>
    </p:spTree>
    <p:extLst>
      <p:ext uri="{BB962C8B-B14F-4D97-AF65-F5344CB8AC3E}">
        <p14:creationId xmlns:p14="http://schemas.microsoft.com/office/powerpoint/2010/main" val="365496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" y="-118873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AED2A9-05DB-4EC4-B1F4-5236DFFA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086607" y="1331558"/>
            <a:ext cx="4686764" cy="4991100"/>
          </a:xfrm>
        </p:spPr>
      </p:pic>
    </p:spTree>
    <p:extLst>
      <p:ext uri="{BB962C8B-B14F-4D97-AF65-F5344CB8AC3E}">
        <p14:creationId xmlns:p14="http://schemas.microsoft.com/office/powerpoint/2010/main" val="349112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7B81-0B8B-4365-8134-80651A12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87" y="-118873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dirty="0"/>
              <a:t>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F3FA-E37C-4F01-AB1A-E1179A1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AED2A9-05DB-4EC4-B1F4-5236DFFA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67174" y="1371600"/>
            <a:ext cx="7600569" cy="4705350"/>
          </a:xfrm>
        </p:spPr>
      </p:pic>
    </p:spTree>
    <p:extLst>
      <p:ext uri="{BB962C8B-B14F-4D97-AF65-F5344CB8AC3E}">
        <p14:creationId xmlns:p14="http://schemas.microsoft.com/office/powerpoint/2010/main" val="14447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2514601"/>
            <a:ext cx="3091607" cy="1727643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10" name="Picture Placeholder 9" descr="Close-up of a DJ playing on his Deck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119872" cy="6409944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CA4985F-09D8-41B4-B2AB-DF95AB3F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Monday, February 1, 20XX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149</TotalTime>
  <Words>140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Wingdings</vt:lpstr>
      <vt:lpstr>GradientRiseVTI</vt:lpstr>
      <vt:lpstr>Music Data Analysis</vt:lpstr>
      <vt:lpstr>Overview</vt:lpstr>
      <vt:lpstr>The Data- Sources &amp; Cleanup </vt:lpstr>
      <vt:lpstr>Visualizations</vt:lpstr>
      <vt:lpstr>Visualizations</vt:lpstr>
      <vt:lpstr>Visualizations</vt:lpstr>
      <vt:lpstr>Visualizations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Data Analysis</dc:title>
  <dc:creator>Amelia Corea</dc:creator>
  <cp:lastModifiedBy>Amelia Corea</cp:lastModifiedBy>
  <cp:revision>1</cp:revision>
  <dcterms:created xsi:type="dcterms:W3CDTF">2021-09-13T23:10:40Z</dcterms:created>
  <dcterms:modified xsi:type="dcterms:W3CDTF">2021-09-14T01:40:16Z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