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</p:sldIdLst>
  <p:sldSz cx="9144000" cy="6858000" type="screen4x3"/>
  <p:notesSz cx="6858000" cy="9067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>
          <p15:clr>
            <a:srgbClr val="A4A3A4"/>
          </p15:clr>
        </p15:guide>
        <p15:guide id="2" pos="2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an" initials="J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5BA8"/>
    <a:srgbClr val="1683C4"/>
    <a:srgbClr val="1F5EAD"/>
    <a:srgbClr val="000062"/>
    <a:srgbClr val="223799"/>
    <a:srgbClr val="2F4394"/>
    <a:srgbClr val="4252A7"/>
    <a:srgbClr val="283FAC"/>
    <a:srgbClr val="4A7EBB"/>
    <a:srgbClr val="296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10" autoAdjust="0"/>
    <p:restoredTop sz="85776" autoAdjust="0"/>
  </p:normalViewPr>
  <p:slideViewPr>
    <p:cSldViewPr snapToGrid="0" showGuides="1">
      <p:cViewPr varScale="1">
        <p:scale>
          <a:sx n="54" d="100"/>
          <a:sy n="54" d="100"/>
        </p:scale>
        <p:origin x="1692" y="72"/>
      </p:cViewPr>
      <p:guideLst>
        <p:guide orient="horz" pos="2119"/>
        <p:guide pos="2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02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handoutMaster" Target="handoutMasters/handout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commentAuthors" Target="commentAuthors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" Type="http://schemas.openxmlformats.org/officeDocument/2006/relationships/presProps" Target="presProps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33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33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7E3E9-3A1E-4098-80EF-7682AF34C971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12836"/>
            <a:ext cx="2971800" cy="4533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12836"/>
            <a:ext cx="2971800" cy="4533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FB8F5-2247-450D-B13A-B7A853389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2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33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33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B063E-2DE8-46D6-A686-B4D349703391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79450"/>
            <a:ext cx="4533900" cy="3400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07205"/>
            <a:ext cx="5486400" cy="4080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6"/>
            <a:ext cx="2971800" cy="4533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12836"/>
            <a:ext cx="2971800" cy="4533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1FD9633-A6A3-40B8-ABAA-AECB0954B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7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52" y="59267"/>
            <a:ext cx="5538248" cy="5564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2952" y="5701835"/>
            <a:ext cx="8637314" cy="892396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1E5BA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52952" y="909536"/>
            <a:ext cx="8637314" cy="4698460"/>
          </a:xfrm>
          <a:prstGeom prst="rect">
            <a:avLst/>
          </a:prstGeom>
        </p:spPr>
        <p:txBody>
          <a:bodyPr tIns="27432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0A88FA-E79D-48A7-BAD1-6EFE976F480A}"/>
              </a:ext>
            </a:extLst>
          </p:cNvPr>
          <p:cNvSpPr/>
          <p:nvPr userDrawn="1"/>
        </p:nvSpPr>
        <p:spPr>
          <a:xfrm>
            <a:off x="0" y="-8626"/>
            <a:ext cx="6944263" cy="719667"/>
          </a:xfrm>
          <a:custGeom>
            <a:avLst/>
            <a:gdLst>
              <a:gd name="connsiteX0" fmla="*/ 0 w 6676845"/>
              <a:gd name="connsiteY0" fmla="*/ 0 h 719667"/>
              <a:gd name="connsiteX1" fmla="*/ 6676845 w 6676845"/>
              <a:gd name="connsiteY1" fmla="*/ 0 h 719667"/>
              <a:gd name="connsiteX2" fmla="*/ 6676845 w 6676845"/>
              <a:gd name="connsiteY2" fmla="*/ 719667 h 719667"/>
              <a:gd name="connsiteX3" fmla="*/ 0 w 6676845"/>
              <a:gd name="connsiteY3" fmla="*/ 719667 h 719667"/>
              <a:gd name="connsiteX4" fmla="*/ 0 w 6676845"/>
              <a:gd name="connsiteY4" fmla="*/ 0 h 719667"/>
              <a:gd name="connsiteX0" fmla="*/ 0 w 6676845"/>
              <a:gd name="connsiteY0" fmla="*/ 0 h 719667"/>
              <a:gd name="connsiteX1" fmla="*/ 6676845 w 6676845"/>
              <a:gd name="connsiteY1" fmla="*/ 0 h 719667"/>
              <a:gd name="connsiteX2" fmla="*/ 6357668 w 6676845"/>
              <a:gd name="connsiteY2" fmla="*/ 719667 h 719667"/>
              <a:gd name="connsiteX3" fmla="*/ 0 w 6676845"/>
              <a:gd name="connsiteY3" fmla="*/ 719667 h 719667"/>
              <a:gd name="connsiteX4" fmla="*/ 0 w 6676845"/>
              <a:gd name="connsiteY4" fmla="*/ 0 h 71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6845" h="719667">
                <a:moveTo>
                  <a:pt x="0" y="0"/>
                </a:moveTo>
                <a:lnTo>
                  <a:pt x="6676845" y="0"/>
                </a:lnTo>
                <a:lnTo>
                  <a:pt x="6357668" y="719667"/>
                </a:lnTo>
                <a:lnTo>
                  <a:pt x="0" y="719667"/>
                </a:lnTo>
                <a:lnTo>
                  <a:pt x="0" y="0"/>
                </a:lnTo>
                <a:close/>
              </a:path>
            </a:pathLst>
          </a:custGeom>
          <a:solidFill>
            <a:srgbClr val="1683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err="1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743A5E-BA21-475D-8D66-27653E643055}"/>
              </a:ext>
            </a:extLst>
          </p:cNvPr>
          <p:cNvSpPr/>
          <p:nvPr userDrawn="1"/>
        </p:nvSpPr>
        <p:spPr>
          <a:xfrm>
            <a:off x="-8626" y="-8626"/>
            <a:ext cx="6449684" cy="719667"/>
          </a:xfrm>
          <a:custGeom>
            <a:avLst/>
            <a:gdLst>
              <a:gd name="connsiteX0" fmla="*/ 0 w 6676845"/>
              <a:gd name="connsiteY0" fmla="*/ 0 h 719667"/>
              <a:gd name="connsiteX1" fmla="*/ 6676845 w 6676845"/>
              <a:gd name="connsiteY1" fmla="*/ 0 h 719667"/>
              <a:gd name="connsiteX2" fmla="*/ 6676845 w 6676845"/>
              <a:gd name="connsiteY2" fmla="*/ 719667 h 719667"/>
              <a:gd name="connsiteX3" fmla="*/ 0 w 6676845"/>
              <a:gd name="connsiteY3" fmla="*/ 719667 h 719667"/>
              <a:gd name="connsiteX4" fmla="*/ 0 w 6676845"/>
              <a:gd name="connsiteY4" fmla="*/ 0 h 719667"/>
              <a:gd name="connsiteX0" fmla="*/ 0 w 6676845"/>
              <a:gd name="connsiteY0" fmla="*/ 0 h 719667"/>
              <a:gd name="connsiteX1" fmla="*/ 6676845 w 6676845"/>
              <a:gd name="connsiteY1" fmla="*/ 0 h 719667"/>
              <a:gd name="connsiteX2" fmla="*/ 6357668 w 6676845"/>
              <a:gd name="connsiteY2" fmla="*/ 719667 h 719667"/>
              <a:gd name="connsiteX3" fmla="*/ 0 w 6676845"/>
              <a:gd name="connsiteY3" fmla="*/ 719667 h 719667"/>
              <a:gd name="connsiteX4" fmla="*/ 0 w 6676845"/>
              <a:gd name="connsiteY4" fmla="*/ 0 h 71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6845" h="719667">
                <a:moveTo>
                  <a:pt x="0" y="0"/>
                </a:moveTo>
                <a:lnTo>
                  <a:pt x="6676845" y="0"/>
                </a:lnTo>
                <a:lnTo>
                  <a:pt x="6357668" y="719667"/>
                </a:lnTo>
                <a:lnTo>
                  <a:pt x="0" y="719667"/>
                </a:lnTo>
                <a:lnTo>
                  <a:pt x="0" y="0"/>
                </a:lnTo>
                <a:close/>
              </a:path>
            </a:pathLst>
          </a:custGeom>
          <a:solidFill>
            <a:srgbClr val="1E5BA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err="1"/>
          </a:p>
        </p:txBody>
      </p:sp>
      <p:sp>
        <p:nvSpPr>
          <p:cNvPr id="1027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258792" y="59267"/>
            <a:ext cx="5905340" cy="55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7231B-8F22-4819-8903-B7FF02180F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67" y="158537"/>
            <a:ext cx="2078192" cy="466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 spc="5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39725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346075" indent="-173038" algn="l" rtl="0" eaLnBrk="0" fontAlgn="base" hangingPunct="0">
        <a:spcBef>
          <a:spcPct val="20000"/>
        </a:spcBef>
        <a:spcAft>
          <a:spcPct val="0"/>
        </a:spcAft>
        <a:buClr>
          <a:srgbClr val="2E6EBC"/>
        </a:buClr>
        <a:buSzPct val="120000"/>
        <a:buFont typeface="Arial" charset="0"/>
        <a:buChar char="•"/>
        <a:defRPr sz="20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Arial" pitchFamily="34" charset="0"/>
        </a:defRPr>
      </a:lvl2pPr>
      <a:lvl3pPr marL="57308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>
              <a:lumMod val="50000"/>
            </a:schemeClr>
          </a:solidFill>
          <a:latin typeface="+mn-lt"/>
          <a:ea typeface="+mn-ea"/>
          <a:cs typeface="Arial" pitchFamily="34" charset="0"/>
        </a:defRPr>
      </a:lvl3pPr>
      <a:lvl4pPr marL="8572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bg1">
              <a:lumMod val="65000"/>
            </a:schemeClr>
          </a:solidFill>
          <a:latin typeface="+mn-lt"/>
          <a:ea typeface="+mn-ea"/>
          <a:cs typeface="Arial" pitchFamily="34" charset="0"/>
        </a:defRPr>
      </a:lvl4pPr>
      <a:lvl5pPr marL="103028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bg1">
              <a:lumMod val="75000"/>
            </a:schemeClr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Wafer Setup1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0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2.1.14. RIE MandRes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09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2.1.15. DEP FinSpcrOx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1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2.1.16. RIE FinSpcrOx - Pick 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1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2.2.1. DEP FinCutRes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12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2.2.2. LTH FinCut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13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2.2.3. RIE FinCutSpcrOx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14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2.2.4. RIE FinCutRes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15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2.2.5. RIE MandSiRem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16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2.2.6. RIE PadNit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17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2.2.7. RIE PlanActRes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18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2.1.1. DEP PadOx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0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2.2.8. RIE PadOx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19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2.2.9. RIE FinSi - Pick 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2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2.3.1. DEP Screen Oxide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2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2.3.2. DEP PSPD Poly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22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2.3.3. DEP PWell Resist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23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2.3.4. LTH NWell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24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2.3.5. RIE PSPD Poly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25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2.3.6. RIE Resist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26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2.3.7. DEP NSPD Poly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27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2.3.8. RIE NSPD Poly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28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2.1.3. DEP PadNit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02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2.3.9. RTP Well Drive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29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2.3.10. RIE SPD Poly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3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2.4. STI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3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2.5. Gate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32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2.6. Source/Drain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33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2.7. RMG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34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3.1. DEP MOLOx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35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3.2. DEP LIODL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36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3.3. DEP LISiARC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37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3.4. DEP LIRes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38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2.1.5. DEP Mandrel Silicon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03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3.5. LTH 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39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3.6. RIE 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4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3.7. RIE LIRes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4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3.8. WET Clean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42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3.9. DEP LI 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43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3.10. DEP LI TiN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44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3.11. DEP LI 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45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3.12. CMP LI 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46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3.13. RIE LIW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47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4.1. Copy NFET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47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2.1.6. DEP MandODL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04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4.2. Crop NFET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49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2.1.7. DEP MandSiARC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05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2.1.8. DEP MandRes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06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2.1.9. LTH 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07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2.1.11. RIE 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frame00008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558E24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t"/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69953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Coventor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Breit</dc:creator>
  <cp:lastModifiedBy>Levin, Mikhail</cp:lastModifiedBy>
  <cp:revision>627</cp:revision>
  <cp:lastPrinted>2017-02-23T13:47:46Z</cp:lastPrinted>
  <dcterms:created xsi:type="dcterms:W3CDTF">2011-03-11T14:45:57Z</dcterms:created>
  <dcterms:modified xsi:type="dcterms:W3CDTF">2018-05-29T18:52:39Z</dcterms:modified>
</cp:coreProperties>
</file>