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6706-5E2E-48A0-97BD-ACBF2C72B12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Rotor Drive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Fowler</a:t>
            </a:r>
          </a:p>
          <a:p>
            <a:r>
              <a:rPr lang="en-US" dirty="0" smtClean="0"/>
              <a:t>6/23/2020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617" cy="4351338"/>
          </a:xfrm>
        </p:spPr>
        <p:txBody>
          <a:bodyPr/>
          <a:lstStyle/>
          <a:p>
            <a:r>
              <a:rPr lang="en-US" dirty="0" smtClean="0"/>
              <a:t>Initial tuning was performed without blades attached</a:t>
            </a:r>
          </a:p>
          <a:p>
            <a:r>
              <a:rPr lang="en-US" dirty="0" smtClean="0"/>
              <a:t>Results in R32_I64_20210429_1244.ccx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2" y="585008"/>
            <a:ext cx="482984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Re-tuned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Tune was performed with blades attached</a:t>
            </a:r>
          </a:p>
          <a:p>
            <a:r>
              <a:rPr lang="en-US" dirty="0" smtClean="0"/>
              <a:t>Motor Position Wrap changed from “0” to “4096”</a:t>
            </a:r>
          </a:p>
          <a:p>
            <a:r>
              <a:rPr lang="en-US" dirty="0"/>
              <a:t>Saved as “</a:t>
            </a:r>
            <a:r>
              <a:rPr lang="en-US" dirty="0" smtClean="0"/>
              <a:t>R32_I64_20210623_1647.ccx”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Rated Speed from datasheet</a:t>
            </a:r>
          </a:p>
          <a:p>
            <a:pPr lvl="1"/>
            <a:r>
              <a:rPr lang="en-US" dirty="0" smtClean="0"/>
              <a:t>Kennlinie_cyber_d_32__5012-D027865-03 (2).pdf</a:t>
            </a:r>
          </a:p>
          <a:p>
            <a:r>
              <a:rPr lang="en-US" dirty="0" smtClean="0"/>
              <a:t>Other values from previous tuning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765624"/>
            <a:ext cx="5057502" cy="39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Loop Auto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25" y="1957251"/>
            <a:ext cx="4492975" cy="22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Jog &gt; yielded CW rotation looking downwind (positive rotation)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6629"/>
            <a:ext cx="5412476" cy="3165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88" y="2594601"/>
            <a:ext cx="358190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Loop Auto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76" y="1395843"/>
            <a:ext cx="560148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detuned Velocity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reduce any amplification due to load from controller</a:t>
            </a:r>
          </a:p>
          <a:p>
            <a:r>
              <a:rPr lang="en-US" dirty="0" err="1" smtClean="0"/>
              <a:t>Vp</a:t>
            </a:r>
            <a:r>
              <a:rPr lang="en-US" dirty="0" smtClean="0"/>
              <a:t> = 25, Vi=50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Rotor Drive Tuning</vt:lpstr>
      <vt:lpstr>Initial Tuning</vt:lpstr>
      <vt:lpstr>Re-tuned</vt:lpstr>
      <vt:lpstr>Motor Data</vt:lpstr>
      <vt:lpstr>Current Loop Auto Tune</vt:lpstr>
      <vt:lpstr>Auto Phase</vt:lpstr>
      <vt:lpstr>Velocity Loop Auto Tune</vt:lpstr>
      <vt:lpstr>Manually detuned Velocity Loop</vt:lpstr>
    </vt:vector>
  </TitlesOfParts>
  <Company>University of Maine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Drive Tuning</dc:title>
  <dc:creator>Matthew L Fowler</dc:creator>
  <cp:lastModifiedBy>Matthew L Fowler</cp:lastModifiedBy>
  <cp:revision>7</cp:revision>
  <dcterms:created xsi:type="dcterms:W3CDTF">2021-06-23T19:12:15Z</dcterms:created>
  <dcterms:modified xsi:type="dcterms:W3CDTF">2021-06-24T19:24:33Z</dcterms:modified>
</cp:coreProperties>
</file>