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265" r:id="rId3"/>
    <p:sldId id="264" r:id="rId4"/>
    <p:sldId id="278" r:id="rId5"/>
    <p:sldId id="267" r:id="rId6"/>
    <p:sldId id="266" r:id="rId7"/>
    <p:sldId id="268" r:id="rId8"/>
    <p:sldId id="271" r:id="rId9"/>
    <p:sldId id="277" r:id="rId10"/>
    <p:sldId id="279" r:id="rId11"/>
    <p:sldId id="280" r:id="rId12"/>
    <p:sldId id="281" r:id="rId13"/>
    <p:sldId id="283" r:id="rId14"/>
    <p:sldId id="272" r:id="rId15"/>
    <p:sldId id="270" r:id="rId16"/>
    <p:sldId id="273" r:id="rId17"/>
    <p:sldId id="274" r:id="rId18"/>
    <p:sldId id="275" r:id="rId19"/>
    <p:sldId id="276" r:id="rId20"/>
    <p:sldId id="269" r:id="rId21"/>
    <p:sldId id="286" r:id="rId22"/>
    <p:sldId id="284" r:id="rId23"/>
    <p:sldId id="285" r:id="rId24"/>
    <p:sldId id="256" r:id="rId25"/>
    <p:sldId id="259" r:id="rId26"/>
    <p:sldId id="260" r:id="rId27"/>
    <p:sldId id="262" r:id="rId2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79598-2DD7-40EC-AE31-C15A46A09F89}" v="959" dt="2024-07-10T05:22:37.718"/>
    <p1510:client id="{55E67A4D-E632-46A7-98D5-34C24C9241EE}" v="491" dt="2024-07-10T01:15:3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0D7653-7081-4703-8442-3CA5D18D4E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F369E-3D1D-412B-9604-75710EF14F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95E88-06BF-4914-8A70-9EEDD93E0C76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7/9/2024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25185-3D6E-40E5-B6E3-FF870E594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8C087-4DC2-490C-B249-800A2234A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CF5EB-48AF-465E-B0B4-84E6464176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061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E1F2-8A78-425C-B258-51A544137EC9}" type="datetimeFigureOut">
              <a:rPr lang="en-US" altLang="ko-KR" noProof="0" smtClean="0"/>
              <a:t>7/9/2024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두 번째 수준</a:t>
            </a:r>
          </a:p>
          <a:p>
            <a:pPr lvl="2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1EBD9-1DBF-45BB-9917-41CF4BC0D47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16610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1EBD9-1DBF-45BB-9917-41CF4BC0D47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6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1F4BA-42E6-40F6-8808-A75E605AF373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FA60A-B280-4627-B62B-9D18ED64B6F0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0ECE5-A848-4CF4-8906-7143A0EC870E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ED65E-90D2-440D-95C3-98AD259FD9A1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7945E-825F-4495-B8F0-C0C2A15722B8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baseline="0" noProof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baseline="0" noProof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baseline="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C9982-561D-41BD-9AB7-E62E8B0BC1F5}" type="datetime1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C071A-6269-4B37-92C6-D265313D760B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10B416-5FD6-4C80-8DD6-993498453259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088-3FC7-476B-BEE8-8659D6A81FF3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E53AF981-EFF4-4F44-8BC4-6DD35C5A93B5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CBCBB-9447-4237-A614-A660AB5521CB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A2454-667E-4961-9FBD-C9D84346B792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6923-4193-43F7-8CD2-AB401DC6A1C3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769BA-5895-4689-B5A1-694A26B8F50B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D24AE2-E837-4BA2-8296-87DB672714FB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B329AF-9B47-4940-9730-60E6AE638A6D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AF390949-3BC9-4436-911C-4A23958B6E3A}" type="datetime1">
              <a:rPr lang="ko-KR" altLang="en-US" noProof="0" smtClean="0"/>
              <a:t>2024-07-09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BC0693-C567-4C95-B3AF-A0EED16E71F0}" type="datetime1">
              <a:rPr lang="ko-KR" altLang="en-US" smtClean="0"/>
              <a:t>2024-07-09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 baseline="0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CB95BA-EF1E-1CEC-0DAE-BDC6B593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990601"/>
            <a:ext cx="6054045" cy="463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8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프로젝트</a:t>
            </a:r>
            <a:r>
              <a:rPr lang="en-US" altLang="ko-K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 </a:t>
            </a:r>
            <a:r>
              <a:rPr lang="en-US" altLang="ko-KR" sz="48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기초</a:t>
            </a:r>
            <a:r>
              <a:rPr lang="en-US" altLang="ko-K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 </a:t>
            </a:r>
            <a:r>
              <a:rPr lang="en-US" altLang="ko-KR" sz="48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세팅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92EA62-E3DF-E8ED-FB91-225C02195CDC}"/>
              </a:ext>
            </a:extLst>
          </p:cNvPr>
          <p:cNvSpPr txBox="1"/>
          <p:nvPr/>
        </p:nvSpPr>
        <p:spPr>
          <a:xfrm>
            <a:off x="138980" y="6270740"/>
            <a:ext cx="522009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51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​ 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Python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다운로드</a:t>
            </a:r>
            <a:endParaRPr lang="ko-KR" altLang="en-US" dirty="0" err="1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33" y="2882659"/>
            <a:ext cx="4931431" cy="2275938"/>
          </a:xfrm>
        </p:spPr>
        <p:txBody>
          <a:bodyPr>
            <a:normAutofit/>
          </a:bodyPr>
          <a:lstStyle/>
          <a:p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https://www.python.org/downloads/</a:t>
            </a:r>
            <a:endParaRPr lang="ko-KR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ko-KR" alt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ko-KR" alt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노란버튼을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눌러 다운로드 받기</a:t>
            </a:r>
            <a:endParaRPr lang="ko-KR" dirty="0" err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A6BDFEF4-486D-78AD-9B5B-22CB7967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63" y="1989827"/>
            <a:ext cx="4128956" cy="454612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C485EE73-F2D6-8F94-9AA7-8561D1FE0446}"/>
              </a:ext>
            </a:extLst>
          </p:cNvPr>
          <p:cNvSpPr/>
          <p:nvPr/>
        </p:nvSpPr>
        <p:spPr>
          <a:xfrm>
            <a:off x="7078389" y="3480264"/>
            <a:ext cx="1321394" cy="46159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94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그림 5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EE817950-68E3-7A5B-6069-FDA6CD9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48" y="3424234"/>
            <a:ext cx="4441658" cy="2740853"/>
          </a:xfrm>
          <a:prstGeom prst="rect">
            <a:avLst/>
          </a:prstGeom>
        </p:spPr>
      </p:pic>
      <p:pic>
        <p:nvPicPr>
          <p:cNvPr id="9" name="그림 8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2C52171F-7143-B9D0-F42F-E07021ED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48" y="3432179"/>
            <a:ext cx="4441658" cy="2720801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47494524-F9C3-CF07-2978-C7528BD311EB}"/>
              </a:ext>
            </a:extLst>
          </p:cNvPr>
          <p:cNvSpPr/>
          <p:nvPr/>
        </p:nvSpPr>
        <p:spPr>
          <a:xfrm>
            <a:off x="1724336" y="4332501"/>
            <a:ext cx="2895525" cy="3713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61CECB4-8F5D-8731-8AF3-7A4BA0BC8F1F}"/>
              </a:ext>
            </a:extLst>
          </p:cNvPr>
          <p:cNvSpPr/>
          <p:nvPr/>
        </p:nvSpPr>
        <p:spPr>
          <a:xfrm>
            <a:off x="1614047" y="5645949"/>
            <a:ext cx="469158" cy="46159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1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81BE1-B5E0-6A01-A287-4FE8C28C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5" y="714375"/>
            <a:ext cx="3974639" cy="5076826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Python</a:t>
            </a:r>
            <a:br>
              <a:rPr lang="ko-KR" altLang="en-US" sz="4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</a:br>
            <a:r>
              <a:rPr lang="ko-KR" altLang="en-US" sz="4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가상환경 구축</a:t>
            </a:r>
            <a:endParaRPr lang="ko-KR" altLang="en-US" sz="40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B30EC7-090D-E7CC-D351-9E38BA39BE9B}"/>
              </a:ext>
            </a:extLst>
          </p:cNvPr>
          <p:cNvSpPr txBox="1"/>
          <p:nvPr/>
        </p:nvSpPr>
        <p:spPr>
          <a:xfrm>
            <a:off x="5181600" y="1188720"/>
            <a:ext cx="6187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가상환경 생성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 -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venv</a:t>
            </a:r>
            <a:r>
              <a:rPr lang="ko-KR" altLang="en-US" dirty="0">
                <a:ea typeface="맑은 고딕"/>
              </a:rPr>
              <a:t> {가상환경 이름}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083D6-0B8B-4E85-8361-0B16C6505145}"/>
              </a:ext>
            </a:extLst>
          </p:cNvPr>
          <p:cNvSpPr txBox="1"/>
          <p:nvPr/>
        </p:nvSpPr>
        <p:spPr>
          <a:xfrm>
            <a:off x="5181599" y="2367663"/>
            <a:ext cx="6187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가상환경 활성화</a:t>
            </a:r>
          </a:p>
          <a:p>
            <a:r>
              <a:rPr lang="en-US" altLang="ko-KR" dirty="0">
                <a:ea typeface="+mn-lt"/>
                <a:cs typeface="+mn-lt"/>
              </a:rPr>
              <a:t>{</a:t>
            </a:r>
            <a:r>
              <a:rPr lang="ko-KR" altLang="en-US" dirty="0">
                <a:ea typeface="+mn-lt"/>
                <a:cs typeface="+mn-lt"/>
              </a:rPr>
              <a:t>가상환경 이름</a:t>
            </a:r>
            <a:r>
              <a:rPr lang="en-US" altLang="ko-KR" dirty="0">
                <a:ea typeface="+mn-lt"/>
                <a:cs typeface="+mn-lt"/>
              </a:rPr>
              <a:t>}</a:t>
            </a:r>
            <a:r>
              <a:rPr lang="ko-KR" dirty="0">
                <a:ea typeface="+mn-lt"/>
                <a:cs typeface="+mn-lt"/>
              </a:rPr>
              <a:t>\</a:t>
            </a:r>
            <a:r>
              <a:rPr lang="en-US" altLang="ko-KR" dirty="0">
                <a:ea typeface="+mn-lt"/>
                <a:cs typeface="+mn-lt"/>
              </a:rPr>
              <a:t>Scripts</a:t>
            </a:r>
            <a:r>
              <a:rPr lang="ko-KR" dirty="0">
                <a:ea typeface="+mn-lt"/>
                <a:cs typeface="+mn-lt"/>
              </a:rPr>
              <a:t>\</a:t>
            </a:r>
            <a:r>
              <a:rPr lang="en-US" altLang="ko-KR" dirty="0">
                <a:ea typeface="+mn-lt"/>
                <a:cs typeface="+mn-lt"/>
              </a:rPr>
              <a:t>activate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7A003-5A92-731A-9083-21DDE6C1A377}"/>
              </a:ext>
            </a:extLst>
          </p:cNvPr>
          <p:cNvSpPr txBox="1"/>
          <p:nvPr/>
        </p:nvSpPr>
        <p:spPr>
          <a:xfrm>
            <a:off x="5181599" y="3460342"/>
            <a:ext cx="6187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가상환경 비활성</a:t>
            </a:r>
          </a:p>
          <a:p>
            <a:r>
              <a:rPr lang="ko-KR" dirty="0" err="1">
                <a:ea typeface="+mn-lt"/>
                <a:cs typeface="+mn-lt"/>
              </a:rPr>
              <a:t>deactivate</a:t>
            </a:r>
            <a:endParaRPr lang="ko-KR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34E9-F2CD-5CA6-345F-67F7EAD04E2A}"/>
              </a:ext>
            </a:extLst>
          </p:cNvPr>
          <p:cNvSpPr txBox="1"/>
          <p:nvPr/>
        </p:nvSpPr>
        <p:spPr>
          <a:xfrm>
            <a:off x="5181598" y="4553021"/>
            <a:ext cx="61874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가상환경 삭</a:t>
            </a:r>
          </a:p>
          <a:p>
            <a:r>
              <a:rPr lang="en-US" altLang="ko-KR" dirty="0">
                <a:ea typeface="+mn-lt"/>
                <a:cs typeface="+mn-lt"/>
              </a:rPr>
              <a:t>rm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-rf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{가상환경 이름}</a:t>
            </a:r>
            <a:endParaRPr lang="ko-KR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8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72AC96-B624-98F0-7049-2A1AF91EE141}"/>
              </a:ext>
            </a:extLst>
          </p:cNvPr>
          <p:cNvSpPr txBox="1">
            <a:spLocks/>
          </p:cNvSpPr>
          <p:nvPr/>
        </p:nvSpPr>
        <p:spPr>
          <a:xfrm>
            <a:off x="1141413" y="135147"/>
            <a:ext cx="9905998" cy="106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실행 예시</a:t>
            </a:r>
            <a:endParaRPr lang="ko-KR" altLang="en-US" dirty="0">
              <a:solidFill>
                <a:schemeClr val="tx1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그림 4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FF0E1913-A814-E6B1-8C68-47179390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3" y="2022415"/>
            <a:ext cx="5032076" cy="2726906"/>
          </a:xfrm>
          <a:prstGeom prst="rect">
            <a:avLst/>
          </a:prstGeom>
        </p:spPr>
      </p:pic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EFCFEF1-990F-46D7-96EB-89FF2CD3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38" y="2021855"/>
            <a:ext cx="5032076" cy="27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6730A-3E72-9C61-B804-D0B1CCB9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GIT </a:t>
            </a:r>
            <a:r>
              <a:rPr lang="en-US" altLang="ko-KR" sz="8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셋팅</a:t>
            </a:r>
            <a:r>
              <a:rPr lang="en-US" altLang="ko-KR" sz="8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C4D52-F45F-5862-B360-C9DF4F150323}"/>
              </a:ext>
            </a:extLst>
          </p:cNvPr>
          <p:cNvSpPr txBox="1"/>
          <p:nvPr/>
        </p:nvSpPr>
        <p:spPr>
          <a:xfrm>
            <a:off x="8633051" y="6041440"/>
            <a:ext cx="3372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Visual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Studio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] </a:t>
            </a:r>
            <a:r>
              <a:rPr lang="ko-KR" altLang="en-US" dirty="0" err="1">
                <a:ea typeface="맑은 고딕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9114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Git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​ 다운로드</a:t>
            </a:r>
            <a:endParaRPr lang="ko-KR" altLang="en-US" dirty="0" err="1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33" y="2882659"/>
            <a:ext cx="4931431" cy="2275938"/>
          </a:xfrm>
        </p:spPr>
        <p:txBody>
          <a:bodyPr>
            <a:normAutofit/>
          </a:bodyPr>
          <a:lstStyle/>
          <a:p>
            <a:r>
              <a:rPr 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https://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git-scm</a:t>
            </a:r>
            <a:r>
              <a:rPr 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.com/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download/win</a:t>
            </a:r>
            <a:endParaRPr lang="ko-KR" alt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ko-KR" alt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ko-KR" alt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파란글씨을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눌러 다운로드 받기</a:t>
            </a:r>
            <a:endParaRPr lang="ko-KR" dirty="0" err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988DDF5-F1FC-39DA-5859-90C86294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90" y="2464279"/>
            <a:ext cx="3946262" cy="411480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DCD05F7F-38E6-2152-84BE-0FE601AA775E}"/>
              </a:ext>
            </a:extLst>
          </p:cNvPr>
          <p:cNvSpPr/>
          <p:nvPr/>
        </p:nvSpPr>
        <p:spPr>
          <a:xfrm>
            <a:off x="7870657" y="3930315"/>
            <a:ext cx="1022684" cy="160421"/>
          </a:xfrm>
          <a:prstGeom prst="fram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3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3" name="그림 2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4E178ED-CC78-405B-E2A3-14841559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" y="3086100"/>
            <a:ext cx="3190375" cy="2500564"/>
          </a:xfrm>
          <a:prstGeom prst="rect">
            <a:avLst/>
          </a:prstGeom>
        </p:spPr>
      </p:pic>
      <p:pic>
        <p:nvPicPr>
          <p:cNvPr id="4" name="그림 3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16578819-2574-AC17-4843-DA525DF9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3086101"/>
            <a:ext cx="3389396" cy="2500563"/>
          </a:xfrm>
          <a:prstGeom prst="rect">
            <a:avLst/>
          </a:prstGeom>
        </p:spPr>
      </p:pic>
      <p:pic>
        <p:nvPicPr>
          <p:cNvPr id="5" name="그림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C5694515-736F-141A-BED0-DB84E9976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3086099"/>
            <a:ext cx="3579897" cy="25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그림 5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7AE3E781-B65D-7559-7C71-C2411445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3" y="3306680"/>
            <a:ext cx="3319212" cy="2630905"/>
          </a:xfrm>
          <a:prstGeom prst="rect">
            <a:avLst/>
          </a:prstGeom>
        </p:spPr>
      </p:pic>
      <p:pic>
        <p:nvPicPr>
          <p:cNvPr id="7" name="그림 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E916953-A248-C859-CC07-81134A4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2" y="3306680"/>
            <a:ext cx="3359317" cy="2630906"/>
          </a:xfrm>
          <a:prstGeom prst="rect">
            <a:avLst/>
          </a:prstGeom>
        </p:spPr>
      </p:pic>
      <p:pic>
        <p:nvPicPr>
          <p:cNvPr id="9" name="그림 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5B2BCEB-0321-21A5-02CE-28046CDE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56" y="3306679"/>
            <a:ext cx="3349291" cy="2630906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5835FCD1-CABB-5C8F-DDFF-22BBC955E1EF}"/>
              </a:ext>
            </a:extLst>
          </p:cNvPr>
          <p:cNvSpPr/>
          <p:nvPr/>
        </p:nvSpPr>
        <p:spPr>
          <a:xfrm>
            <a:off x="4461710" y="3940341"/>
            <a:ext cx="3017921" cy="36094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FDF11CF-890E-8B9B-340C-B2F83D60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881" y="2481606"/>
            <a:ext cx="4768739" cy="681754"/>
          </a:xfrm>
        </p:spPr>
        <p:txBody>
          <a:bodyPr>
            <a:normAutofit/>
          </a:bodyPr>
          <a:lstStyle/>
          <a:p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Visual Studio Code version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확인하기</a:t>
            </a:r>
            <a:endParaRPr lang="ko-KR" dirty="0" err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9BF7BA7-3429-0F7A-ED07-F5880827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0" y="1672390"/>
            <a:ext cx="2858002" cy="2249906"/>
          </a:xfrm>
          <a:prstGeom prst="rect">
            <a:avLst/>
          </a:prstGeom>
        </p:spPr>
      </p:pic>
      <p:pic>
        <p:nvPicPr>
          <p:cNvPr id="7" name="그림 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260A3739-1801-3817-51D0-82CAE5E4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87" y="1672390"/>
            <a:ext cx="2858002" cy="2249906"/>
          </a:xfrm>
          <a:prstGeom prst="rect">
            <a:avLst/>
          </a:prstGeom>
        </p:spPr>
      </p:pic>
      <p:pic>
        <p:nvPicPr>
          <p:cNvPr id="9" name="그림 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1CC2EAE-18EE-4E34-C460-305210C5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118" y="1672390"/>
            <a:ext cx="2858002" cy="2249906"/>
          </a:xfrm>
          <a:prstGeom prst="rect">
            <a:avLst/>
          </a:prstGeom>
        </p:spPr>
      </p:pic>
      <p:pic>
        <p:nvPicPr>
          <p:cNvPr id="11" name="그림 10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A05F136-6747-809F-A350-4B82F044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71" y="4259179"/>
            <a:ext cx="2858002" cy="2249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31659E-F971-7DCA-6238-2E77D3B2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013" y="4259179"/>
            <a:ext cx="2858002" cy="2249906"/>
          </a:xfrm>
          <a:prstGeom prst="rect">
            <a:avLst/>
          </a:prstGeom>
        </p:spPr>
      </p:pic>
      <p:pic>
        <p:nvPicPr>
          <p:cNvPr id="13" name="그림 1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B1B0ABC-F8E8-6D2E-C27A-FC1341A9C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118" y="4259179"/>
            <a:ext cx="2858002" cy="2249906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5047F411-45C8-AD31-90BB-3F33A82975FC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06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실행&gt;&gt;이후 초기 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셋팅대로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[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Next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]만 클릭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988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047F411-45C8-AD31-90BB-3F33A82975FC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06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실행&gt;&gt;이후 초기 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셋팅대로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[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Next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]만 클릭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" name="그림 1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CB51D1D4-8725-9B76-D7E1-C0F8F7D7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5" y="1782679"/>
            <a:ext cx="2697581" cy="2119564"/>
          </a:xfrm>
          <a:prstGeom prst="rect">
            <a:avLst/>
          </a:prstGeom>
        </p:spPr>
      </p:pic>
      <p:pic>
        <p:nvPicPr>
          <p:cNvPr id="3" name="그림 2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707E239A-DC39-94C0-F906-99617CF3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97" y="1782679"/>
            <a:ext cx="2697581" cy="2119564"/>
          </a:xfrm>
          <a:prstGeom prst="rect">
            <a:avLst/>
          </a:prstGeom>
        </p:spPr>
      </p:pic>
      <p:pic>
        <p:nvPicPr>
          <p:cNvPr id="4" name="그림 3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84B5EEE-D8B0-E648-DFC2-FB28554D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355" y="1782679"/>
            <a:ext cx="2697581" cy="2119564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52EE7B7-554F-FAC0-2175-792E9301F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66" y="4399547"/>
            <a:ext cx="2697581" cy="2119564"/>
          </a:xfrm>
          <a:prstGeom prst="rect">
            <a:avLst/>
          </a:prstGeom>
        </p:spPr>
      </p:pic>
      <p:pic>
        <p:nvPicPr>
          <p:cNvPr id="14" name="그림 13" descr="텍스트, 스크린샷, 운영 체제, 디스플레이이(가) 표시된 사진&#10;&#10;자동 생성된 설명">
            <a:extLst>
              <a:ext uri="{FF2B5EF4-FFF2-40B4-BE49-F238E27FC236}">
                <a16:creationId xmlns:a16="http://schemas.microsoft.com/office/drawing/2014/main" id="{E92B1FDF-0FD8-A1EB-FE3E-025A70748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198" y="4399547"/>
            <a:ext cx="2697581" cy="21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C3D062-BC64-4565-B4BA-0A496EA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2E3983-091A-4CCE-B772-9E6372F6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-68092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13906-1665-2836-8F9F-CFD42C64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972" y="793632"/>
            <a:ext cx="7652207" cy="52891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IDE 셋팅</a:t>
            </a:r>
            <a:endParaRPr lang="ko-KR" alt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57200" indent="-457200">
              <a:buClr>
                <a:srgbClr val="FFFFFF"/>
              </a:buClr>
              <a:buAutoNum type="arabicPeriod"/>
            </a:pPr>
            <a:r>
              <a:rPr lang="ko-KR" alt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언어 설정</a:t>
            </a:r>
          </a:p>
          <a:p>
            <a:pPr marL="457200" indent="-457200">
              <a:buClr>
                <a:srgbClr val="FFFFFF"/>
              </a:buClr>
              <a:buAutoNum type="arabicPeriod"/>
            </a:pPr>
            <a:r>
              <a:rPr lang="ko-KR" alt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 셋팅</a:t>
            </a:r>
            <a:endParaRPr lang="ko-KR" alt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57200" indent="-457200">
              <a:buClr>
                <a:srgbClr val="FFFFFF"/>
              </a:buClr>
              <a:buAutoNum type="arabicPeriod"/>
            </a:pPr>
            <a:r>
              <a:rPr lang="ko-KR" alt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 HUB 연결</a:t>
            </a:r>
          </a:p>
        </p:txBody>
      </p:sp>
    </p:spTree>
    <p:extLst>
      <p:ext uri="{BB962C8B-B14F-4D97-AF65-F5344CB8AC3E}">
        <p14:creationId xmlns:p14="http://schemas.microsoft.com/office/powerpoint/2010/main" val="74565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실행 최종본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717" y="2278811"/>
            <a:ext cx="3694978" cy="418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1번 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그림에서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[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windows용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Git 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다운로드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버튼을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통해서도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사이트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접속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가능</a:t>
            </a:r>
          </a:p>
          <a:p>
            <a:pPr marL="0" indent="0">
              <a:buNone/>
            </a:pP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GIT이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설치되었을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경우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2번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그림과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같이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소스제어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창이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바뀜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5EF8659-04E3-2712-A947-6A4F3F18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7" y="2474495"/>
            <a:ext cx="3798277" cy="4114800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E25272A-6A61-22AE-8CE2-A7E059EE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862" y="2474494"/>
            <a:ext cx="3798277" cy="41148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1C8D23B7-5961-08DB-CA0A-3247E52898ED}"/>
              </a:ext>
            </a:extLst>
          </p:cNvPr>
          <p:cNvSpPr/>
          <p:nvPr/>
        </p:nvSpPr>
        <p:spPr>
          <a:xfrm>
            <a:off x="120315" y="2997868"/>
            <a:ext cx="240631" cy="1905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BE8BBE6-FB7C-CF5E-EE58-163BB0DD493D}"/>
              </a:ext>
            </a:extLst>
          </p:cNvPr>
          <p:cNvSpPr/>
          <p:nvPr/>
        </p:nvSpPr>
        <p:spPr>
          <a:xfrm>
            <a:off x="360946" y="3098132"/>
            <a:ext cx="992604" cy="2105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7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Git:아이디와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이메일 추가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717" y="2278811"/>
            <a:ext cx="3694978" cy="418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 config --global user.name {</a:t>
            </a:r>
            <a:r>
              <a:rPr 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당신의</a:t>
            </a: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이름</a:t>
            </a: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}</a:t>
            </a:r>
            <a:endParaRPr lang="ko-KR" alt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 config --global </a:t>
            </a:r>
            <a:r>
              <a:rPr 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user.email</a:t>
            </a: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{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당신의</a:t>
            </a:r>
            <a:r>
              <a:rPr lang="en-US" alt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이메일</a:t>
            </a: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}</a:t>
            </a:r>
          </a:p>
          <a:p>
            <a:pPr>
              <a:buNone/>
            </a:pP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 config --list</a:t>
            </a:r>
            <a:endParaRPr lang="en-US" dirty="0"/>
          </a:p>
          <a:p>
            <a:pPr>
              <a:buNone/>
            </a:pP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위의 코드로 이름과 이메일을 </a:t>
            </a:r>
            <a:r>
              <a:rPr lang="ko-KR" alt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추가하고 확인</a:t>
            </a:r>
          </a:p>
        </p:txBody>
      </p:sp>
      <p:pic>
        <p:nvPicPr>
          <p:cNvPr id="7" name="그림 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396F77F9-1529-2892-1C29-17D6F1CC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3" y="2490805"/>
            <a:ext cx="6096000" cy="33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6730A-3E72-9C61-B804-D0B1CCB9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8001760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GIT Hub </a:t>
            </a:r>
            <a:r>
              <a:rPr lang="en-US" altLang="ko-KR" sz="8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C4D52-F45F-5862-B360-C9DF4F150323}"/>
              </a:ext>
            </a:extLst>
          </p:cNvPr>
          <p:cNvSpPr txBox="1"/>
          <p:nvPr/>
        </p:nvSpPr>
        <p:spPr>
          <a:xfrm>
            <a:off x="8633051" y="6041440"/>
            <a:ext cx="3372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Visual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Studio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] </a:t>
            </a:r>
            <a:r>
              <a:rPr lang="ko-KR" altLang="en-US" dirty="0" err="1">
                <a:ea typeface="맑은 고딕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19371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Git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​ 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hub</a:t>
            </a:r>
            <a:endParaRPr lang="ko-KR" altLang="en-US" dirty="0" err="1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33" y="2882659"/>
            <a:ext cx="4931431" cy="2275938"/>
          </a:xfrm>
        </p:spPr>
        <p:txBody>
          <a:bodyPr>
            <a:normAutofit/>
          </a:bodyPr>
          <a:lstStyle/>
          <a:p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https://github.com/</a:t>
            </a:r>
            <a:endParaRPr lang="ko-KR" alt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ko-KR" alt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ko-KR" alt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GIT HUB 회원가입&gt;&gt;로그인</a:t>
            </a:r>
            <a:endParaRPr lang="ko-KR" alt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새로운 </a:t>
            </a:r>
            <a:r>
              <a:rPr lang="ko-KR" alt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repository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생성</a:t>
            </a:r>
            <a:endParaRPr lang="ko-KR" alt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그림 3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A81A290-1D09-5428-DB1C-734F0308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240" y="2665562"/>
            <a:ext cx="3178086" cy="3338423"/>
          </a:xfrm>
          <a:prstGeom prst="rect">
            <a:avLst/>
          </a:prstGeom>
        </p:spPr>
      </p:pic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E47CD46-B4D3-F43C-F7BB-39D9D5E45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967" y="2669156"/>
            <a:ext cx="3178086" cy="3338423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34897F96-A372-949F-A666-3797EF2151E8}"/>
              </a:ext>
            </a:extLst>
          </p:cNvPr>
          <p:cNvSpPr/>
          <p:nvPr/>
        </p:nvSpPr>
        <p:spPr>
          <a:xfrm>
            <a:off x="5428966" y="3099267"/>
            <a:ext cx="320843" cy="260683"/>
          </a:xfrm>
          <a:prstGeom prst="fram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0F14423-2C52-504C-2D31-3D391FE6C198}"/>
              </a:ext>
            </a:extLst>
          </p:cNvPr>
          <p:cNvSpPr/>
          <p:nvPr/>
        </p:nvSpPr>
        <p:spPr>
          <a:xfrm>
            <a:off x="10783018" y="5746214"/>
            <a:ext cx="641684" cy="260683"/>
          </a:xfrm>
          <a:prstGeom prst="fram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4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CEA7E3-362A-F50A-9C9B-9D95DFD2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endParaRPr lang="ko-KR" altLang="en-US" sz="4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C7D9F-84A2-3DE9-5F90-D90758FE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9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C2609D-00CC-5F63-B1C0-766AA557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682F6-FF29-59AA-E945-4E0021AD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1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290A9-884A-4F1C-33A5-FFA9086E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ko-KR" sz="66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498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6730A-3E72-9C61-B804-D0B1CCB9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Ide </a:t>
            </a:r>
            <a:r>
              <a:rPr lang="en-US" altLang="ko-KR" sz="8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셋팅</a:t>
            </a:r>
            <a:r>
              <a:rPr lang="en-US" altLang="ko-KR" sz="8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C4D52-F45F-5862-B360-C9DF4F150323}"/>
              </a:ext>
            </a:extLst>
          </p:cNvPr>
          <p:cNvSpPr txBox="1"/>
          <p:nvPr/>
        </p:nvSpPr>
        <p:spPr>
          <a:xfrm>
            <a:off x="8633051" y="6041440"/>
            <a:ext cx="3372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Visual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Studio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] </a:t>
            </a:r>
            <a:r>
              <a:rPr lang="ko-KR" altLang="en-US" dirty="0" err="1">
                <a:ea typeface="맑은 고딕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990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Vscode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​ 다운로드</a:t>
            </a:r>
            <a:endParaRPr lang="ko-KR" altLang="en-US" dirty="0" err="1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33" y="2882659"/>
            <a:ext cx="4931431" cy="2275938"/>
          </a:xfrm>
        </p:spPr>
        <p:txBody>
          <a:bodyPr>
            <a:normAutofit/>
          </a:bodyPr>
          <a:lstStyle/>
          <a:p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https://code.visualstudio.com/</a:t>
            </a:r>
            <a:endParaRPr lang="ko-KR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ko-KR" alt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파란버튼을 눌러 다운로드 받기</a:t>
            </a:r>
            <a:endParaRPr lang="ko-KR" dirty="0" err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7BACF2D-1011-88D8-9B27-1C4A1838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75" y="2406770"/>
            <a:ext cx="3929077" cy="4114800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5B177795-EAB3-5A57-4B2F-EAC73A3080EB}"/>
              </a:ext>
            </a:extLst>
          </p:cNvPr>
          <p:cNvSpPr/>
          <p:nvPr/>
        </p:nvSpPr>
        <p:spPr>
          <a:xfrm>
            <a:off x="8372351" y="3509020"/>
            <a:ext cx="1263884" cy="41845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47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C3923F2-6258-B3AF-160E-3BA7F949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508" y="2467626"/>
            <a:ext cx="5328711" cy="3436307"/>
          </a:xfrm>
          <a:prstGeom prst="rect">
            <a:avLst/>
          </a:prstGeom>
        </p:spPr>
      </p:pic>
      <p:pic>
        <p:nvPicPr>
          <p:cNvPr id="7" name="그림 6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59011B3F-9458-ACD9-A963-2764C090B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54" y="2470237"/>
            <a:ext cx="5318709" cy="34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5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9" name="그림 8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4C90CE1B-2A26-6353-B5BB-D61C90F0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54" y="2462408"/>
            <a:ext cx="4856843" cy="3457184"/>
          </a:xfrm>
          <a:prstGeom prst="rect">
            <a:avLst/>
          </a:prstGeom>
        </p:spPr>
      </p:pic>
      <p:pic>
        <p:nvPicPr>
          <p:cNvPr id="11" name="그림 10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0E4E82D-0E34-713B-A1B9-385F3D31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6" y="2465018"/>
            <a:ext cx="4872448" cy="3457184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16C55B2-47EB-1AE8-EEDA-1F7470CB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r>
              <a:rPr lang="ko-KR" altLang="en-US" dirty="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exe</a:t>
            </a:r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파일 실행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82" y="6491376"/>
            <a:ext cx="4327582" cy="2275938"/>
          </a:xfrm>
        </p:spPr>
        <p:txBody>
          <a:bodyPr>
            <a:normAutofit/>
          </a:bodyPr>
          <a:lstStyle/>
          <a:p>
            <a:r>
              <a:rPr lang="ko-K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  <a:hlinkClick r:id="rId2"/>
              </a:rPr>
              <a:t>https://code.visualstudio.com/</a:t>
            </a:r>
            <a:endParaRPr lang="ko-KR" alt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ko-K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파란버튼을 눌러 다운로드 받기</a:t>
            </a:r>
            <a:endParaRPr lang="ko-KR" dirty="0" err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58FB595-9774-0B4C-EB3F-FB17E0E6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8" y="2508199"/>
            <a:ext cx="4715487" cy="3363239"/>
          </a:xfrm>
          <a:prstGeom prst="rect">
            <a:avLst/>
          </a:prstGeom>
        </p:spPr>
      </p:pic>
      <p:pic>
        <p:nvPicPr>
          <p:cNvPr id="13" name="그림 1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A9F54AC-62FE-3D97-9402-4D7C4C7B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58" y="2503719"/>
            <a:ext cx="4720659" cy="33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EF378-D660-C73F-912A-F54AE07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실행 최종본</a:t>
            </a:r>
            <a:endParaRPr lang="ko-KR" alt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77F-2AFC-DAF4-B543-16E4F6AF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112" y="2293188"/>
            <a:ext cx="3608715" cy="4173748"/>
          </a:xfr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[그림 1]다운로드 이후 최종본</a:t>
            </a:r>
            <a:endParaRPr lang="ko-K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이후 본인이 원하는 위치에 </a:t>
            </a:r>
            <a:r>
              <a:rPr lang="ko-KR" alt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프로젝프트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폴더를 생성하고 </a:t>
            </a:r>
            <a:r>
              <a:rPr lang="ko-KR" alt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사진에서보이는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폴더열기 또는 [파일&gt;폴더열기]로 </a:t>
            </a:r>
            <a:r>
              <a:rPr lang="ko-KR" altLang="en-US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프로젝프</a:t>
            </a:r>
            <a:r>
              <a:rPr lang="ko-KR" alt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폴더 열기</a:t>
            </a:r>
            <a:endParaRPr lang="ko-KR" altLang="en-US" dirty="0" err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7BC61F0-F6B5-41AB-223B-B52C7828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7" y="2363638"/>
            <a:ext cx="3834156" cy="4114800"/>
          </a:xfrm>
          <a:prstGeom prst="rect">
            <a:avLst/>
          </a:prstGeom>
        </p:spPr>
      </p:pic>
      <p:pic>
        <p:nvPicPr>
          <p:cNvPr id="5" name="그림 4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60EC474-66F0-503B-D78B-5AB7B7E1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41" y="2367232"/>
            <a:ext cx="37873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2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6730A-3E72-9C61-B804-D0B1CCB9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언어</a:t>
            </a:r>
            <a:r>
              <a:rPr lang="en-US" altLang="ko-KR" sz="8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 </a:t>
            </a:r>
            <a:r>
              <a:rPr lang="en-US" altLang="ko-KR" sz="8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맑은 고딕"/>
              </a:rPr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C4D52-F45F-5862-B360-C9DF4F150323}"/>
              </a:ext>
            </a:extLst>
          </p:cNvPr>
          <p:cNvSpPr txBox="1"/>
          <p:nvPr/>
        </p:nvSpPr>
        <p:spPr>
          <a:xfrm>
            <a:off x="9840749" y="6055817"/>
            <a:ext cx="20637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] </a:t>
            </a:r>
            <a:r>
              <a:rPr lang="ko-KR" altLang="en-US" dirty="0" err="1">
                <a:ea typeface="맑은 고딕"/>
              </a:rPr>
              <a:t>version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270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와이드스크린</PresentationFormat>
  <Paragraphs>1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그물</vt:lpstr>
      <vt:lpstr>프로젝트 기초 세팅</vt:lpstr>
      <vt:lpstr>PowerPoint 프레젠테이션</vt:lpstr>
      <vt:lpstr>Ide 셋팅 </vt:lpstr>
      <vt:lpstr>Vscode​ 다운로드</vt:lpstr>
      <vt:lpstr>.exe 파일 실행</vt:lpstr>
      <vt:lpstr>.exe 파일 실행</vt:lpstr>
      <vt:lpstr>.exe 파일 실행</vt:lpstr>
      <vt:lpstr>실행 최종본</vt:lpstr>
      <vt:lpstr>언어 설정</vt:lpstr>
      <vt:lpstr>​ Python 다운로드</vt:lpstr>
      <vt:lpstr>.exe 파일 실행</vt:lpstr>
      <vt:lpstr>Python 가상환경 구축</vt:lpstr>
      <vt:lpstr>PowerPoint 프레젠테이션</vt:lpstr>
      <vt:lpstr>GIT 셋팅 </vt:lpstr>
      <vt:lpstr>Git​ 다운로드</vt:lpstr>
      <vt:lpstr>.exe 파일 실행</vt:lpstr>
      <vt:lpstr>.exe 파일 실행</vt:lpstr>
      <vt:lpstr>PowerPoint 프레젠테이션</vt:lpstr>
      <vt:lpstr>PowerPoint 프레젠테이션</vt:lpstr>
      <vt:lpstr>실행 최종본</vt:lpstr>
      <vt:lpstr>Git:아이디와 이메일 추가</vt:lpstr>
      <vt:lpstr>GIT Hub 연결</vt:lpstr>
      <vt:lpstr>Git​ hub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494</cp:revision>
  <dcterms:created xsi:type="dcterms:W3CDTF">2024-07-10T00:34:15Z</dcterms:created>
  <dcterms:modified xsi:type="dcterms:W3CDTF">2024-07-10T06:05:37Z</dcterms:modified>
</cp:coreProperties>
</file>