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0"/>
  </p:notesMasterIdLst>
  <p:handoutMasterIdLst>
    <p:handoutMasterId r:id="rId11"/>
  </p:handoutMasterIdLst>
  <p:sldIdLst>
    <p:sldId id="256" r:id="rId2"/>
    <p:sldId id="257" r:id="rId3"/>
    <p:sldId id="258" r:id="rId4"/>
    <p:sldId id="264" r:id="rId5"/>
    <p:sldId id="260" r:id="rId6"/>
    <p:sldId id="261" r:id="rId7"/>
    <p:sldId id="262" r:id="rId8"/>
    <p:sldId id="263" r:id="rId9"/>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Days One" panose="020B0604020202020204" charset="0"/>
      <p:regular r:id="rId16"/>
    </p:embeddedFont>
    <p:embeddedFont>
      <p:font typeface="Helvetica" panose="020B0604020202020204" pitchFamily="34" charset="0"/>
      <p:regular r:id="rId17"/>
      <p:bold r:id="rId18"/>
      <p:italic r:id="rId19"/>
      <p:boldItalic r:id="rId20"/>
    </p:embeddedFont>
    <p:embeddedFont>
      <p:font typeface="IBM Plex Mono" panose="020B0509050203000203" pitchFamily="49" charset="0"/>
      <p:regular r:id="rId21"/>
      <p:bold r:id="rId22"/>
      <p:italic r:id="rId23"/>
      <p:boldItalic r:id="rId24"/>
    </p:embeddedFont>
    <p:embeddedFont>
      <p:font typeface="IBM Plex Mono Medium" panose="020B0609050203000203" pitchFamily="49" charset="0"/>
      <p:regular r:id="rId25"/>
      <p:bold r:id="rId26"/>
      <p:italic r:id="rId27"/>
      <p:boldItalic r:id="rId28"/>
    </p:embeddedFont>
    <p:embeddedFont>
      <p:font typeface="Michroma" panose="020B0604020202020204" charset="0"/>
      <p:regular r:id="rId29"/>
    </p:embeddedFont>
    <p:embeddedFont>
      <p:font typeface="Montserrat Medium" panose="00000600000000000000" pitchFamily="2"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Raleway" pitchFamily="2" charset="0"/>
      <p:regular r:id="rId38"/>
      <p:bold r:id="rId39"/>
      <p:italic r:id="rId40"/>
      <p:boldItalic r:id="rId41"/>
    </p:embeddedFont>
    <p:embeddedFont>
      <p:font typeface="Space Mono"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41DF23-9D7C-4FC9-B170-7A449028A810}" v="9" dt="2023-09-10T15:41:13.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48"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font" Target="fonts/font28.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font" Target="fonts/font23.fntdata"/><Relationship Id="rId42" Type="http://schemas.openxmlformats.org/officeDocument/2006/relationships/font" Target="fonts/font31.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font" Target="fonts/font27.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41" Type="http://schemas.openxmlformats.org/officeDocument/2006/relationships/font" Target="fonts/font3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font" Target="fonts/font26.fntdata"/><Relationship Id="rId40" Type="http://schemas.openxmlformats.org/officeDocument/2006/relationships/font" Target="fonts/font29.fntdata"/><Relationship Id="rId45" Type="http://schemas.openxmlformats.org/officeDocument/2006/relationships/font" Target="fonts/font34.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49"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8.fntdata"/><Relationship Id="rId31" Type="http://schemas.openxmlformats.org/officeDocument/2006/relationships/font" Target="fonts/font20.fntdata"/><Relationship Id="rId44" Type="http://schemas.openxmlformats.org/officeDocument/2006/relationships/font" Target="fonts/font3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43" Type="http://schemas.openxmlformats.org/officeDocument/2006/relationships/font" Target="fonts/font32.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ramanian, Ramasubramanian" userId="2a8d615c-9e8d-4d86-939b-9a1e2924f88b" providerId="ADAL" clId="{BE41DF23-9D7C-4FC9-B170-7A449028A810}"/>
    <pc:docChg chg="undo custSel addSld delSld modSld sldOrd">
      <pc:chgData name="Subramanian, Ramasubramanian" userId="2a8d615c-9e8d-4d86-939b-9a1e2924f88b" providerId="ADAL" clId="{BE41DF23-9D7C-4FC9-B170-7A449028A810}" dt="2023-09-10T15:41:13.143" v="358"/>
      <pc:docMkLst>
        <pc:docMk/>
      </pc:docMkLst>
      <pc:sldChg chg="addSp modSp mod modNotesTx">
        <pc:chgData name="Subramanian, Ramasubramanian" userId="2a8d615c-9e8d-4d86-939b-9a1e2924f88b" providerId="ADAL" clId="{BE41DF23-9D7C-4FC9-B170-7A449028A810}" dt="2023-09-10T15:40:55.005" v="354" actId="2085"/>
        <pc:sldMkLst>
          <pc:docMk/>
          <pc:sldMk cId="0" sldId="257"/>
        </pc:sldMkLst>
        <pc:spChg chg="add mod">
          <ac:chgData name="Subramanian, Ramasubramanian" userId="2a8d615c-9e8d-4d86-939b-9a1e2924f88b" providerId="ADAL" clId="{BE41DF23-9D7C-4FC9-B170-7A449028A810}" dt="2023-09-10T15:40:55.005" v="354" actId="2085"/>
          <ac:spMkLst>
            <pc:docMk/>
            <pc:sldMk cId="0" sldId="257"/>
            <ac:spMk id="2" creationId="{6CCDDC2B-CE59-7BEE-B79B-554645F8B24F}"/>
          </ac:spMkLst>
        </pc:spChg>
        <pc:spChg chg="mod">
          <ac:chgData name="Subramanian, Ramasubramanian" userId="2a8d615c-9e8d-4d86-939b-9a1e2924f88b" providerId="ADAL" clId="{BE41DF23-9D7C-4FC9-B170-7A449028A810}" dt="2023-09-10T15:33:54.180" v="290" actId="255"/>
          <ac:spMkLst>
            <pc:docMk/>
            <pc:sldMk cId="0" sldId="257"/>
            <ac:spMk id="96" creationId="{00000000-0000-0000-0000-000000000000}"/>
          </ac:spMkLst>
        </pc:spChg>
      </pc:sldChg>
      <pc:sldChg chg="addSp modSp mod modNotesTx">
        <pc:chgData name="Subramanian, Ramasubramanian" userId="2a8d615c-9e8d-4d86-939b-9a1e2924f88b" providerId="ADAL" clId="{BE41DF23-9D7C-4FC9-B170-7A449028A810}" dt="2023-09-10T15:41:01.593" v="355"/>
        <pc:sldMkLst>
          <pc:docMk/>
          <pc:sldMk cId="0" sldId="258"/>
        </pc:sldMkLst>
        <pc:spChg chg="add mod">
          <ac:chgData name="Subramanian, Ramasubramanian" userId="2a8d615c-9e8d-4d86-939b-9a1e2924f88b" providerId="ADAL" clId="{BE41DF23-9D7C-4FC9-B170-7A449028A810}" dt="2023-09-10T15:41:01.593" v="355"/>
          <ac:spMkLst>
            <pc:docMk/>
            <pc:sldMk cId="0" sldId="258"/>
            <ac:spMk id="2" creationId="{94C767FB-8491-26FB-C905-740845C9CF9F}"/>
          </ac:spMkLst>
        </pc:spChg>
        <pc:spChg chg="mod">
          <ac:chgData name="Subramanian, Ramasubramanian" userId="2a8d615c-9e8d-4d86-939b-9a1e2924f88b" providerId="ADAL" clId="{BE41DF23-9D7C-4FC9-B170-7A449028A810}" dt="2023-09-10T15:33:19.560" v="286" actId="255"/>
          <ac:spMkLst>
            <pc:docMk/>
            <pc:sldMk cId="0" sldId="258"/>
            <ac:spMk id="102" creationId="{00000000-0000-0000-0000-000000000000}"/>
          </ac:spMkLst>
        </pc:spChg>
      </pc:sldChg>
      <pc:sldChg chg="del ord modNotes">
        <pc:chgData name="Subramanian, Ramasubramanian" userId="2a8d615c-9e8d-4d86-939b-9a1e2924f88b" providerId="ADAL" clId="{BE41DF23-9D7C-4FC9-B170-7A449028A810}" dt="2023-09-10T15:28:41.381" v="36" actId="2696"/>
        <pc:sldMkLst>
          <pc:docMk/>
          <pc:sldMk cId="0" sldId="259"/>
        </pc:sldMkLst>
      </pc:sldChg>
      <pc:sldChg chg="addSp delSp modSp mod modNotesTx">
        <pc:chgData name="Subramanian, Ramasubramanian" userId="2a8d615c-9e8d-4d86-939b-9a1e2924f88b" providerId="ADAL" clId="{BE41DF23-9D7C-4FC9-B170-7A449028A810}" dt="2023-09-10T15:41:09.459" v="357"/>
        <pc:sldMkLst>
          <pc:docMk/>
          <pc:sldMk cId="0" sldId="260"/>
        </pc:sldMkLst>
        <pc:spChg chg="add mod">
          <ac:chgData name="Subramanian, Ramasubramanian" userId="2a8d615c-9e8d-4d86-939b-9a1e2924f88b" providerId="ADAL" clId="{BE41DF23-9D7C-4FC9-B170-7A449028A810}" dt="2023-09-10T15:41:09.459" v="357"/>
          <ac:spMkLst>
            <pc:docMk/>
            <pc:sldMk cId="0" sldId="260"/>
            <ac:spMk id="4" creationId="{E2010DD9-D55E-E8D4-FDB1-1151909BEA26}"/>
          </ac:spMkLst>
        </pc:spChg>
        <pc:spChg chg="mod">
          <ac:chgData name="Subramanian, Ramasubramanian" userId="2a8d615c-9e8d-4d86-939b-9a1e2924f88b" providerId="ADAL" clId="{BE41DF23-9D7C-4FC9-B170-7A449028A810}" dt="2023-09-10T15:30:49.580" v="237" actId="14100"/>
          <ac:spMkLst>
            <pc:docMk/>
            <pc:sldMk cId="0" sldId="260"/>
            <ac:spMk id="113" creationId="{00000000-0000-0000-0000-000000000000}"/>
          </ac:spMkLst>
        </pc:spChg>
        <pc:spChg chg="mod">
          <ac:chgData name="Subramanian, Ramasubramanian" userId="2a8d615c-9e8d-4d86-939b-9a1e2924f88b" providerId="ADAL" clId="{BE41DF23-9D7C-4FC9-B170-7A449028A810}" dt="2023-09-10T15:34:08.193" v="291" actId="13926"/>
          <ac:spMkLst>
            <pc:docMk/>
            <pc:sldMk cId="0" sldId="260"/>
            <ac:spMk id="114" creationId="{00000000-0000-0000-0000-000000000000}"/>
          </ac:spMkLst>
        </pc:spChg>
        <pc:picChg chg="add mod">
          <ac:chgData name="Subramanian, Ramasubramanian" userId="2a8d615c-9e8d-4d86-939b-9a1e2924f88b" providerId="ADAL" clId="{BE41DF23-9D7C-4FC9-B170-7A449028A810}" dt="2023-09-10T15:31:28.233" v="252" actId="14100"/>
          <ac:picMkLst>
            <pc:docMk/>
            <pc:sldMk cId="0" sldId="260"/>
            <ac:picMk id="3" creationId="{1AE534AE-2897-83CB-07D9-F5AF4C6327AC}"/>
          </ac:picMkLst>
        </pc:picChg>
        <pc:picChg chg="del">
          <ac:chgData name="Subramanian, Ramasubramanian" userId="2a8d615c-9e8d-4d86-939b-9a1e2924f88b" providerId="ADAL" clId="{BE41DF23-9D7C-4FC9-B170-7A449028A810}" dt="2023-09-10T15:31:17.188" v="248" actId="478"/>
          <ac:picMkLst>
            <pc:docMk/>
            <pc:sldMk cId="0" sldId="260"/>
            <ac:picMk id="115" creationId="{00000000-0000-0000-0000-000000000000}"/>
          </ac:picMkLst>
        </pc:picChg>
      </pc:sldChg>
      <pc:sldChg chg="addSp delSp modSp mod modNotesTx">
        <pc:chgData name="Subramanian, Ramasubramanian" userId="2a8d615c-9e8d-4d86-939b-9a1e2924f88b" providerId="ADAL" clId="{BE41DF23-9D7C-4FC9-B170-7A449028A810}" dt="2023-09-10T15:41:13.143" v="358"/>
        <pc:sldMkLst>
          <pc:docMk/>
          <pc:sldMk cId="0" sldId="261"/>
        </pc:sldMkLst>
        <pc:spChg chg="add mod">
          <ac:chgData name="Subramanian, Ramasubramanian" userId="2a8d615c-9e8d-4d86-939b-9a1e2924f88b" providerId="ADAL" clId="{BE41DF23-9D7C-4FC9-B170-7A449028A810}" dt="2023-09-10T15:41:13.143" v="358"/>
          <ac:spMkLst>
            <pc:docMk/>
            <pc:sldMk cId="0" sldId="261"/>
            <ac:spMk id="4" creationId="{EB53CA42-12B8-877F-6317-BC315F9CD108}"/>
          </ac:spMkLst>
        </pc:spChg>
        <pc:spChg chg="mod">
          <ac:chgData name="Subramanian, Ramasubramanian" userId="2a8d615c-9e8d-4d86-939b-9a1e2924f88b" providerId="ADAL" clId="{BE41DF23-9D7C-4FC9-B170-7A449028A810}" dt="2023-09-10T15:34:23.252" v="331" actId="6549"/>
          <ac:spMkLst>
            <pc:docMk/>
            <pc:sldMk cId="0" sldId="261"/>
            <ac:spMk id="120" creationId="{00000000-0000-0000-0000-000000000000}"/>
          </ac:spMkLst>
        </pc:spChg>
        <pc:spChg chg="mod">
          <ac:chgData name="Subramanian, Ramasubramanian" userId="2a8d615c-9e8d-4d86-939b-9a1e2924f88b" providerId="ADAL" clId="{BE41DF23-9D7C-4FC9-B170-7A449028A810}" dt="2023-09-10T15:34:52.048" v="335" actId="14100"/>
          <ac:spMkLst>
            <pc:docMk/>
            <pc:sldMk cId="0" sldId="261"/>
            <ac:spMk id="121" creationId="{00000000-0000-0000-0000-000000000000}"/>
          </ac:spMkLst>
        </pc:spChg>
        <pc:picChg chg="add mod">
          <ac:chgData name="Subramanian, Ramasubramanian" userId="2a8d615c-9e8d-4d86-939b-9a1e2924f88b" providerId="ADAL" clId="{BE41DF23-9D7C-4FC9-B170-7A449028A810}" dt="2023-09-10T15:38:07.374" v="344" actId="14100"/>
          <ac:picMkLst>
            <pc:docMk/>
            <pc:sldMk cId="0" sldId="261"/>
            <ac:picMk id="3" creationId="{1FD7D72B-F203-ABFE-BA1C-0974D4379865}"/>
          </ac:picMkLst>
        </pc:picChg>
        <pc:picChg chg="del">
          <ac:chgData name="Subramanian, Ramasubramanian" userId="2a8d615c-9e8d-4d86-939b-9a1e2924f88b" providerId="ADAL" clId="{BE41DF23-9D7C-4FC9-B170-7A449028A810}" dt="2023-09-10T15:37:50.327" v="338" actId="478"/>
          <ac:picMkLst>
            <pc:docMk/>
            <pc:sldMk cId="0" sldId="261"/>
            <ac:picMk id="122" creationId="{00000000-0000-0000-0000-000000000000}"/>
          </ac:picMkLst>
        </pc:picChg>
      </pc:sldChg>
      <pc:sldChg chg="addSp modSp add mod modNotesTx">
        <pc:chgData name="Subramanian, Ramasubramanian" userId="2a8d615c-9e8d-4d86-939b-9a1e2924f88b" providerId="ADAL" clId="{BE41DF23-9D7C-4FC9-B170-7A449028A810}" dt="2023-09-10T15:41:05.774" v="356"/>
        <pc:sldMkLst>
          <pc:docMk/>
          <pc:sldMk cId="803268420" sldId="264"/>
        </pc:sldMkLst>
        <pc:spChg chg="add mod">
          <ac:chgData name="Subramanian, Ramasubramanian" userId="2a8d615c-9e8d-4d86-939b-9a1e2924f88b" providerId="ADAL" clId="{BE41DF23-9D7C-4FC9-B170-7A449028A810}" dt="2023-09-10T15:41:05.774" v="356"/>
          <ac:spMkLst>
            <pc:docMk/>
            <pc:sldMk cId="803268420" sldId="264"/>
            <ac:spMk id="2" creationId="{23E8B7FE-6F3E-BBDC-1ADD-2A09635F0B69}"/>
          </ac:spMkLst>
        </pc:spChg>
        <pc:spChg chg="mod">
          <ac:chgData name="Subramanian, Ramasubramanian" userId="2a8d615c-9e8d-4d86-939b-9a1e2924f88b" providerId="ADAL" clId="{BE41DF23-9D7C-4FC9-B170-7A449028A810}" dt="2023-09-10T15:31:55.236" v="272" actId="6549"/>
          <ac:spMkLst>
            <pc:docMk/>
            <pc:sldMk cId="803268420" sldId="264"/>
            <ac:spMk id="101" creationId="{00000000-0000-0000-0000-000000000000}"/>
          </ac:spMkLst>
        </pc:spChg>
        <pc:spChg chg="mod">
          <ac:chgData name="Subramanian, Ramasubramanian" userId="2a8d615c-9e8d-4d86-939b-9a1e2924f88b" providerId="ADAL" clId="{BE41DF23-9D7C-4FC9-B170-7A449028A810}" dt="2023-09-10T15:35:21.729" v="337" actId="113"/>
          <ac:spMkLst>
            <pc:docMk/>
            <pc:sldMk cId="803268420" sldId="264"/>
            <ac:spMk id="102" creationId="{00000000-0000-0000-0000-000000000000}"/>
          </ac:spMkLst>
        </pc:spChg>
      </pc:sldChg>
      <pc:sldChg chg="new del">
        <pc:chgData name="Subramanian, Ramasubramanian" userId="2a8d615c-9e8d-4d86-939b-9a1e2924f88b" providerId="ADAL" clId="{BE41DF23-9D7C-4FC9-B170-7A449028A810}" dt="2023-09-10T15:27:44.309" v="12" actId="2696"/>
        <pc:sldMkLst>
          <pc:docMk/>
          <pc:sldMk cId="3876093903" sldId="264"/>
        </pc:sldMkLst>
      </pc:sldChg>
      <pc:sldChg chg="add del setBg">
        <pc:chgData name="Subramanian, Ramasubramanian" userId="2a8d615c-9e8d-4d86-939b-9a1e2924f88b" providerId="ADAL" clId="{BE41DF23-9D7C-4FC9-B170-7A449028A810}" dt="2023-09-10T15:27:36.152" v="11" actId="2696"/>
        <pc:sldMkLst>
          <pc:docMk/>
          <pc:sldMk cId="2878321851" sldId="26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3518F-4124-3BCD-4408-091FB37E1B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Employee Attrition Rate Analysis</a:t>
            </a:r>
          </a:p>
        </p:txBody>
      </p:sp>
      <p:sp>
        <p:nvSpPr>
          <p:cNvPr id="3" name="Date Placeholder 2">
            <a:extLst>
              <a:ext uri="{FF2B5EF4-FFF2-40B4-BE49-F238E27FC236}">
                <a16:creationId xmlns:a16="http://schemas.microsoft.com/office/drawing/2014/main" id="{DCC05DA0-02D2-FB05-C91B-57037F4F4C1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0A06F5-A288-4C4A-AC75-ADD2C15EC989}" type="datetimeFigureOut">
              <a:rPr lang="en-US" smtClean="0"/>
              <a:t>9/10/2023</a:t>
            </a:fld>
            <a:endParaRPr lang="en-US"/>
          </a:p>
        </p:txBody>
      </p:sp>
      <p:sp>
        <p:nvSpPr>
          <p:cNvPr id="4" name="Footer Placeholder 3">
            <a:extLst>
              <a:ext uri="{FF2B5EF4-FFF2-40B4-BE49-F238E27FC236}">
                <a16:creationId xmlns:a16="http://schemas.microsoft.com/office/drawing/2014/main" id="{184B0949-8F49-85BA-FFE7-6CEC4BCA0E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4A2CF97-8382-E16F-57FF-A62227087C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06A8A9-88C1-4058-9948-9A6B9D6F0667}" type="slidenum">
              <a:rPr lang="en-US" smtClean="0"/>
              <a:t>‹#›</a:t>
            </a:fld>
            <a:endParaRPr lang="en-US"/>
          </a:p>
        </p:txBody>
      </p:sp>
    </p:spTree>
    <p:extLst>
      <p:ext uri="{BB962C8B-B14F-4D97-AF65-F5344CB8AC3E}">
        <p14:creationId xmlns:p14="http://schemas.microsoft.com/office/powerpoint/2010/main" val="67808602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69f6d51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69f6d51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4e824d3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4e824d3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9290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6b3b5cf9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6b3b5cf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c3e2eca67_2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c3e2eca67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 White 02" type="title">
  <p:cSld name="TITLE">
    <p:bg>
      <p:bgPr>
        <a:solidFill>
          <a:srgbClr val="FFFFFF"/>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1pPr>
            <a:lvl2pPr lvl="1"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2pPr>
            <a:lvl3pPr lvl="2"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3pPr>
            <a:lvl4pPr lvl="3"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4pPr>
            <a:lvl5pPr lvl="4"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5pPr>
            <a:lvl6pPr lvl="5"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6pPr>
            <a:lvl7pPr lvl="6"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7pPr>
            <a:lvl8pPr lvl="7"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8pPr>
            <a:lvl9pPr lvl="8"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9pPr>
          </a:lstStyle>
          <a:p>
            <a:endParaRPr/>
          </a:p>
        </p:txBody>
      </p:sp>
      <p:sp>
        <p:nvSpPr>
          <p:cNvPr id="12" name="Google Shape;12;p2"/>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2pPr>
            <a:lvl3pPr lvl="2"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3pPr>
            <a:lvl4pPr lvl="3"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4pPr>
            <a:lvl5pPr lvl="4"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5pPr>
            <a:lvl6pPr lvl="5"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6pPr>
            <a:lvl7pPr lvl="6"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7pPr>
            <a:lvl8pPr lvl="7"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8pPr>
            <a:lvl9pPr lvl="8"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9pPr>
          </a:lstStyle>
          <a:p>
            <a:endParaRPr/>
          </a:p>
        </p:txBody>
      </p:sp>
      <p:sp>
        <p:nvSpPr>
          <p:cNvPr id="13" name="Google Shape;13;p2"/>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b="0"/>
            </a:lvl1pPr>
            <a:lvl2pPr lvl="1" rtl="0">
              <a:buNone/>
              <a:defRPr b="0"/>
            </a:lvl2pPr>
            <a:lvl3pPr lvl="2" rtl="0">
              <a:buNone/>
              <a:defRPr b="0"/>
            </a:lvl3pPr>
            <a:lvl4pPr lvl="3" rtl="0">
              <a:buNone/>
              <a:defRPr b="0"/>
            </a:lvl4pPr>
            <a:lvl5pPr lvl="4" rtl="0">
              <a:buNone/>
              <a:defRPr b="0"/>
            </a:lvl5pPr>
            <a:lvl6pPr lvl="5" rtl="0">
              <a:buNone/>
              <a:defRPr b="0"/>
            </a:lvl6pPr>
            <a:lvl7pPr lvl="6" rtl="0">
              <a:buNone/>
              <a:defRPr b="0"/>
            </a:lvl7pPr>
            <a:lvl8pPr lvl="7" rtl="0">
              <a:buNone/>
              <a:defRPr b="0"/>
            </a:lvl8pPr>
            <a:lvl9pPr lvl="8" rtl="0">
              <a:buNone/>
              <a:defRPr b="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1"/>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Char char="●"/>
              <a:defRPr/>
            </a:lvl1pPr>
            <a:lvl2pPr marL="914400" lvl="1" indent="-304800" rtl="0">
              <a:spcBef>
                <a:spcPts val="1600"/>
              </a:spcBef>
              <a:spcAft>
                <a:spcPts val="0"/>
              </a:spcAft>
              <a:buSzPts val="1200"/>
              <a:buChar char="○"/>
              <a:defRPr/>
            </a:lvl2pPr>
            <a:lvl3pPr marL="1371600" lvl="2" indent="-279400" rtl="0">
              <a:spcBef>
                <a:spcPts val="1600"/>
              </a:spcBef>
              <a:spcAft>
                <a:spcPts val="0"/>
              </a:spcAft>
              <a:buSzPts val="800"/>
              <a:buChar char="■"/>
              <a:defRPr/>
            </a:lvl3pPr>
            <a:lvl4pPr marL="1828800" lvl="3" indent="-279400" rtl="0">
              <a:spcBef>
                <a:spcPts val="1600"/>
              </a:spcBef>
              <a:spcAft>
                <a:spcPts val="0"/>
              </a:spcAft>
              <a:buSzPts val="800"/>
              <a:buChar char="●"/>
              <a:defRPr/>
            </a:lvl4pPr>
            <a:lvl5pPr marL="2286000" lvl="4" indent="-282575" rtl="0">
              <a:spcBef>
                <a:spcPts val="1600"/>
              </a:spcBef>
              <a:spcAft>
                <a:spcPts val="0"/>
              </a:spcAft>
              <a:buSzPts val="85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 Black Background">
  <p:cSld name="TITLE_AND_BODY_1">
    <p:bg>
      <p:bgPr>
        <a:solidFill>
          <a:srgbClr val="000000"/>
        </a:solidFill>
        <a:effectLst/>
      </p:bgPr>
    </p:bg>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2"/>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lt1"/>
              </a:buClr>
              <a:buSzPts val="1100"/>
              <a:buChar char="●"/>
              <a:defRPr>
                <a:solidFill>
                  <a:schemeClr val="lt1"/>
                </a:solidFill>
              </a:defRPr>
            </a:lvl1pPr>
            <a:lvl2pPr marL="914400" lvl="1" indent="-304800" rtl="0">
              <a:spcBef>
                <a:spcPts val="1600"/>
              </a:spcBef>
              <a:spcAft>
                <a:spcPts val="0"/>
              </a:spcAft>
              <a:buClr>
                <a:schemeClr val="lt1"/>
              </a:buClr>
              <a:buSzPts val="1200"/>
              <a:buChar char="○"/>
              <a:defRPr>
                <a:solidFill>
                  <a:schemeClr val="lt1"/>
                </a:solidFill>
              </a:defRPr>
            </a:lvl2pPr>
            <a:lvl3pPr marL="1371600" lvl="2" indent="-279400" rtl="0">
              <a:spcBef>
                <a:spcPts val="1600"/>
              </a:spcBef>
              <a:spcAft>
                <a:spcPts val="0"/>
              </a:spcAft>
              <a:buClr>
                <a:schemeClr val="lt1"/>
              </a:buClr>
              <a:buSzPts val="800"/>
              <a:buChar char="■"/>
              <a:defRPr>
                <a:solidFill>
                  <a:schemeClr val="lt1"/>
                </a:solidFill>
              </a:defRPr>
            </a:lvl3pPr>
            <a:lvl4pPr marL="1828800" lvl="3" indent="-279400" rtl="0">
              <a:spcBef>
                <a:spcPts val="1600"/>
              </a:spcBef>
              <a:spcAft>
                <a:spcPts val="0"/>
              </a:spcAft>
              <a:buClr>
                <a:schemeClr val="lt1"/>
              </a:buClr>
              <a:buSzPts val="800"/>
              <a:buChar char="●"/>
              <a:defRPr>
                <a:solidFill>
                  <a:schemeClr val="lt1"/>
                </a:solidFill>
              </a:defRPr>
            </a:lvl4pPr>
            <a:lvl5pPr marL="2286000" lvl="4" indent="-282575" rtl="0">
              <a:spcBef>
                <a:spcPts val="1600"/>
              </a:spcBef>
              <a:spcAft>
                <a:spcPts val="0"/>
              </a:spcAft>
              <a:buClr>
                <a:schemeClr val="lt1"/>
              </a:buClr>
              <a:buSzPts val="85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7" name="Google Shape;57;p12"/>
          <p:cNvSpPr txBox="1">
            <a:spLocks noGrp="1"/>
          </p:cNvSpPr>
          <p:nvPr>
            <p:ph type="sldNum" idx="12"/>
          </p:nvPr>
        </p:nvSpPr>
        <p:spPr>
          <a:xfrm>
            <a:off x="8443527" y="198250"/>
            <a:ext cx="4791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1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4"/>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8" name="Google Shape;68;p15"/>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tro Slide - Topic + Blurb">
  <p:cSld name="SECTION_TITLE_AND_DESCRIPTION">
    <p:spTree>
      <p:nvGrpSpPr>
        <p:cNvPr id="1" name="Shape 69"/>
        <p:cNvGrpSpPr/>
        <p:nvPr/>
      </p:nvGrpSpPr>
      <p:grpSpPr>
        <a:xfrm>
          <a:off x="0" y="0"/>
          <a:ext cx="0" cy="0"/>
          <a:chOff x="0" y="0"/>
          <a:chExt cx="0" cy="0"/>
        </a:xfrm>
      </p:grpSpPr>
      <p:sp>
        <p:nvSpPr>
          <p:cNvPr id="70" name="Google Shape;70;p1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1" name="Google Shape;71;p16"/>
          <p:cNvSpPr txBox="1">
            <a:spLocks noGrp="1"/>
          </p:cNvSpPr>
          <p:nvPr>
            <p:ph type="title"/>
          </p:nvPr>
        </p:nvSpPr>
        <p:spPr>
          <a:xfrm>
            <a:off x="1962357" y="1481493"/>
            <a:ext cx="4239000" cy="1193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700"/>
              <a:buNone/>
              <a:defRPr sz="27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2" name="Google Shape;72;p16"/>
          <p:cNvSpPr txBox="1">
            <a:spLocks noGrp="1"/>
          </p:cNvSpPr>
          <p:nvPr>
            <p:ph type="title" idx="2"/>
          </p:nvPr>
        </p:nvSpPr>
        <p:spPr>
          <a:xfrm>
            <a:off x="1962357" y="1129825"/>
            <a:ext cx="2290500" cy="244800"/>
          </a:xfrm>
          <a:prstGeom prst="rect">
            <a:avLst/>
          </a:prstGeom>
        </p:spPr>
        <p:txBody>
          <a:bodyPr spcFirstLastPara="1" wrap="square" lIns="91425" tIns="91425" rIns="91425" bIns="91425" anchor="b" anchorCtr="0">
            <a:noAutofit/>
          </a:bodyPr>
          <a:lstStyle>
            <a:lvl1pPr lvl="0" rtl="0">
              <a:spcBef>
                <a:spcPts val="0"/>
              </a:spcBef>
              <a:spcAft>
                <a:spcPts val="0"/>
              </a:spcAft>
              <a:buSzPts val="700"/>
              <a:buFont typeface="Space Mono"/>
              <a:buNone/>
              <a:defRPr sz="700">
                <a:latin typeface="Space Mono"/>
                <a:ea typeface="Space Mono"/>
                <a:cs typeface="Space Mono"/>
                <a:sym typeface="Space Mono"/>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3" name="Google Shape;73;p16"/>
          <p:cNvSpPr txBox="1">
            <a:spLocks noGrp="1"/>
          </p:cNvSpPr>
          <p:nvPr>
            <p:ph type="title" idx="3"/>
          </p:nvPr>
        </p:nvSpPr>
        <p:spPr>
          <a:xfrm>
            <a:off x="1962357" y="2970975"/>
            <a:ext cx="3511200" cy="304500"/>
          </a:xfrm>
          <a:prstGeom prst="rect">
            <a:avLst/>
          </a:prstGeom>
        </p:spPr>
        <p:txBody>
          <a:bodyPr spcFirstLastPara="1" wrap="square" lIns="91425" tIns="91425" rIns="91425" bIns="91425" anchor="b" anchorCtr="0">
            <a:noAutofit/>
          </a:bodyPr>
          <a:lstStyle>
            <a:lvl1pPr lvl="0" rtl="0">
              <a:spcBef>
                <a:spcPts val="0"/>
              </a:spcBef>
              <a:spcAft>
                <a:spcPts val="0"/>
              </a:spcAft>
              <a:buSzPts val="1100"/>
              <a:buFont typeface="IBM Plex Mono"/>
              <a:buNone/>
              <a:defRPr sz="1100">
                <a:latin typeface="IBM Plex Mono"/>
                <a:ea typeface="IBM Plex Mono"/>
                <a:cs typeface="IBM Plex Mono"/>
                <a:sym typeface="IBM Plex Mono"/>
              </a:defRPr>
            </a:lvl1pPr>
            <a:lvl2pPr lvl="1" algn="ctr" rtl="0">
              <a:spcBef>
                <a:spcPts val="0"/>
              </a:spcBef>
              <a:spcAft>
                <a:spcPts val="0"/>
              </a:spcAft>
              <a:buSzPts val="4500"/>
              <a:buFont typeface="IBM Plex Mono"/>
              <a:buNone/>
              <a:defRPr sz="4500">
                <a:latin typeface="IBM Plex Mono"/>
                <a:ea typeface="IBM Plex Mono"/>
                <a:cs typeface="IBM Plex Mono"/>
                <a:sym typeface="IBM Plex Mono"/>
              </a:defRPr>
            </a:lvl2pPr>
            <a:lvl3pPr lvl="2" algn="ctr" rtl="0">
              <a:spcBef>
                <a:spcPts val="0"/>
              </a:spcBef>
              <a:spcAft>
                <a:spcPts val="0"/>
              </a:spcAft>
              <a:buSzPts val="4500"/>
              <a:buFont typeface="IBM Plex Mono"/>
              <a:buNone/>
              <a:defRPr sz="4500">
                <a:latin typeface="IBM Plex Mono"/>
                <a:ea typeface="IBM Plex Mono"/>
                <a:cs typeface="IBM Plex Mono"/>
                <a:sym typeface="IBM Plex Mono"/>
              </a:defRPr>
            </a:lvl3pPr>
            <a:lvl4pPr lvl="3" algn="ctr" rtl="0">
              <a:spcBef>
                <a:spcPts val="0"/>
              </a:spcBef>
              <a:spcAft>
                <a:spcPts val="0"/>
              </a:spcAft>
              <a:buSzPts val="4500"/>
              <a:buFont typeface="IBM Plex Mono"/>
              <a:buNone/>
              <a:defRPr sz="4500">
                <a:latin typeface="IBM Plex Mono"/>
                <a:ea typeface="IBM Plex Mono"/>
                <a:cs typeface="IBM Plex Mono"/>
                <a:sym typeface="IBM Plex Mono"/>
              </a:defRPr>
            </a:lvl4pPr>
            <a:lvl5pPr lvl="4" algn="ctr" rtl="0">
              <a:spcBef>
                <a:spcPts val="0"/>
              </a:spcBef>
              <a:spcAft>
                <a:spcPts val="0"/>
              </a:spcAft>
              <a:buSzPts val="4500"/>
              <a:buFont typeface="IBM Plex Mono"/>
              <a:buNone/>
              <a:defRPr sz="4500">
                <a:latin typeface="IBM Plex Mono"/>
                <a:ea typeface="IBM Plex Mono"/>
                <a:cs typeface="IBM Plex Mono"/>
                <a:sym typeface="IBM Plex Mono"/>
              </a:defRPr>
            </a:lvl5pPr>
            <a:lvl6pPr lvl="5" algn="ctr" rtl="0">
              <a:spcBef>
                <a:spcPts val="0"/>
              </a:spcBef>
              <a:spcAft>
                <a:spcPts val="0"/>
              </a:spcAft>
              <a:buSzPts val="4500"/>
              <a:buFont typeface="IBM Plex Mono"/>
              <a:buNone/>
              <a:defRPr sz="4500">
                <a:latin typeface="IBM Plex Mono"/>
                <a:ea typeface="IBM Plex Mono"/>
                <a:cs typeface="IBM Plex Mono"/>
                <a:sym typeface="IBM Plex Mono"/>
              </a:defRPr>
            </a:lvl6pPr>
            <a:lvl7pPr lvl="6" algn="ctr" rtl="0">
              <a:spcBef>
                <a:spcPts val="0"/>
              </a:spcBef>
              <a:spcAft>
                <a:spcPts val="0"/>
              </a:spcAft>
              <a:buSzPts val="4500"/>
              <a:buFont typeface="IBM Plex Mono"/>
              <a:buNone/>
              <a:defRPr sz="4500">
                <a:latin typeface="IBM Plex Mono"/>
                <a:ea typeface="IBM Plex Mono"/>
                <a:cs typeface="IBM Plex Mono"/>
                <a:sym typeface="IBM Plex Mono"/>
              </a:defRPr>
            </a:lvl7pPr>
            <a:lvl8pPr lvl="7" algn="ctr" rtl="0">
              <a:spcBef>
                <a:spcPts val="0"/>
              </a:spcBef>
              <a:spcAft>
                <a:spcPts val="0"/>
              </a:spcAft>
              <a:buSzPts val="4500"/>
              <a:buFont typeface="IBM Plex Mono"/>
              <a:buNone/>
              <a:defRPr sz="4500">
                <a:latin typeface="IBM Plex Mono"/>
                <a:ea typeface="IBM Plex Mono"/>
                <a:cs typeface="IBM Plex Mono"/>
                <a:sym typeface="IBM Plex Mono"/>
              </a:defRPr>
            </a:lvl8pPr>
            <a:lvl9pPr lvl="8" algn="ctr" rtl="0">
              <a:spcBef>
                <a:spcPts val="0"/>
              </a:spcBef>
              <a:spcAft>
                <a:spcPts val="0"/>
              </a:spcAft>
              <a:buSzPts val="4500"/>
              <a:buFont typeface="IBM Plex Mono"/>
              <a:buNone/>
              <a:defRPr sz="4500">
                <a:latin typeface="IBM Plex Mono"/>
                <a:ea typeface="IBM Plex Mono"/>
                <a:cs typeface="IBM Plex Mono"/>
                <a:sym typeface="IBM Plex Mon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ntro Slide - Topic + Blurb 1">
  <p:cSld name="SECTION_TITLE_AND_DESCRIPTION_1">
    <p:spTree>
      <p:nvGrpSpPr>
        <p:cNvPr id="1" name="Shape 74"/>
        <p:cNvGrpSpPr/>
        <p:nvPr/>
      </p:nvGrpSpPr>
      <p:grpSpPr>
        <a:xfrm>
          <a:off x="0" y="0"/>
          <a:ext cx="0" cy="0"/>
          <a:chOff x="0" y="0"/>
          <a:chExt cx="0" cy="0"/>
        </a:xfrm>
      </p:grpSpPr>
      <p:sp>
        <p:nvSpPr>
          <p:cNvPr id="75" name="Google Shape;75;p1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6" name="Google Shape;76;p17"/>
          <p:cNvSpPr txBox="1">
            <a:spLocks noGrp="1"/>
          </p:cNvSpPr>
          <p:nvPr>
            <p:ph type="title"/>
          </p:nvPr>
        </p:nvSpPr>
        <p:spPr>
          <a:xfrm>
            <a:off x="819213" y="2997221"/>
            <a:ext cx="2954100" cy="244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1pPr>
            <a:lvl2pPr lvl="1"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2pPr>
            <a:lvl3pPr lvl="2"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3pPr>
            <a:lvl4pPr lvl="3"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4pPr>
            <a:lvl5pPr lvl="4"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5pPr>
            <a:lvl6pPr lvl="5"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6pPr>
            <a:lvl7pPr lvl="6"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7pPr>
            <a:lvl8pPr lvl="7"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8pPr>
            <a:lvl9pPr lvl="8"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9pPr>
          </a:lstStyle>
          <a:p>
            <a:endParaRPr/>
          </a:p>
        </p:txBody>
      </p:sp>
      <p:sp>
        <p:nvSpPr>
          <p:cNvPr id="77" name="Google Shape;77;p17"/>
          <p:cNvSpPr txBox="1">
            <a:spLocks noGrp="1"/>
          </p:cNvSpPr>
          <p:nvPr>
            <p:ph type="title" idx="2"/>
          </p:nvPr>
        </p:nvSpPr>
        <p:spPr>
          <a:xfrm>
            <a:off x="807032" y="974343"/>
            <a:ext cx="4239000" cy="1193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000000"/>
              </a:buClr>
              <a:buSzPts val="2700"/>
              <a:buNone/>
              <a:defRPr sz="2700">
                <a:solidFill>
                  <a:srgbClr val="000000"/>
                </a:solidFill>
              </a:defRPr>
            </a:lvl1pPr>
            <a:lvl2pPr lvl="1" algn="ctr" rtl="0">
              <a:spcBef>
                <a:spcPts val="0"/>
              </a:spcBef>
              <a:spcAft>
                <a:spcPts val="0"/>
              </a:spcAft>
              <a:buClr>
                <a:srgbClr val="000000"/>
              </a:buClr>
              <a:buSzPts val="4500"/>
              <a:buNone/>
              <a:defRPr sz="4500">
                <a:solidFill>
                  <a:srgbClr val="000000"/>
                </a:solidFill>
              </a:defRPr>
            </a:lvl2pPr>
            <a:lvl3pPr lvl="2" algn="ctr" rtl="0">
              <a:spcBef>
                <a:spcPts val="0"/>
              </a:spcBef>
              <a:spcAft>
                <a:spcPts val="0"/>
              </a:spcAft>
              <a:buClr>
                <a:srgbClr val="000000"/>
              </a:buClr>
              <a:buSzPts val="4500"/>
              <a:buNone/>
              <a:defRPr sz="4500">
                <a:solidFill>
                  <a:srgbClr val="000000"/>
                </a:solidFill>
              </a:defRPr>
            </a:lvl3pPr>
            <a:lvl4pPr lvl="3" algn="ctr" rtl="0">
              <a:spcBef>
                <a:spcPts val="0"/>
              </a:spcBef>
              <a:spcAft>
                <a:spcPts val="0"/>
              </a:spcAft>
              <a:buClr>
                <a:srgbClr val="000000"/>
              </a:buClr>
              <a:buSzPts val="4500"/>
              <a:buNone/>
              <a:defRPr sz="4500">
                <a:solidFill>
                  <a:srgbClr val="000000"/>
                </a:solidFill>
              </a:defRPr>
            </a:lvl4pPr>
            <a:lvl5pPr lvl="4" algn="ctr" rtl="0">
              <a:spcBef>
                <a:spcPts val="0"/>
              </a:spcBef>
              <a:spcAft>
                <a:spcPts val="0"/>
              </a:spcAft>
              <a:buClr>
                <a:srgbClr val="000000"/>
              </a:buClr>
              <a:buSzPts val="4500"/>
              <a:buNone/>
              <a:defRPr sz="4500">
                <a:solidFill>
                  <a:srgbClr val="000000"/>
                </a:solidFill>
              </a:defRPr>
            </a:lvl5pPr>
            <a:lvl6pPr lvl="5" algn="ctr" rtl="0">
              <a:spcBef>
                <a:spcPts val="0"/>
              </a:spcBef>
              <a:spcAft>
                <a:spcPts val="0"/>
              </a:spcAft>
              <a:buClr>
                <a:srgbClr val="000000"/>
              </a:buClr>
              <a:buSzPts val="4500"/>
              <a:buNone/>
              <a:defRPr sz="4500">
                <a:solidFill>
                  <a:srgbClr val="000000"/>
                </a:solidFill>
              </a:defRPr>
            </a:lvl6pPr>
            <a:lvl7pPr lvl="6" algn="ctr" rtl="0">
              <a:spcBef>
                <a:spcPts val="0"/>
              </a:spcBef>
              <a:spcAft>
                <a:spcPts val="0"/>
              </a:spcAft>
              <a:buClr>
                <a:srgbClr val="000000"/>
              </a:buClr>
              <a:buSzPts val="4500"/>
              <a:buNone/>
              <a:defRPr sz="4500">
                <a:solidFill>
                  <a:srgbClr val="000000"/>
                </a:solidFill>
              </a:defRPr>
            </a:lvl7pPr>
            <a:lvl8pPr lvl="7" algn="ctr" rtl="0">
              <a:spcBef>
                <a:spcPts val="0"/>
              </a:spcBef>
              <a:spcAft>
                <a:spcPts val="0"/>
              </a:spcAft>
              <a:buClr>
                <a:srgbClr val="000000"/>
              </a:buClr>
              <a:buSzPts val="4500"/>
              <a:buNone/>
              <a:defRPr sz="4500">
                <a:solidFill>
                  <a:srgbClr val="000000"/>
                </a:solidFill>
              </a:defRPr>
            </a:lvl8pPr>
            <a:lvl9pPr lvl="8" algn="ctr" rtl="0">
              <a:spcBef>
                <a:spcPts val="0"/>
              </a:spcBef>
              <a:spcAft>
                <a:spcPts val="0"/>
              </a:spcAft>
              <a:buClr>
                <a:srgbClr val="000000"/>
              </a:buClr>
              <a:buSzPts val="4500"/>
              <a:buNone/>
              <a:defRPr sz="4500">
                <a:solidFill>
                  <a:srgbClr val="000000"/>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
        <p:nvSpPr>
          <p:cNvPr id="80" name="Google Shape;80;p1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1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1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Slide - Black">
  <p:cSld name="TITLE_6">
    <p:bg>
      <p:bgPr>
        <a:solidFill>
          <a:srgbClr val="000000"/>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1pPr>
            <a:lvl2pPr lvl="1"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2pPr>
            <a:lvl3pPr lvl="2"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3pPr>
            <a:lvl4pPr lvl="3"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4pPr>
            <a:lvl5pPr lvl="4"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5pPr>
            <a:lvl6pPr lvl="5"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6pPr>
            <a:lvl7pPr lvl="6"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7pPr>
            <a:lvl8pPr lvl="7"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8pPr>
            <a:lvl9pPr lvl="8"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9pPr>
          </a:lstStyle>
          <a:p>
            <a:endParaRPr/>
          </a:p>
        </p:txBody>
      </p:sp>
      <p:sp>
        <p:nvSpPr>
          <p:cNvPr id="16" name="Google Shape;16;p3"/>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17" name="Google Shape;17;p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Slide - White 1">
  <p:cSld name="TITLE_5">
    <p:bg>
      <p:bgPr>
        <a:solidFill>
          <a:srgbClr val="FFFFFF"/>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t="9" b="19"/>
          <a:stretch/>
        </p:blipFill>
        <p:spPr>
          <a:xfrm>
            <a:off x="830696" y="2680786"/>
            <a:ext cx="966302" cy="109525"/>
          </a:xfrm>
          <a:prstGeom prst="rect">
            <a:avLst/>
          </a:prstGeom>
          <a:noFill/>
          <a:ln>
            <a:noFill/>
          </a:ln>
        </p:spPr>
      </p:pic>
      <p:sp>
        <p:nvSpPr>
          <p:cNvPr id="21" name="Google Shape;21;p4"/>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000000"/>
              </a:buClr>
              <a:buSzPts val="2800"/>
              <a:buFont typeface="Michroma"/>
              <a:buNone/>
              <a:defRPr sz="2800">
                <a:solidFill>
                  <a:srgbClr val="000000"/>
                </a:solidFill>
                <a:latin typeface="Michroma"/>
                <a:ea typeface="Michroma"/>
                <a:cs typeface="Michroma"/>
                <a:sym typeface="Michroma"/>
              </a:defRPr>
            </a:lvl1pPr>
            <a:lvl2pPr lvl="1"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2pPr>
            <a:lvl3pPr lvl="2"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3pPr>
            <a:lvl4pPr lvl="3"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4pPr>
            <a:lvl5pPr lvl="4"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5pPr>
            <a:lvl6pPr lvl="5"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6pPr>
            <a:lvl7pPr lvl="6"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7pPr>
            <a:lvl8pPr lvl="7"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8pPr>
            <a:lvl9pPr lvl="8"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9pPr>
          </a:lstStyle>
          <a:p>
            <a:endParaRPr/>
          </a:p>
        </p:txBody>
      </p:sp>
      <p:sp>
        <p:nvSpPr>
          <p:cNvPr id="22" name="Google Shape;22;p4"/>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2pPr>
            <a:lvl3pPr lvl="2"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3pPr>
            <a:lvl4pPr lvl="3"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4pPr>
            <a:lvl5pPr lvl="4"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5pPr>
            <a:lvl6pPr lvl="5"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6pPr>
            <a:lvl7pPr lvl="6"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7pPr>
            <a:lvl8pPr lvl="7"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8pPr>
            <a:lvl9pPr lvl="8"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9pPr>
          </a:lstStyle>
          <a:p>
            <a:endParaRPr/>
          </a:p>
        </p:txBody>
      </p:sp>
      <p:sp>
        <p:nvSpPr>
          <p:cNvPr id="23" name="Google Shape;23;p4"/>
          <p:cNvSpPr/>
          <p:nvPr/>
        </p:nvSpPr>
        <p:spPr>
          <a:xfrm>
            <a:off x="122750" y="4743575"/>
            <a:ext cx="901200" cy="33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ver Slide - Black">
  <p:cSld name="TITLE_4">
    <p:bg>
      <p:bgPr>
        <a:solidFill>
          <a:srgbClr val="000000"/>
        </a:solidFill>
        <a:effectLst/>
      </p:bgPr>
    </p:bg>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blip>
          <a:srcRect/>
          <a:stretch/>
        </p:blipFill>
        <p:spPr>
          <a:xfrm>
            <a:off x="830696" y="2680770"/>
            <a:ext cx="966302" cy="109557"/>
          </a:xfrm>
          <a:prstGeom prst="rect">
            <a:avLst/>
          </a:prstGeom>
          <a:noFill/>
          <a:ln>
            <a:noFill/>
          </a:ln>
        </p:spPr>
      </p:pic>
      <p:sp>
        <p:nvSpPr>
          <p:cNvPr id="27" name="Google Shape;27;p5"/>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FFFFFF"/>
              </a:buClr>
              <a:buSzPts val="2800"/>
              <a:buFont typeface="Michroma"/>
              <a:buNone/>
              <a:defRPr sz="2800">
                <a:solidFill>
                  <a:srgbClr val="FFFFFF"/>
                </a:solidFill>
                <a:latin typeface="Michroma"/>
                <a:ea typeface="Michroma"/>
                <a:cs typeface="Michroma"/>
                <a:sym typeface="Michroma"/>
              </a:defRPr>
            </a:lvl1pPr>
            <a:lvl2pPr lvl="1"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2pPr>
            <a:lvl3pPr lvl="2"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3pPr>
            <a:lvl4pPr lvl="3"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4pPr>
            <a:lvl5pPr lvl="4"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5pPr>
            <a:lvl6pPr lvl="5"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6pPr>
            <a:lvl7pPr lvl="6"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7pPr>
            <a:lvl8pPr lvl="7"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8pPr>
            <a:lvl9pPr lvl="8"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9pPr>
          </a:lstStyle>
          <a:p>
            <a:endParaRPr/>
          </a:p>
        </p:txBody>
      </p:sp>
      <p:sp>
        <p:nvSpPr>
          <p:cNvPr id="28" name="Google Shape;28;p5"/>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29" name="Google Shape;29;p5"/>
          <p:cNvSpPr/>
          <p:nvPr/>
        </p:nvSpPr>
        <p:spPr>
          <a:xfrm>
            <a:off x="46775" y="58775"/>
            <a:ext cx="402300" cy="344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1 - White">
  <p:cSld name="TITLE_3">
    <p:bg>
      <p:bgPr>
        <a:solidFill>
          <a:srgbClr val="FFFFFF"/>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subTitle" idx="1"/>
          </p:nvPr>
        </p:nvSpPr>
        <p:spPr>
          <a:xfrm>
            <a:off x="1970907" y="3430949"/>
            <a:ext cx="3760800" cy="2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Font typeface="Space Mono"/>
              <a:buNone/>
              <a:defRPr>
                <a:solidFill>
                  <a:srgbClr val="000000"/>
                </a:solidFill>
                <a:latin typeface="Space Mono"/>
                <a:ea typeface="Space Mono"/>
                <a:cs typeface="Space Mono"/>
                <a:sym typeface="Space Mono"/>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33" name="Google Shape;33;p6"/>
          <p:cNvSpPr txBox="1">
            <a:spLocks noGrp="1"/>
          </p:cNvSpPr>
          <p:nvPr>
            <p:ph type="ctrTitle"/>
          </p:nvPr>
        </p:nvSpPr>
        <p:spPr>
          <a:xfrm>
            <a:off x="1942510" y="1546182"/>
            <a:ext cx="5189400" cy="1907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4500"/>
              <a:buNone/>
              <a:defRPr sz="4500">
                <a:solidFill>
                  <a:srgbClr val="000000"/>
                </a:solidFill>
              </a:defRPr>
            </a:lvl1pPr>
            <a:lvl2pPr lvl="1" rtl="0">
              <a:lnSpc>
                <a:spcPct val="80000"/>
              </a:lnSpc>
              <a:spcBef>
                <a:spcPts val="0"/>
              </a:spcBef>
              <a:spcAft>
                <a:spcPts val="0"/>
              </a:spcAft>
              <a:buClr>
                <a:srgbClr val="FFFFFF"/>
              </a:buClr>
              <a:buSzPts val="4500"/>
              <a:buNone/>
              <a:defRPr sz="4500">
                <a:solidFill>
                  <a:srgbClr val="FFFFFF"/>
                </a:solidFill>
              </a:defRPr>
            </a:lvl2pPr>
            <a:lvl3pPr lvl="2" rtl="0">
              <a:lnSpc>
                <a:spcPct val="80000"/>
              </a:lnSpc>
              <a:spcBef>
                <a:spcPts val="0"/>
              </a:spcBef>
              <a:spcAft>
                <a:spcPts val="0"/>
              </a:spcAft>
              <a:buClr>
                <a:srgbClr val="FFFFFF"/>
              </a:buClr>
              <a:buSzPts val="4500"/>
              <a:buNone/>
              <a:defRPr sz="4500">
                <a:solidFill>
                  <a:srgbClr val="FFFFFF"/>
                </a:solidFill>
              </a:defRPr>
            </a:lvl3pPr>
            <a:lvl4pPr lvl="3" rtl="0">
              <a:lnSpc>
                <a:spcPct val="80000"/>
              </a:lnSpc>
              <a:spcBef>
                <a:spcPts val="0"/>
              </a:spcBef>
              <a:spcAft>
                <a:spcPts val="0"/>
              </a:spcAft>
              <a:buClr>
                <a:srgbClr val="FFFFFF"/>
              </a:buClr>
              <a:buSzPts val="4500"/>
              <a:buNone/>
              <a:defRPr sz="4500">
                <a:solidFill>
                  <a:srgbClr val="FFFFFF"/>
                </a:solidFill>
              </a:defRPr>
            </a:lvl4pPr>
            <a:lvl5pPr lvl="4" rtl="0">
              <a:lnSpc>
                <a:spcPct val="80000"/>
              </a:lnSpc>
              <a:spcBef>
                <a:spcPts val="0"/>
              </a:spcBef>
              <a:spcAft>
                <a:spcPts val="0"/>
              </a:spcAft>
              <a:buClr>
                <a:srgbClr val="FFFFFF"/>
              </a:buClr>
              <a:buSzPts val="4500"/>
              <a:buNone/>
              <a:defRPr sz="4500">
                <a:solidFill>
                  <a:srgbClr val="FFFFFF"/>
                </a:solidFill>
              </a:defRPr>
            </a:lvl5pPr>
            <a:lvl6pPr lvl="5" rtl="0">
              <a:lnSpc>
                <a:spcPct val="80000"/>
              </a:lnSpc>
              <a:spcBef>
                <a:spcPts val="0"/>
              </a:spcBef>
              <a:spcAft>
                <a:spcPts val="0"/>
              </a:spcAft>
              <a:buClr>
                <a:srgbClr val="FFFFFF"/>
              </a:buClr>
              <a:buSzPts val="4500"/>
              <a:buNone/>
              <a:defRPr sz="4500">
                <a:solidFill>
                  <a:srgbClr val="FFFFFF"/>
                </a:solidFill>
              </a:defRPr>
            </a:lvl6pPr>
            <a:lvl7pPr lvl="6" rtl="0">
              <a:lnSpc>
                <a:spcPct val="80000"/>
              </a:lnSpc>
              <a:spcBef>
                <a:spcPts val="0"/>
              </a:spcBef>
              <a:spcAft>
                <a:spcPts val="0"/>
              </a:spcAft>
              <a:buClr>
                <a:srgbClr val="FFFFFF"/>
              </a:buClr>
              <a:buSzPts val="4500"/>
              <a:buNone/>
              <a:defRPr sz="4500">
                <a:solidFill>
                  <a:srgbClr val="FFFFFF"/>
                </a:solidFill>
              </a:defRPr>
            </a:lvl7pPr>
            <a:lvl8pPr lvl="7" rtl="0">
              <a:lnSpc>
                <a:spcPct val="80000"/>
              </a:lnSpc>
              <a:spcBef>
                <a:spcPts val="0"/>
              </a:spcBef>
              <a:spcAft>
                <a:spcPts val="0"/>
              </a:spcAft>
              <a:buClr>
                <a:srgbClr val="FFFFFF"/>
              </a:buClr>
              <a:buSzPts val="4500"/>
              <a:buNone/>
              <a:defRPr sz="4500">
                <a:solidFill>
                  <a:srgbClr val="FFFFFF"/>
                </a:solidFill>
              </a:defRPr>
            </a:lvl8pPr>
            <a:lvl9pPr lvl="8" rtl="0">
              <a:lnSpc>
                <a:spcPct val="80000"/>
              </a:lnSpc>
              <a:spcBef>
                <a:spcPts val="0"/>
              </a:spcBef>
              <a:spcAft>
                <a:spcPts val="0"/>
              </a:spcAft>
              <a:buClr>
                <a:srgbClr val="FFFFFF"/>
              </a:buClr>
              <a:buSzPts val="4500"/>
              <a:buNone/>
              <a:defRPr sz="4500">
                <a:solidFill>
                  <a:srgbClr val="FFFFFF"/>
                </a:solidFill>
              </a:defRPr>
            </a:lvl9pPr>
          </a:lstStyle>
          <a:p>
            <a:endParaRPr/>
          </a:p>
        </p:txBody>
      </p:sp>
      <p:sp>
        <p:nvSpPr>
          <p:cNvPr id="34" name="Google Shape;34;p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2 - White">
  <p:cSld name="TITLE_3_1">
    <p:bg>
      <p:bgPr>
        <a:solidFill>
          <a:srgbClr val="FFFFFF"/>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7"/>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5000"/>
              <a:buNone/>
              <a:defRPr sz="5000">
                <a:solidFill>
                  <a:srgbClr val="000000"/>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lack Alternate">
  <p:cSld name="TITLE_2">
    <p:bg>
      <p:bgPr>
        <a:solidFill>
          <a:srgbClr val="000000"/>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FFFFFF"/>
              </a:buClr>
              <a:buSzPts val="5000"/>
              <a:buNone/>
              <a:defRPr sz="5000">
                <a:solidFill>
                  <a:srgbClr val="FFFFFF"/>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pic>
        <p:nvPicPr>
          <p:cNvPr id="40" name="Google Shape;40;p8"/>
          <p:cNvPicPr preferRelativeResize="0"/>
          <p:nvPr/>
        </p:nvPicPr>
        <p:blipFill rotWithShape="1">
          <a:blip r:embed="rId2">
            <a:alphaModFix/>
          </a:blip>
          <a:srcRect t="9" b="9"/>
          <a:stretch/>
        </p:blipFill>
        <p:spPr>
          <a:xfrm>
            <a:off x="311700" y="303350"/>
            <a:ext cx="713927" cy="80925"/>
          </a:xfrm>
          <a:prstGeom prst="rect">
            <a:avLst/>
          </a:prstGeom>
          <a:noFill/>
          <a:ln>
            <a:noFill/>
          </a:ln>
        </p:spPr>
      </p:pic>
      <p:sp>
        <p:nvSpPr>
          <p:cNvPr id="41" name="Google Shape;41;p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FFFFFF"/>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44" name="Google Shape;44;p9"/>
          <p:cNvSpPr txBox="1"/>
          <p:nvPr/>
        </p:nvSpPr>
        <p:spPr>
          <a:xfrm>
            <a:off x="394800" y="1056600"/>
            <a:ext cx="4066800" cy="9009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800">
                <a:latin typeface="Michroma"/>
                <a:ea typeface="Michroma"/>
                <a:cs typeface="Michroma"/>
                <a:sym typeface="Michroma"/>
              </a:rPr>
              <a:t>Sharp Grotesk Light 25</a:t>
            </a:r>
            <a:endParaRPr sz="2800">
              <a:latin typeface="Michroma"/>
              <a:ea typeface="Michroma"/>
              <a:cs typeface="Michroma"/>
              <a:sym typeface="Michroma"/>
            </a:endParaRPr>
          </a:p>
        </p:txBody>
      </p:sp>
      <p:sp>
        <p:nvSpPr>
          <p:cNvPr id="45" name="Google Shape;45;p9"/>
          <p:cNvSpPr txBox="1"/>
          <p:nvPr/>
        </p:nvSpPr>
        <p:spPr>
          <a:xfrm>
            <a:off x="394800" y="223525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Space Mono"/>
                <a:ea typeface="Space Mono"/>
                <a:cs typeface="Space Mono"/>
                <a:sym typeface="Space Mono"/>
              </a:rPr>
              <a:t>Sharp Grotesk Book 20</a:t>
            </a:r>
            <a:endParaRPr sz="1100">
              <a:latin typeface="Space Mono"/>
              <a:ea typeface="Space Mono"/>
              <a:cs typeface="Space Mono"/>
              <a:sym typeface="Space Mono"/>
            </a:endParaRPr>
          </a:p>
        </p:txBody>
      </p:sp>
      <p:sp>
        <p:nvSpPr>
          <p:cNvPr id="46" name="Google Shape;46;p9"/>
          <p:cNvSpPr txBox="1"/>
          <p:nvPr/>
        </p:nvSpPr>
        <p:spPr>
          <a:xfrm>
            <a:off x="394800" y="286520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Space Mono"/>
                <a:ea typeface="Space Mono"/>
                <a:cs typeface="Space Mono"/>
                <a:sym typeface="Space Mono"/>
              </a:rPr>
              <a:t>Sharp Grotesk Book 20</a:t>
            </a:r>
            <a:endParaRPr sz="900">
              <a:latin typeface="Space Mono"/>
              <a:ea typeface="Space Mono"/>
              <a:cs typeface="Space Mono"/>
              <a:sym typeface="Space Mon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159300" y="1941655"/>
            <a:ext cx="4478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9" name="Google Shape;49;p1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900" b="0">
                <a:solidFill>
                  <a:srgbClr val="000000"/>
                </a:solidFill>
              </a:defRPr>
            </a:lvl1pPr>
            <a:lvl2pPr lvl="1" algn="r" rtl="0">
              <a:buNone/>
              <a:defRPr sz="900" b="0">
                <a:solidFill>
                  <a:srgbClr val="000000"/>
                </a:solidFill>
              </a:defRPr>
            </a:lvl2pPr>
            <a:lvl3pPr lvl="2" algn="r" rtl="0">
              <a:buNone/>
              <a:defRPr sz="900" b="0">
                <a:solidFill>
                  <a:srgbClr val="000000"/>
                </a:solidFill>
              </a:defRPr>
            </a:lvl3pPr>
            <a:lvl4pPr lvl="3" algn="r" rtl="0">
              <a:buNone/>
              <a:defRPr sz="900" b="0">
                <a:solidFill>
                  <a:srgbClr val="000000"/>
                </a:solidFill>
              </a:defRPr>
            </a:lvl4pPr>
            <a:lvl5pPr lvl="4" algn="r" rtl="0">
              <a:buNone/>
              <a:defRPr sz="900" b="0">
                <a:solidFill>
                  <a:srgbClr val="000000"/>
                </a:solidFill>
              </a:defRPr>
            </a:lvl5pPr>
            <a:lvl6pPr lvl="5" algn="r" rtl="0">
              <a:buNone/>
              <a:defRPr sz="900" b="0">
                <a:solidFill>
                  <a:srgbClr val="000000"/>
                </a:solidFill>
              </a:defRPr>
            </a:lvl6pPr>
            <a:lvl7pPr lvl="6" algn="r" rtl="0">
              <a:buNone/>
              <a:defRPr sz="900" b="0">
                <a:solidFill>
                  <a:srgbClr val="000000"/>
                </a:solidFill>
              </a:defRPr>
            </a:lvl7pPr>
            <a:lvl8pPr lvl="7" algn="r" rtl="0">
              <a:buNone/>
              <a:defRPr sz="900" b="0">
                <a:solidFill>
                  <a:srgbClr val="000000"/>
                </a:solidFill>
              </a:defRPr>
            </a:lvl8pPr>
            <a:lvl9pPr lvl="8" algn="r" rtl="0">
              <a:buNone/>
              <a:defRPr sz="900" b="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chemeClr val="dk1"/>
              </a:buClr>
              <a:buSzPts val="2500"/>
              <a:buFont typeface="Michroma"/>
              <a:buNone/>
              <a:defRPr sz="2500">
                <a:solidFill>
                  <a:schemeClr val="dk1"/>
                </a:solidFill>
                <a:latin typeface="Michroma"/>
                <a:ea typeface="Michroma"/>
                <a:cs typeface="Michroma"/>
                <a:sym typeface="Michroma"/>
              </a:defRPr>
            </a:lvl1pPr>
            <a:lvl2pPr lvl="1"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2pPr>
            <a:lvl3pPr lvl="2"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3pPr>
            <a:lvl4pPr lvl="3"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4pPr>
            <a:lvl5pPr lvl="4"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5pPr>
            <a:lvl6pPr lvl="5"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6pPr>
            <a:lvl7pPr lvl="6"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7pPr>
            <a:lvl8pPr lvl="7"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8pPr>
            <a:lvl9pPr lvl="8"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9pPr>
          </a:lstStyle>
          <a:p>
            <a:endParaRPr/>
          </a:p>
        </p:txBody>
      </p:sp>
      <p:sp>
        <p:nvSpPr>
          <p:cNvPr id="7" name="Google Shape;7;p1"/>
          <p:cNvSpPr txBox="1">
            <a:spLocks noGrp="1"/>
          </p:cNvSpPr>
          <p:nvPr>
            <p:ph type="body" idx="1"/>
          </p:nvPr>
        </p:nvSpPr>
        <p:spPr>
          <a:xfrm>
            <a:off x="275750" y="11487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Michroma"/>
              <a:buChar char="●"/>
              <a:defRPr sz="1100">
                <a:solidFill>
                  <a:schemeClr val="dk2"/>
                </a:solidFill>
                <a:latin typeface="Michroma"/>
                <a:ea typeface="Michroma"/>
                <a:cs typeface="Michroma"/>
                <a:sym typeface="Michroma"/>
              </a:defRPr>
            </a:lvl1pPr>
            <a:lvl2pPr marL="914400" lvl="1" indent="-304800" rtl="0">
              <a:lnSpc>
                <a:spcPct val="115000"/>
              </a:lnSpc>
              <a:spcBef>
                <a:spcPts val="1600"/>
              </a:spcBef>
              <a:spcAft>
                <a:spcPts val="0"/>
              </a:spcAft>
              <a:buClr>
                <a:schemeClr val="dk2"/>
              </a:buClr>
              <a:buSzPts val="1200"/>
              <a:buFont typeface="Space Mono"/>
              <a:buChar char="○"/>
              <a:defRPr sz="1200">
                <a:solidFill>
                  <a:schemeClr val="dk2"/>
                </a:solidFill>
                <a:latin typeface="Space Mono"/>
                <a:ea typeface="Space Mono"/>
                <a:cs typeface="Space Mono"/>
                <a:sym typeface="Space Mono"/>
              </a:defRPr>
            </a:lvl2pPr>
            <a:lvl3pPr marL="1371600" lvl="2"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3pPr>
            <a:lvl4pPr marL="1828800" lvl="3"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4pPr>
            <a:lvl5pPr marL="2286000" lvl="4" indent="-282575" rtl="0">
              <a:lnSpc>
                <a:spcPct val="115000"/>
              </a:lnSpc>
              <a:spcBef>
                <a:spcPts val="1600"/>
              </a:spcBef>
              <a:spcAft>
                <a:spcPts val="0"/>
              </a:spcAft>
              <a:buClr>
                <a:schemeClr val="dk2"/>
              </a:buClr>
              <a:buSzPts val="850"/>
              <a:buFont typeface="IBM Plex Mono Medium"/>
              <a:buChar char="○"/>
              <a:defRPr sz="850">
                <a:solidFill>
                  <a:schemeClr val="dk2"/>
                </a:solidFill>
                <a:latin typeface="IBM Plex Mono Medium"/>
                <a:ea typeface="IBM Plex Mono Medium"/>
                <a:cs typeface="IBM Plex Mono Medium"/>
                <a:sym typeface="IBM Plex Mono Medium"/>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pic>
        <p:nvPicPr>
          <p:cNvPr id="8" name="Google Shape;8;p1"/>
          <p:cNvPicPr preferRelativeResize="0"/>
          <p:nvPr/>
        </p:nvPicPr>
        <p:blipFill>
          <a:blip r:embed="rId21">
            <a:alphaModFix/>
          </a:blip>
          <a:stretch>
            <a:fillRect/>
          </a:stretch>
        </p:blipFill>
        <p:spPr>
          <a:xfrm>
            <a:off x="311700" y="303350"/>
            <a:ext cx="713927" cy="80925"/>
          </a:xfrm>
          <a:prstGeom prst="rect">
            <a:avLst/>
          </a:prstGeom>
          <a:noFill/>
          <a:ln>
            <a:noFill/>
          </a:ln>
        </p:spPr>
      </p:pic>
      <p:sp>
        <p:nvSpPr>
          <p:cNvPr id="9" name="Google Shape;9;p1"/>
          <p:cNvSpPr txBox="1"/>
          <p:nvPr/>
        </p:nvSpPr>
        <p:spPr>
          <a:xfrm>
            <a:off x="1971675" y="190500"/>
            <a:ext cx="2829000" cy="2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Space Mono"/>
                <a:ea typeface="Space Mono"/>
                <a:cs typeface="Space Mono"/>
                <a:sym typeface="Space Mono"/>
              </a:rPr>
              <a:t>PRESENTATION TITLE</a:t>
            </a:r>
            <a:endParaRPr sz="900">
              <a:latin typeface="Space Mono"/>
              <a:ea typeface="Space Mono"/>
              <a:cs typeface="Space Mono"/>
              <a:sym typeface="Space Mon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029">
          <p15:clr>
            <a:srgbClr val="EA4335"/>
          </p15:clr>
        </p15:guide>
        <p15:guide id="2" pos="196">
          <p15:clr>
            <a:srgbClr val="EA4335"/>
          </p15:clr>
        </p15:guide>
        <p15:guide id="3" pos="3372">
          <p15:clr>
            <a:srgbClr val="EA4335"/>
          </p15:clr>
        </p15:guide>
        <p15:guide id="4" pos="5564">
          <p15:clr>
            <a:srgbClr val="EA4335"/>
          </p15:clr>
        </p15:guide>
        <p15:guide id="5" orient="horz" pos="191">
          <p15:clr>
            <a:srgbClr val="EA4335"/>
          </p15:clr>
        </p15:guide>
        <p15:guide id="6" orient="horz" pos="1185">
          <p15:clr>
            <a:srgbClr val="EA4335"/>
          </p15:clr>
        </p15:guide>
        <p15:guide id="7" orient="horz" pos="2055">
          <p15:clr>
            <a:srgbClr val="EA4335"/>
          </p15:clr>
        </p15:guide>
        <p15:guide id="8" orient="horz" pos="1081">
          <p15:clr>
            <a:srgbClr val="EA4335"/>
          </p15:clr>
        </p15:guide>
        <p15:guide id="9" orient="horz" pos="2159">
          <p15:clr>
            <a:srgbClr val="EA4335"/>
          </p15:clr>
        </p15:guide>
        <p15:guide id="10" pos="1180">
          <p15:clr>
            <a:srgbClr val="EA4335"/>
          </p15:clr>
        </p15:guide>
        <p15:guide id="11" pos="1296">
          <p15:clr>
            <a:srgbClr val="EA4335"/>
          </p15:clr>
        </p15:guide>
        <p15:guide id="12" pos="2293">
          <p15:clr>
            <a:srgbClr val="EA4335"/>
          </p15:clr>
        </p15:guide>
        <p15:guide id="13" pos="2396">
          <p15:clr>
            <a:srgbClr val="EA4335"/>
          </p15:clr>
        </p15:guide>
        <p15:guide id="14" pos="3495">
          <p15:clr>
            <a:srgbClr val="EA4335"/>
          </p15:clr>
        </p15:guide>
        <p15:guide id="15" pos="4464">
          <p15:clr>
            <a:srgbClr val="EA4335"/>
          </p15:clr>
        </p15:guide>
        <p15:guide id="16" pos="45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pavansubhasht/ibm-hr-analytics-attrition-dataset"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122150" y="874950"/>
            <a:ext cx="7947900" cy="28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Employee Attrition Rate Analysis</a:t>
            </a:r>
            <a:endParaRPr dirty="0"/>
          </a:p>
        </p:txBody>
      </p:sp>
      <p:sp>
        <p:nvSpPr>
          <p:cNvPr id="2" name="Google Shape;90;p21">
            <a:extLst>
              <a:ext uri="{FF2B5EF4-FFF2-40B4-BE49-F238E27FC236}">
                <a16:creationId xmlns:a16="http://schemas.microsoft.com/office/drawing/2014/main" id="{767C2353-3BE3-12BB-AE20-0B94B4CED69F}"/>
              </a:ext>
            </a:extLst>
          </p:cNvPr>
          <p:cNvSpPr txBox="1">
            <a:spLocks/>
          </p:cNvSpPr>
          <p:nvPr/>
        </p:nvSpPr>
        <p:spPr>
          <a:xfrm>
            <a:off x="319000" y="4216400"/>
            <a:ext cx="8520200" cy="742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FFFFFF"/>
              </a:buClr>
              <a:buSzPts val="5500"/>
              <a:buFont typeface="Michroma"/>
              <a:buNone/>
              <a:defRPr sz="5500" b="0" i="0" u="none" strike="noStrike" cap="none">
                <a:solidFill>
                  <a:srgbClr val="FFFFFF"/>
                </a:solidFill>
                <a:latin typeface="Michroma"/>
                <a:ea typeface="Michroma"/>
                <a:cs typeface="Michroma"/>
                <a:sym typeface="Michroma"/>
              </a:defRPr>
            </a:lvl1pPr>
            <a:lvl2pPr marR="0" lvl="1" algn="l" rtl="0">
              <a:lnSpc>
                <a:spcPct val="80000"/>
              </a:lnSpc>
              <a:spcBef>
                <a:spcPts val="0"/>
              </a:spcBef>
              <a:spcAft>
                <a:spcPts val="0"/>
              </a:spcAft>
              <a:buClr>
                <a:srgbClr val="FFFFFF"/>
              </a:buClr>
              <a:buSzPts val="5500"/>
              <a:buFont typeface="Michroma"/>
              <a:buNone/>
              <a:defRPr sz="5500" b="0" i="0" u="none" strike="noStrike" cap="none">
                <a:solidFill>
                  <a:srgbClr val="FFFFFF"/>
                </a:solidFill>
                <a:latin typeface="Michroma"/>
                <a:ea typeface="Michroma"/>
                <a:cs typeface="Michroma"/>
                <a:sym typeface="Michroma"/>
              </a:defRPr>
            </a:lvl2pPr>
            <a:lvl3pPr marR="0" lvl="2" algn="l" rtl="0">
              <a:lnSpc>
                <a:spcPct val="80000"/>
              </a:lnSpc>
              <a:spcBef>
                <a:spcPts val="0"/>
              </a:spcBef>
              <a:spcAft>
                <a:spcPts val="0"/>
              </a:spcAft>
              <a:buClr>
                <a:srgbClr val="FFFFFF"/>
              </a:buClr>
              <a:buSzPts val="5500"/>
              <a:buFont typeface="Michroma"/>
              <a:buNone/>
              <a:defRPr sz="5500" b="0" i="0" u="none" strike="noStrike" cap="none">
                <a:solidFill>
                  <a:srgbClr val="FFFFFF"/>
                </a:solidFill>
                <a:latin typeface="Michroma"/>
                <a:ea typeface="Michroma"/>
                <a:cs typeface="Michroma"/>
                <a:sym typeface="Michroma"/>
              </a:defRPr>
            </a:lvl3pPr>
            <a:lvl4pPr marR="0" lvl="3" algn="l" rtl="0">
              <a:lnSpc>
                <a:spcPct val="80000"/>
              </a:lnSpc>
              <a:spcBef>
                <a:spcPts val="0"/>
              </a:spcBef>
              <a:spcAft>
                <a:spcPts val="0"/>
              </a:spcAft>
              <a:buClr>
                <a:srgbClr val="FFFFFF"/>
              </a:buClr>
              <a:buSzPts val="5500"/>
              <a:buFont typeface="Michroma"/>
              <a:buNone/>
              <a:defRPr sz="5500" b="0" i="0" u="none" strike="noStrike" cap="none">
                <a:solidFill>
                  <a:srgbClr val="FFFFFF"/>
                </a:solidFill>
                <a:latin typeface="Michroma"/>
                <a:ea typeface="Michroma"/>
                <a:cs typeface="Michroma"/>
                <a:sym typeface="Michroma"/>
              </a:defRPr>
            </a:lvl4pPr>
            <a:lvl5pPr marR="0" lvl="4" algn="l" rtl="0">
              <a:lnSpc>
                <a:spcPct val="80000"/>
              </a:lnSpc>
              <a:spcBef>
                <a:spcPts val="0"/>
              </a:spcBef>
              <a:spcAft>
                <a:spcPts val="0"/>
              </a:spcAft>
              <a:buClr>
                <a:srgbClr val="FFFFFF"/>
              </a:buClr>
              <a:buSzPts val="5500"/>
              <a:buFont typeface="Michroma"/>
              <a:buNone/>
              <a:defRPr sz="5500" b="0" i="0" u="none" strike="noStrike" cap="none">
                <a:solidFill>
                  <a:srgbClr val="FFFFFF"/>
                </a:solidFill>
                <a:latin typeface="Michroma"/>
                <a:ea typeface="Michroma"/>
                <a:cs typeface="Michroma"/>
                <a:sym typeface="Michroma"/>
              </a:defRPr>
            </a:lvl5pPr>
            <a:lvl6pPr marR="0" lvl="5" algn="l" rtl="0">
              <a:lnSpc>
                <a:spcPct val="80000"/>
              </a:lnSpc>
              <a:spcBef>
                <a:spcPts val="0"/>
              </a:spcBef>
              <a:spcAft>
                <a:spcPts val="0"/>
              </a:spcAft>
              <a:buClr>
                <a:srgbClr val="FFFFFF"/>
              </a:buClr>
              <a:buSzPts val="5500"/>
              <a:buFont typeface="Michroma"/>
              <a:buNone/>
              <a:defRPr sz="5500" b="0" i="0" u="none" strike="noStrike" cap="none">
                <a:solidFill>
                  <a:srgbClr val="FFFFFF"/>
                </a:solidFill>
                <a:latin typeface="Michroma"/>
                <a:ea typeface="Michroma"/>
                <a:cs typeface="Michroma"/>
                <a:sym typeface="Michroma"/>
              </a:defRPr>
            </a:lvl6pPr>
            <a:lvl7pPr marR="0" lvl="6" algn="l" rtl="0">
              <a:lnSpc>
                <a:spcPct val="80000"/>
              </a:lnSpc>
              <a:spcBef>
                <a:spcPts val="0"/>
              </a:spcBef>
              <a:spcAft>
                <a:spcPts val="0"/>
              </a:spcAft>
              <a:buClr>
                <a:srgbClr val="FFFFFF"/>
              </a:buClr>
              <a:buSzPts val="5500"/>
              <a:buFont typeface="Michroma"/>
              <a:buNone/>
              <a:defRPr sz="5500" b="0" i="0" u="none" strike="noStrike" cap="none">
                <a:solidFill>
                  <a:srgbClr val="FFFFFF"/>
                </a:solidFill>
                <a:latin typeface="Michroma"/>
                <a:ea typeface="Michroma"/>
                <a:cs typeface="Michroma"/>
                <a:sym typeface="Michroma"/>
              </a:defRPr>
            </a:lvl7pPr>
            <a:lvl8pPr marR="0" lvl="7" algn="l" rtl="0">
              <a:lnSpc>
                <a:spcPct val="80000"/>
              </a:lnSpc>
              <a:spcBef>
                <a:spcPts val="0"/>
              </a:spcBef>
              <a:spcAft>
                <a:spcPts val="0"/>
              </a:spcAft>
              <a:buClr>
                <a:srgbClr val="FFFFFF"/>
              </a:buClr>
              <a:buSzPts val="5500"/>
              <a:buFont typeface="Michroma"/>
              <a:buNone/>
              <a:defRPr sz="5500" b="0" i="0" u="none" strike="noStrike" cap="none">
                <a:solidFill>
                  <a:srgbClr val="FFFFFF"/>
                </a:solidFill>
                <a:latin typeface="Michroma"/>
                <a:ea typeface="Michroma"/>
                <a:cs typeface="Michroma"/>
                <a:sym typeface="Michroma"/>
              </a:defRPr>
            </a:lvl8pPr>
            <a:lvl9pPr marR="0" lvl="8" algn="l" rtl="0">
              <a:lnSpc>
                <a:spcPct val="80000"/>
              </a:lnSpc>
              <a:spcBef>
                <a:spcPts val="0"/>
              </a:spcBef>
              <a:spcAft>
                <a:spcPts val="0"/>
              </a:spcAft>
              <a:buClr>
                <a:srgbClr val="FFFFFF"/>
              </a:buClr>
              <a:buSzPts val="5500"/>
              <a:buFont typeface="Michroma"/>
              <a:buNone/>
              <a:defRPr sz="5500" b="0" i="0" u="none" strike="noStrike" cap="none">
                <a:solidFill>
                  <a:srgbClr val="FFFFFF"/>
                </a:solidFill>
                <a:latin typeface="Michroma"/>
                <a:ea typeface="Michroma"/>
                <a:cs typeface="Michroma"/>
                <a:sym typeface="Michroma"/>
              </a:defRPr>
            </a:lvl9pPr>
          </a:lstStyle>
          <a:p>
            <a:r>
              <a:rPr lang="en-US" sz="1200" dirty="0"/>
              <a:t>By </a:t>
            </a:r>
          </a:p>
          <a:p>
            <a:r>
              <a:rPr lang="en-US" sz="1200" dirty="0"/>
              <a:t>Ramasubramanian Subramanian</a:t>
            </a:r>
          </a:p>
          <a:p>
            <a:r>
              <a:rPr lang="en-US" sz="1200" dirty="0"/>
              <a:t>09/10/2023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and problem statement</a:t>
            </a:r>
            <a:endParaRPr dirty="0"/>
          </a:p>
        </p:txBody>
      </p:sp>
      <p:sp>
        <p:nvSpPr>
          <p:cNvPr id="96" name="Google Shape;96;p22"/>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600" dirty="0">
                <a:solidFill>
                  <a:srgbClr val="000000"/>
                </a:solidFill>
                <a:effectLst/>
                <a:latin typeface="Helvetica" panose="020B0604020202020204" pitchFamily="34" charset="0"/>
                <a:ea typeface="Times New Roman" panose="02020603050405020304" pitchFamily="18" charset="0"/>
              </a:rPr>
              <a:t>Employee retention strategies are integral to the success and well-being of a company. </a:t>
            </a:r>
          </a:p>
          <a:p>
            <a:pPr marL="457200" lvl="0" indent="-342900" algn="l" rtl="0">
              <a:spcBef>
                <a:spcPts val="0"/>
              </a:spcBef>
              <a:spcAft>
                <a:spcPts val="0"/>
              </a:spcAft>
              <a:buClr>
                <a:schemeClr val="dk1"/>
              </a:buClr>
              <a:buSzPts val="1800"/>
              <a:buFont typeface="Open Sans"/>
              <a:buChar char="●"/>
            </a:pPr>
            <a:r>
              <a:rPr lang="en-US" sz="1600" dirty="0">
                <a:solidFill>
                  <a:srgbClr val="000000"/>
                </a:solidFill>
                <a:effectLst/>
                <a:latin typeface="Helvetica" panose="020B0604020202020204" pitchFamily="34" charset="0"/>
                <a:ea typeface="Times New Roman" panose="02020603050405020304" pitchFamily="18" charset="0"/>
              </a:rPr>
              <a:t>There are often many reasons why employees leave an organization, and in this case study, I will explore some of the key drivers of employee attrition.</a:t>
            </a:r>
          </a:p>
          <a:p>
            <a:pPr marL="457200" lvl="0" indent="-342900" algn="l" rtl="0">
              <a:spcBef>
                <a:spcPts val="0"/>
              </a:spcBef>
              <a:spcAft>
                <a:spcPts val="0"/>
              </a:spcAft>
              <a:buClr>
                <a:schemeClr val="dk1"/>
              </a:buClr>
              <a:buSzPts val="1800"/>
              <a:buFont typeface="Open Sans"/>
              <a:buChar char="●"/>
            </a:pPr>
            <a:r>
              <a:rPr lang="en-US" sz="1600" dirty="0">
                <a:solidFill>
                  <a:srgbClr val="000000"/>
                </a:solidFill>
                <a:effectLst/>
                <a:latin typeface="Helvetica" panose="020B0604020202020204" pitchFamily="34" charset="0"/>
                <a:ea typeface="Times New Roman" panose="02020603050405020304" pitchFamily="18" charset="0"/>
              </a:rPr>
              <a:t>Employee attrition measures how many workers have left an organization and is a common metric companies use to assess their performance. </a:t>
            </a:r>
          </a:p>
          <a:p>
            <a:pPr marL="457200" lvl="0" indent="-342900" algn="l" rtl="0">
              <a:spcBef>
                <a:spcPts val="0"/>
              </a:spcBef>
              <a:spcAft>
                <a:spcPts val="0"/>
              </a:spcAft>
              <a:buClr>
                <a:schemeClr val="dk1"/>
              </a:buClr>
              <a:buSzPts val="1800"/>
              <a:buFont typeface="Open Sans"/>
              <a:buChar char="●"/>
            </a:pPr>
            <a:r>
              <a:rPr lang="en-US" sz="1600" dirty="0">
                <a:solidFill>
                  <a:srgbClr val="000000"/>
                </a:solidFill>
                <a:effectLst/>
                <a:latin typeface="Helvetica" panose="020B0604020202020204" pitchFamily="34" charset="0"/>
                <a:ea typeface="Times New Roman" panose="02020603050405020304" pitchFamily="18" charset="0"/>
              </a:rPr>
              <a:t>While turnover rates vary from industry to industry, the Bureau of Labor Statistics reported that among voluntary separations the overall turnover rate was 25% in 2020</a:t>
            </a:r>
            <a:endParaRPr sz="1600" dirty="0">
              <a:solidFill>
                <a:srgbClr val="000000"/>
              </a:solidFill>
              <a:latin typeface="Raleway"/>
              <a:ea typeface="Raleway"/>
              <a:cs typeface="Raleway"/>
              <a:sym typeface="Raleway"/>
            </a:endParaRPr>
          </a:p>
          <a:p>
            <a:pPr marL="0" lvl="0" indent="0" algn="l" rtl="0">
              <a:spcBef>
                <a:spcPts val="1600"/>
              </a:spcBef>
              <a:spcAft>
                <a:spcPts val="1600"/>
              </a:spcAft>
              <a:buNone/>
            </a:pPr>
            <a:endParaRPr sz="1600" dirty="0">
              <a:solidFill>
                <a:srgbClr val="000000"/>
              </a:solidFill>
              <a:latin typeface="Raleway"/>
              <a:ea typeface="Raleway"/>
              <a:cs typeface="Raleway"/>
              <a:sym typeface="Raleway"/>
            </a:endParaRPr>
          </a:p>
        </p:txBody>
      </p:sp>
      <p:sp>
        <p:nvSpPr>
          <p:cNvPr id="2" name="Rectangle 1">
            <a:extLst>
              <a:ext uri="{FF2B5EF4-FFF2-40B4-BE49-F238E27FC236}">
                <a16:creationId xmlns:a16="http://schemas.microsoft.com/office/drawing/2014/main" id="{6CCDDC2B-CE59-7BEE-B79B-554645F8B24F}"/>
              </a:ext>
            </a:extLst>
          </p:cNvPr>
          <p:cNvSpPr/>
          <p:nvPr/>
        </p:nvSpPr>
        <p:spPr>
          <a:xfrm>
            <a:off x="1879600" y="158750"/>
            <a:ext cx="1898650" cy="415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analyzed</a:t>
            </a:r>
            <a:endParaRPr dirty="0"/>
          </a:p>
        </p:txBody>
      </p:sp>
      <p:sp>
        <p:nvSpPr>
          <p:cNvPr id="102" name="Google Shape;102;p23"/>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0" marR="0">
              <a:lnSpc>
                <a:spcPct val="107000"/>
              </a:lnSpc>
              <a:spcBef>
                <a:spcPts val="1200"/>
              </a:spcBef>
              <a:spcAft>
                <a:spcPts val="0"/>
              </a:spcAft>
            </a:pPr>
            <a:r>
              <a:rPr lang="en-US"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In this experiment, I will explore IBM's dataset on HR Analytics. The data consists of nearly 1,500 employees with information related to their job satisfaction, work life balance, tenure, experience, salary, and demographic data. Below is a brief overview and summary statistics of the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Dataset Link: </a:t>
            </a:r>
            <a:r>
              <a:rPr lang="en-US" sz="1600" u="sng" dirty="0">
                <a:solidFill>
                  <a:srgbClr val="296EAA"/>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https://www.kaggle.com/datasets/pavansubhasht/ibm-hr-analytics-attrition-dataset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sz="1600" dirty="0">
              <a:solidFill>
                <a:srgbClr val="000000"/>
              </a:solidFill>
              <a:latin typeface="Raleway"/>
              <a:ea typeface="Raleway"/>
              <a:cs typeface="Raleway"/>
              <a:sym typeface="Raleway"/>
            </a:endParaRPr>
          </a:p>
          <a:p>
            <a:pPr marL="0" lvl="0" indent="0" algn="l" rtl="0">
              <a:spcBef>
                <a:spcPts val="1600"/>
              </a:spcBef>
              <a:spcAft>
                <a:spcPts val="1600"/>
              </a:spcAft>
              <a:buNone/>
            </a:pPr>
            <a:endParaRPr sz="1600" dirty="0">
              <a:solidFill>
                <a:srgbClr val="000000"/>
              </a:solidFill>
              <a:latin typeface="Raleway"/>
              <a:ea typeface="Raleway"/>
              <a:cs typeface="Raleway"/>
              <a:sym typeface="Raleway"/>
            </a:endParaRPr>
          </a:p>
        </p:txBody>
      </p:sp>
      <p:sp>
        <p:nvSpPr>
          <p:cNvPr id="2" name="Rectangle 1">
            <a:extLst>
              <a:ext uri="{FF2B5EF4-FFF2-40B4-BE49-F238E27FC236}">
                <a16:creationId xmlns:a16="http://schemas.microsoft.com/office/drawing/2014/main" id="{94C767FB-8491-26FB-C905-740845C9CF9F}"/>
              </a:ext>
            </a:extLst>
          </p:cNvPr>
          <p:cNvSpPr/>
          <p:nvPr/>
        </p:nvSpPr>
        <p:spPr>
          <a:xfrm>
            <a:off x="1879600" y="158750"/>
            <a:ext cx="1898650" cy="415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Hypothesis Testing</a:t>
            </a:r>
            <a:endParaRPr dirty="0"/>
          </a:p>
        </p:txBody>
      </p:sp>
      <p:sp>
        <p:nvSpPr>
          <p:cNvPr id="102" name="Google Shape;102;p23"/>
          <p:cNvSpPr txBox="1">
            <a:spLocks noGrp="1"/>
          </p:cNvSpPr>
          <p:nvPr>
            <p:ph type="body" idx="1"/>
          </p:nvPr>
        </p:nvSpPr>
        <p:spPr>
          <a:xfrm>
            <a:off x="243400" y="1047750"/>
            <a:ext cx="8520600" cy="3679175"/>
          </a:xfrm>
          <a:prstGeom prst="rect">
            <a:avLst/>
          </a:prstGeom>
        </p:spPr>
        <p:txBody>
          <a:bodyPr spcFirstLastPara="1" wrap="square" lIns="91425" tIns="91425" rIns="91425" bIns="91425" anchor="t" anchorCtr="0">
            <a:noAutofit/>
          </a:bodyPr>
          <a:lstStyle/>
          <a:p>
            <a:pPr algn="l" rtl="0"/>
            <a:r>
              <a:rPr lang="en-US" sz="1600" dirty="0">
                <a:solidFill>
                  <a:srgbClr val="000000"/>
                </a:solidFill>
                <a:latin typeface="Helvetica" panose="020B0604020202020204" pitchFamily="34" charset="0"/>
                <a:cs typeface="Times New Roman" panose="02020603050405020304" pitchFamily="18" charset="0"/>
              </a:rPr>
              <a:t>Independent T-Test To compare the average monthly income among current and former employees, I'll perform an independent t-test. This will allow us to determine whether there is a statistically significant difference between the average incomes of the two populations. To test this, I'll use the log-transformed data since one of the assumptions of the test is that the continuous variable is approximately normally distributed.</a:t>
            </a:r>
          </a:p>
          <a:p>
            <a:pPr algn="l" rtl="0"/>
            <a:r>
              <a:rPr lang="en-US" sz="1600" dirty="0">
                <a:solidFill>
                  <a:srgbClr val="000000"/>
                </a:solidFill>
                <a:latin typeface="Helvetica" panose="020B0604020202020204" pitchFamily="34" charset="0"/>
                <a:cs typeface="Times New Roman" panose="02020603050405020304" pitchFamily="18" charset="0"/>
              </a:rPr>
              <a:t>Hypothesis: </a:t>
            </a:r>
          </a:p>
          <a:p>
            <a:pPr lvl="1"/>
            <a:r>
              <a:rPr lang="en-US" sz="1600" b="1" dirty="0">
                <a:solidFill>
                  <a:srgbClr val="000000"/>
                </a:solidFill>
                <a:latin typeface="Helvetica" panose="020B0604020202020204" pitchFamily="34" charset="0"/>
                <a:cs typeface="Times New Roman" panose="02020603050405020304" pitchFamily="18" charset="0"/>
              </a:rPr>
              <a:t>H0: The null hypothesis for the t-test is that the average monthly income of former employees is the same as current employees. u1=u2</a:t>
            </a:r>
          </a:p>
          <a:p>
            <a:pPr lvl="1"/>
            <a:r>
              <a:rPr lang="en-US" sz="1600" b="1" dirty="0">
                <a:solidFill>
                  <a:srgbClr val="000000"/>
                </a:solidFill>
                <a:latin typeface="Helvetica" panose="020B0604020202020204" pitchFamily="34" charset="0"/>
                <a:cs typeface="Times New Roman" panose="02020603050405020304" pitchFamily="18" charset="0"/>
              </a:rPr>
              <a:t>H1: The alternative hypothesis is that the average monthly income of former employees is different than current employees. u1≠u2</a:t>
            </a:r>
          </a:p>
        </p:txBody>
      </p:sp>
      <p:sp>
        <p:nvSpPr>
          <p:cNvPr id="2" name="Rectangle 1">
            <a:extLst>
              <a:ext uri="{FF2B5EF4-FFF2-40B4-BE49-F238E27FC236}">
                <a16:creationId xmlns:a16="http://schemas.microsoft.com/office/drawing/2014/main" id="{23E8B7FE-6F3E-BBDC-1ADD-2A09635F0B69}"/>
              </a:ext>
            </a:extLst>
          </p:cNvPr>
          <p:cNvSpPr/>
          <p:nvPr/>
        </p:nvSpPr>
        <p:spPr>
          <a:xfrm>
            <a:off x="1879600" y="158750"/>
            <a:ext cx="1898650" cy="415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26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291600" y="574450"/>
            <a:ext cx="852855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dirty="0">
                <a:solidFill>
                  <a:srgbClr val="000000"/>
                </a:solidFill>
              </a:rPr>
              <a:t>Statistically significant difference between Former and Current Employees monthly income:</a:t>
            </a:r>
            <a:endParaRPr sz="1800" dirty="0">
              <a:solidFill>
                <a:srgbClr val="000000"/>
              </a:solidFill>
            </a:endParaRPr>
          </a:p>
        </p:txBody>
      </p:sp>
      <p:sp>
        <p:nvSpPr>
          <p:cNvPr id="114" name="Google Shape;114;p25"/>
          <p:cNvSpPr txBox="1">
            <a:spLocks noGrp="1"/>
          </p:cNvSpPr>
          <p:nvPr>
            <p:ph type="subTitle" idx="4294967295"/>
          </p:nvPr>
        </p:nvSpPr>
        <p:spPr>
          <a:xfrm>
            <a:off x="4710050" y="1377950"/>
            <a:ext cx="4320600" cy="1684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600" dirty="0">
                <a:solidFill>
                  <a:schemeClr val="dk1"/>
                </a:solidFill>
                <a:latin typeface="Open Sans"/>
                <a:ea typeface="Open Sans"/>
                <a:cs typeface="Open Sans"/>
              </a:rPr>
              <a:t>Based on p-value of the T-Test is 0, which is less than our significance level, 0.05. </a:t>
            </a:r>
            <a:r>
              <a:rPr lang="en-US" sz="1600" b="1" dirty="0">
                <a:solidFill>
                  <a:schemeClr val="dk1"/>
                </a:solidFill>
                <a:highlight>
                  <a:srgbClr val="FFFF00"/>
                </a:highlight>
                <a:latin typeface="Open Sans"/>
                <a:ea typeface="Open Sans"/>
                <a:cs typeface="Open Sans"/>
              </a:rPr>
              <a:t>Therefore, there is evidence to support that the average monthly income of former employees is different than the average monthly income of current employees</a:t>
            </a:r>
            <a:r>
              <a:rPr lang="en-US" sz="1600" dirty="0">
                <a:solidFill>
                  <a:schemeClr val="dk1"/>
                </a:solidFill>
                <a:latin typeface="Open Sans"/>
                <a:ea typeface="Open Sans"/>
                <a:cs typeface="Open Sans"/>
              </a:rPr>
              <a:t>.</a:t>
            </a:r>
            <a:endParaRPr lang="en" sz="16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600" dirty="0">
                <a:solidFill>
                  <a:schemeClr val="dk1"/>
                </a:solidFill>
                <a:latin typeface="Open Sans"/>
                <a:ea typeface="Open Sans"/>
                <a:cs typeface="Open Sans"/>
                <a:sym typeface="Open Sans"/>
              </a:rPr>
              <a:t>With 95% confidence, the average monthly income is between </a:t>
            </a:r>
            <a:r>
              <a:rPr lang="en-US" sz="1600" dirty="0">
                <a:solidFill>
                  <a:schemeClr val="dk1"/>
                </a:solidFill>
                <a:latin typeface="Open Sans"/>
                <a:ea typeface="Open Sans"/>
                <a:cs typeface="Open Sans"/>
              </a:rPr>
              <a:t>1509.80 and 2581.48</a:t>
            </a:r>
            <a:endParaRPr sz="1600" dirty="0">
              <a:solidFill>
                <a:srgbClr val="000000"/>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1AE534AE-2897-83CB-07D9-F5AF4C6327AC}"/>
              </a:ext>
            </a:extLst>
          </p:cNvPr>
          <p:cNvPicPr>
            <a:picLocks noChangeAspect="1"/>
          </p:cNvPicPr>
          <p:nvPr/>
        </p:nvPicPr>
        <p:blipFill>
          <a:blip r:embed="rId3"/>
          <a:stretch>
            <a:fillRect/>
          </a:stretch>
        </p:blipFill>
        <p:spPr>
          <a:xfrm>
            <a:off x="190500" y="1377950"/>
            <a:ext cx="4572000" cy="3253059"/>
          </a:xfrm>
          <a:prstGeom prst="rect">
            <a:avLst/>
          </a:prstGeom>
        </p:spPr>
      </p:pic>
      <p:sp>
        <p:nvSpPr>
          <p:cNvPr id="4" name="Rectangle 3">
            <a:extLst>
              <a:ext uri="{FF2B5EF4-FFF2-40B4-BE49-F238E27FC236}">
                <a16:creationId xmlns:a16="http://schemas.microsoft.com/office/drawing/2014/main" id="{E2010DD9-D55E-E8D4-FDB1-1151909BEA26}"/>
              </a:ext>
            </a:extLst>
          </p:cNvPr>
          <p:cNvSpPr/>
          <p:nvPr/>
        </p:nvSpPr>
        <p:spPr>
          <a:xfrm>
            <a:off x="1879600" y="158750"/>
            <a:ext cx="1898650" cy="415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291600" y="574450"/>
            <a:ext cx="669690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dirty="0">
                <a:solidFill>
                  <a:srgbClr val="000000"/>
                </a:solidFill>
              </a:rPr>
              <a:t>Conclusion</a:t>
            </a:r>
            <a:endParaRPr sz="1800" dirty="0">
              <a:solidFill>
                <a:srgbClr val="000000"/>
              </a:solidFill>
            </a:endParaRPr>
          </a:p>
        </p:txBody>
      </p:sp>
      <p:sp>
        <p:nvSpPr>
          <p:cNvPr id="121" name="Google Shape;121;p26"/>
          <p:cNvSpPr txBox="1">
            <a:spLocks noGrp="1"/>
          </p:cNvSpPr>
          <p:nvPr>
            <p:ph type="subTitle" idx="4294967295"/>
          </p:nvPr>
        </p:nvSpPr>
        <p:spPr>
          <a:xfrm>
            <a:off x="72800" y="1327150"/>
            <a:ext cx="4320600" cy="1613600"/>
          </a:xfrm>
          <a:prstGeom prst="rect">
            <a:avLst/>
          </a:prstGeom>
        </p:spPr>
        <p:txBody>
          <a:bodyPr spcFirstLastPara="1" wrap="square" lIns="91425" tIns="91425" rIns="91425" bIns="91425" anchor="t" anchorCtr="0">
            <a:noAutofit/>
          </a:bodyPr>
          <a:lstStyle/>
          <a:p>
            <a:pPr algn="l"/>
            <a:r>
              <a:rPr lang="en-US" sz="1600" dirty="0">
                <a:solidFill>
                  <a:srgbClr val="000000"/>
                </a:solidFill>
                <a:latin typeface="Helvetica" panose="020B0604020202020204" pitchFamily="34" charset="0"/>
                <a:cs typeface="Times New Roman" panose="02020603050405020304" pitchFamily="18" charset="0"/>
              </a:rPr>
              <a:t>In this analysis, we found that among former employees, salary was found to be significantly lower, with a median monthly income about $2,000/month less than current employees.</a:t>
            </a:r>
          </a:p>
          <a:p>
            <a:pPr algn="l"/>
            <a:r>
              <a:rPr lang="en-US" sz="1600" dirty="0">
                <a:solidFill>
                  <a:srgbClr val="000000"/>
                </a:solidFill>
                <a:latin typeface="Helvetica" panose="020B0604020202020204" pitchFamily="34" charset="0"/>
                <a:cs typeface="Times New Roman" panose="02020603050405020304" pitchFamily="18" charset="0"/>
              </a:rPr>
              <a:t>This analysis will help the companies to understand one of the reason for the attrition and take the necessary action to retain the employees</a:t>
            </a:r>
          </a:p>
        </p:txBody>
      </p:sp>
      <p:pic>
        <p:nvPicPr>
          <p:cNvPr id="3" name="Picture 2">
            <a:extLst>
              <a:ext uri="{FF2B5EF4-FFF2-40B4-BE49-F238E27FC236}">
                <a16:creationId xmlns:a16="http://schemas.microsoft.com/office/drawing/2014/main" id="{1FD7D72B-F203-ABFE-BA1C-0974D4379865}"/>
              </a:ext>
            </a:extLst>
          </p:cNvPr>
          <p:cNvPicPr>
            <a:picLocks noChangeAspect="1"/>
          </p:cNvPicPr>
          <p:nvPr/>
        </p:nvPicPr>
        <p:blipFill>
          <a:blip r:embed="rId3"/>
          <a:stretch>
            <a:fillRect/>
          </a:stretch>
        </p:blipFill>
        <p:spPr>
          <a:xfrm>
            <a:off x="4393401" y="711200"/>
            <a:ext cx="4553750" cy="3924300"/>
          </a:xfrm>
          <a:prstGeom prst="rect">
            <a:avLst/>
          </a:prstGeom>
        </p:spPr>
      </p:pic>
      <p:sp>
        <p:nvSpPr>
          <p:cNvPr id="4" name="Rectangle 3">
            <a:extLst>
              <a:ext uri="{FF2B5EF4-FFF2-40B4-BE49-F238E27FC236}">
                <a16:creationId xmlns:a16="http://schemas.microsoft.com/office/drawing/2014/main" id="{EB53CA42-12B8-877F-6317-BC315F9CD108}"/>
              </a:ext>
            </a:extLst>
          </p:cNvPr>
          <p:cNvSpPr/>
          <p:nvPr/>
        </p:nvSpPr>
        <p:spPr>
          <a:xfrm>
            <a:off x="1879600" y="158750"/>
            <a:ext cx="1898650" cy="415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0"/>
              <a:t>Questions?</a:t>
            </a:r>
            <a:endParaRPr sz="9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350"/>
              <a:t>Thank You</a:t>
            </a:r>
            <a:endParaRPr sz="10350"/>
          </a:p>
        </p:txBody>
      </p:sp>
    </p:spTree>
  </p:cSld>
  <p:clrMapOvr>
    <a:masterClrMapping/>
  </p:clrMapOvr>
</p:sld>
</file>

<file path=ppt/theme/theme1.xml><?xml version="1.0" encoding="utf-8"?>
<a:theme xmlns:a="http://schemas.openxmlformats.org/drawingml/2006/main" name="Thinkful Master Sl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0d111c4b-49e3-4225-99d5-171502db0107}" enabled="1" method="Standard" siteId="{bcfa3e87-841e-48c7-983b-584159dd1a69}" removed="0"/>
</clbl:labelList>
</file>

<file path=docProps/app.xml><?xml version="1.0" encoding="utf-8"?>
<Properties xmlns="http://schemas.openxmlformats.org/officeDocument/2006/extended-properties" xmlns:vt="http://schemas.openxmlformats.org/officeDocument/2006/docPropsVTypes">
  <TotalTime>16</TotalTime>
  <Words>434</Words>
  <Application>Microsoft Office PowerPoint</Application>
  <PresentationFormat>On-screen Show (16:9)</PresentationFormat>
  <Paragraphs>25</Paragraphs>
  <Slides>8</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IBM Plex Mono Medium</vt:lpstr>
      <vt:lpstr>Arial</vt:lpstr>
      <vt:lpstr>Helvetica</vt:lpstr>
      <vt:lpstr>Calibri</vt:lpstr>
      <vt:lpstr>Montserrat Medium</vt:lpstr>
      <vt:lpstr>Michroma</vt:lpstr>
      <vt:lpstr>IBM Plex Mono</vt:lpstr>
      <vt:lpstr>Open Sans</vt:lpstr>
      <vt:lpstr>Days One</vt:lpstr>
      <vt:lpstr>Raleway</vt:lpstr>
      <vt:lpstr>Space Mono</vt:lpstr>
      <vt:lpstr>Thinkful Master Slide</vt:lpstr>
      <vt:lpstr>Employee Attrition Rate Analysis</vt:lpstr>
      <vt:lpstr>Overview and problem statement</vt:lpstr>
      <vt:lpstr>Data analyzed</vt:lpstr>
      <vt:lpstr>Hypothesis Testing</vt:lpstr>
      <vt:lpstr>PowerPoint Presentation</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Rate Analysis</dc:title>
  <dc:creator>Subramanian, Ramasubramanian</dc:creator>
  <cp:lastModifiedBy>Subramanian, Ramasubramanian</cp:lastModifiedBy>
  <cp:revision>1</cp:revision>
  <dcterms:modified xsi:type="dcterms:W3CDTF">2023-09-10T15:41:29Z</dcterms:modified>
</cp:coreProperties>
</file>