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Days One" panose="020B0604020202020204" charset="0"/>
      <p:regular r:id="rId14"/>
    </p:embeddedFont>
    <p:embeddedFont>
      <p:font typeface="Helvetica Neue" panose="020B0604020202020204" charset="0"/>
      <p:regular r:id="rId15"/>
      <p:bold r:id="rId16"/>
      <p:italic r:id="rId17"/>
      <p:boldItalic r:id="rId18"/>
    </p:embeddedFont>
    <p:embeddedFont>
      <p:font typeface="IBM Plex Mono" panose="020B0509050203000203" pitchFamily="49" charset="0"/>
      <p:regular r:id="rId19"/>
      <p:bold r:id="rId20"/>
      <p:italic r:id="rId21"/>
      <p:boldItalic r:id="rId22"/>
    </p:embeddedFont>
    <p:embeddedFont>
      <p:font typeface="IBM Plex Mono Medium" panose="020B0609050203000203" pitchFamily="49" charset="0"/>
      <p:regular r:id="rId23"/>
      <p:bold r:id="rId24"/>
      <p:italic r:id="rId25"/>
      <p:boldItalic r:id="rId26"/>
    </p:embeddedFont>
    <p:embeddedFont>
      <p:font typeface="Michroma" panose="020B0604020202020204" charset="0"/>
      <p:regular r:id="rId27"/>
    </p:embeddedFont>
    <p:embeddedFont>
      <p:font typeface="Montserrat Medium" panose="00000600000000000000" pitchFamily="2" charset="0"/>
      <p:regular r:id="rId28"/>
      <p:bold r:id="rId29"/>
      <p:italic r:id="rId30"/>
      <p:boldItalic r:id="rId31"/>
    </p:embeddedFont>
    <p:embeddedFont>
      <p:font typeface="Open Sans" panose="020B0606030504020204" pitchFamily="34" charset="0"/>
      <p:regular r:id="rId32"/>
    </p:embeddedFont>
    <p:embeddedFont>
      <p:font typeface="Raleway" pitchFamily="2" charset="0"/>
      <p:regular r:id="rId33"/>
      <p:bold r:id="rId34"/>
      <p:italic r:id="rId35"/>
      <p:boldItalic r:id="rId36"/>
    </p:embeddedFont>
    <p:embeddedFont>
      <p:font typeface="Roboto" panose="02000000000000000000" pitchFamily="2" charset="0"/>
      <p:regular r:id="rId37"/>
      <p:bold r:id="rId38"/>
      <p:italic r:id="rId39"/>
      <p:boldItalic r:id="rId40"/>
    </p:embeddedFont>
    <p:embeddedFont>
      <p:font typeface="Space Mono" panose="020B060402020202020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jfVGPl2NXmy8mA8lAMCBcm7ln5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40" d="100"/>
          <a:sy n="140" d="100"/>
        </p:scale>
        <p:origin x="132"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9" Type="http://schemas.openxmlformats.org/officeDocument/2006/relationships/font" Target="fonts/font26.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font" Target="fonts/font21.fntdata"/><Relationship Id="rId42" Type="http://schemas.openxmlformats.org/officeDocument/2006/relationships/font" Target="fonts/font29.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font" Target="fonts/font25.fntdata"/><Relationship Id="rId46"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41" Type="http://schemas.openxmlformats.org/officeDocument/2006/relationships/font" Target="fonts/font2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font" Target="fonts/font24.fntdata"/><Relationship Id="rId40" Type="http://schemas.openxmlformats.org/officeDocument/2006/relationships/font" Target="fonts/font27.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font" Target="fonts/font23.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4" Type="http://schemas.openxmlformats.org/officeDocument/2006/relationships/font" Target="fonts/font3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font" Target="fonts/font22.fntdata"/><Relationship Id="rId43" Type="http://schemas.openxmlformats.org/officeDocument/2006/relationships/font" Target="fonts/font30.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b0dd5ecd2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2b0dd5ecd2d_1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b0dd5ecd2d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2b0dd5ecd2d_1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b0dd5ecd2d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b0dd5ecd2d_1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b0dd5ecd2d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2b0dd5ecd2d_1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 Black">
  <p:cSld name="TITLE_6">
    <p:bg>
      <p:bgPr>
        <a:solidFill>
          <a:srgbClr val="000000"/>
        </a:solidFill>
        <a:effectLst/>
      </p:bgPr>
    </p:bg>
    <p:spTree>
      <p:nvGrpSpPr>
        <p:cNvPr id="1" name="Shape 10"/>
        <p:cNvGrpSpPr/>
        <p:nvPr/>
      </p:nvGrpSpPr>
      <p:grpSpPr>
        <a:xfrm>
          <a:off x="0" y="0"/>
          <a:ext cx="0" cy="0"/>
          <a:chOff x="0" y="0"/>
          <a:chExt cx="0" cy="0"/>
        </a:xfrm>
      </p:grpSpPr>
      <p:sp>
        <p:nvSpPr>
          <p:cNvPr id="11" name="Google Shape;11;p10"/>
          <p:cNvSpPr txBox="1">
            <a:spLocks noGrp="1"/>
          </p:cNvSpPr>
          <p:nvPr>
            <p:ph type="title"/>
          </p:nvPr>
        </p:nvSpPr>
        <p:spPr>
          <a:xfrm>
            <a:off x="153900" y="1712350"/>
            <a:ext cx="6972300" cy="16968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1pPr>
            <a:lvl2pPr lvl="1" algn="l">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2pPr>
            <a:lvl3pPr lvl="2" algn="l">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3pPr>
            <a:lvl4pPr lvl="3" algn="l">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4pPr>
            <a:lvl5pPr lvl="4" algn="l">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5pPr>
            <a:lvl6pPr lvl="5" algn="l">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6pPr>
            <a:lvl7pPr lvl="6" algn="l">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7pPr>
            <a:lvl8pPr lvl="7" algn="l">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8pPr>
            <a:lvl9pPr lvl="8" algn="l">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9pPr>
          </a:lstStyle>
          <a:p>
            <a:endParaRPr/>
          </a:p>
        </p:txBody>
      </p:sp>
      <p:sp>
        <p:nvSpPr>
          <p:cNvPr id="12" name="Google Shape;12;p10"/>
          <p:cNvSpPr txBox="1">
            <a:spLocks noGrp="1"/>
          </p:cNvSpPr>
          <p:nvPr>
            <p:ph type="title" idx="2"/>
          </p:nvPr>
        </p:nvSpPr>
        <p:spPr>
          <a:xfrm>
            <a:off x="209800" y="4591556"/>
            <a:ext cx="3381000" cy="2799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Clr>
                <a:srgbClr val="FFFFFF"/>
              </a:buClr>
              <a:buSzPts val="1100"/>
              <a:buFont typeface="Space Mono"/>
              <a:buNone/>
              <a:defRPr sz="1100">
                <a:solidFill>
                  <a:srgbClr val="FFFFFF"/>
                </a:solidFill>
                <a:latin typeface="Space Mono"/>
                <a:ea typeface="Space Mono"/>
                <a:cs typeface="Space Mono"/>
                <a:sym typeface="Space Mono"/>
              </a:defRPr>
            </a:lvl1pPr>
            <a:lvl2pPr lvl="1"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2pPr>
            <a:lvl3pPr lvl="2"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3pPr>
            <a:lvl4pPr lvl="3"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4pPr>
            <a:lvl5pPr lvl="4"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5pPr>
            <a:lvl6pPr lvl="5"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6pPr>
            <a:lvl7pPr lvl="6"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7pPr>
            <a:lvl8pPr lvl="7"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8pPr>
            <a:lvl9pPr lvl="8"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9pPr>
          </a:lstStyle>
          <a:p>
            <a:endParaRPr/>
          </a:p>
        </p:txBody>
      </p:sp>
      <p:sp>
        <p:nvSpPr>
          <p:cNvPr id="13" name="Google Shape;13;p10"/>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14" name="Google Shape;14;p10"/>
          <p:cNvPicPr preferRelativeResize="0"/>
          <p:nvPr/>
        </p:nvPicPr>
        <p:blipFill rotWithShape="1">
          <a:blip r:embed="rId2">
            <a:alphaModFix/>
          </a:blip>
          <a:srcRect t="9" b="8"/>
          <a:stretch/>
        </p:blipFill>
        <p:spPr>
          <a:xfrm>
            <a:off x="311700" y="303350"/>
            <a:ext cx="713927" cy="809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rgbClr val="FFFFFF"/>
        </a:solidFill>
        <a:effectLst/>
      </p:bgPr>
    </p:bg>
    <p:spTree>
      <p:nvGrpSpPr>
        <p:cNvPr id="1" name="Shape 48"/>
        <p:cNvGrpSpPr/>
        <p:nvPr/>
      </p:nvGrpSpPr>
      <p:grpSpPr>
        <a:xfrm>
          <a:off x="0" y="0"/>
          <a:ext cx="0" cy="0"/>
          <a:chOff x="0" y="0"/>
          <a:chExt cx="0" cy="0"/>
        </a:xfrm>
      </p:grpSpPr>
      <p:sp>
        <p:nvSpPr>
          <p:cNvPr id="49" name="Google Shape;49;p19"/>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50" name="Google Shape;50;p19"/>
          <p:cNvSpPr txBox="1"/>
          <p:nvPr/>
        </p:nvSpPr>
        <p:spPr>
          <a:xfrm>
            <a:off x="394800" y="1056600"/>
            <a:ext cx="4066800" cy="9009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rgbClr val="000000"/>
              </a:buClr>
              <a:buSzPts val="2800"/>
              <a:buFont typeface="Arial"/>
              <a:buNone/>
            </a:pPr>
            <a:r>
              <a:rPr lang="en-US" sz="2800" b="0" i="0" u="none" strike="noStrike" cap="none">
                <a:solidFill>
                  <a:srgbClr val="000000"/>
                </a:solidFill>
                <a:latin typeface="Michroma"/>
                <a:ea typeface="Michroma"/>
                <a:cs typeface="Michroma"/>
                <a:sym typeface="Michroma"/>
              </a:rPr>
              <a:t>Sharp Grotesk Light 25</a:t>
            </a:r>
            <a:endParaRPr sz="2800" b="0" i="0" u="none" strike="noStrike" cap="none">
              <a:solidFill>
                <a:srgbClr val="000000"/>
              </a:solidFill>
              <a:latin typeface="Michroma"/>
              <a:ea typeface="Michroma"/>
              <a:cs typeface="Michroma"/>
              <a:sym typeface="Michroma"/>
            </a:endParaRPr>
          </a:p>
        </p:txBody>
      </p:sp>
      <p:sp>
        <p:nvSpPr>
          <p:cNvPr id="51" name="Google Shape;51;p19"/>
          <p:cNvSpPr txBox="1"/>
          <p:nvPr/>
        </p:nvSpPr>
        <p:spPr>
          <a:xfrm>
            <a:off x="394800" y="2235250"/>
            <a:ext cx="2804100" cy="397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Space Mono"/>
                <a:ea typeface="Space Mono"/>
                <a:cs typeface="Space Mono"/>
                <a:sym typeface="Space Mono"/>
              </a:rPr>
              <a:t>Sharp Grotesk Book 20</a:t>
            </a:r>
            <a:endParaRPr sz="1100" b="0" i="0" u="none" strike="noStrike" cap="none">
              <a:solidFill>
                <a:srgbClr val="000000"/>
              </a:solidFill>
              <a:latin typeface="Space Mono"/>
              <a:ea typeface="Space Mono"/>
              <a:cs typeface="Space Mono"/>
              <a:sym typeface="Space Mono"/>
            </a:endParaRPr>
          </a:p>
        </p:txBody>
      </p:sp>
      <p:sp>
        <p:nvSpPr>
          <p:cNvPr id="52" name="Google Shape;52;p19"/>
          <p:cNvSpPr txBox="1"/>
          <p:nvPr/>
        </p:nvSpPr>
        <p:spPr>
          <a:xfrm>
            <a:off x="394800" y="2865200"/>
            <a:ext cx="2804100" cy="397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Space Mono"/>
                <a:ea typeface="Space Mono"/>
                <a:cs typeface="Space Mono"/>
                <a:sym typeface="Space Mono"/>
              </a:rPr>
              <a:t>Sharp Grotesk Book 20</a:t>
            </a:r>
            <a:endParaRPr sz="900" b="0" i="0" u="none" strike="noStrike" cap="none">
              <a:solidFill>
                <a:srgbClr val="000000"/>
              </a:solidFill>
              <a:latin typeface="Space Mono"/>
              <a:ea typeface="Space Mono"/>
              <a:cs typeface="Space Mono"/>
              <a:sym typeface="Space Mon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3"/>
        <p:cNvGrpSpPr/>
        <p:nvPr/>
      </p:nvGrpSpPr>
      <p:grpSpPr>
        <a:xfrm>
          <a:off x="0" y="0"/>
          <a:ext cx="0" cy="0"/>
          <a:chOff x="0" y="0"/>
          <a:chExt cx="0" cy="0"/>
        </a:xfrm>
      </p:grpSpPr>
      <p:sp>
        <p:nvSpPr>
          <p:cNvPr id="54" name="Google Shape;54;p20"/>
          <p:cNvSpPr txBox="1">
            <a:spLocks noGrp="1"/>
          </p:cNvSpPr>
          <p:nvPr>
            <p:ph type="title"/>
          </p:nvPr>
        </p:nvSpPr>
        <p:spPr>
          <a:xfrm>
            <a:off x="159300" y="1941655"/>
            <a:ext cx="4478100" cy="841800"/>
          </a:xfrm>
          <a:prstGeom prst="rect">
            <a:avLst/>
          </a:prstGeom>
          <a:noFill/>
          <a:ln>
            <a:noFill/>
          </a:ln>
        </p:spPr>
        <p:txBody>
          <a:bodyPr spcFirstLastPara="1" wrap="square" lIns="91425" tIns="91425" rIns="91425" bIns="91425" anchor="ctr" anchorCtr="0">
            <a:noAutofit/>
          </a:bodyPr>
          <a:lstStyle>
            <a:lvl1pPr lvl="0" algn="l">
              <a:lnSpc>
                <a:spcPct val="80000"/>
              </a:lnSpc>
              <a:spcBef>
                <a:spcPts val="0"/>
              </a:spcBef>
              <a:spcAft>
                <a:spcPts val="0"/>
              </a:spcAft>
              <a:buSzPts val="3600"/>
              <a:buNone/>
              <a:defRPr sz="3600"/>
            </a:lvl1pPr>
            <a:lvl2pPr lvl="1" algn="l">
              <a:lnSpc>
                <a:spcPct val="80000"/>
              </a:lnSpc>
              <a:spcBef>
                <a:spcPts val="0"/>
              </a:spcBef>
              <a:spcAft>
                <a:spcPts val="0"/>
              </a:spcAft>
              <a:buSzPts val="3600"/>
              <a:buNone/>
              <a:defRPr sz="3600"/>
            </a:lvl2pPr>
            <a:lvl3pPr lvl="2" algn="l">
              <a:lnSpc>
                <a:spcPct val="80000"/>
              </a:lnSpc>
              <a:spcBef>
                <a:spcPts val="0"/>
              </a:spcBef>
              <a:spcAft>
                <a:spcPts val="0"/>
              </a:spcAft>
              <a:buSzPts val="3600"/>
              <a:buNone/>
              <a:defRPr sz="3600"/>
            </a:lvl3pPr>
            <a:lvl4pPr lvl="3" algn="l">
              <a:lnSpc>
                <a:spcPct val="80000"/>
              </a:lnSpc>
              <a:spcBef>
                <a:spcPts val="0"/>
              </a:spcBef>
              <a:spcAft>
                <a:spcPts val="0"/>
              </a:spcAft>
              <a:buSzPts val="3600"/>
              <a:buNone/>
              <a:defRPr sz="3600"/>
            </a:lvl4pPr>
            <a:lvl5pPr lvl="4" algn="l">
              <a:lnSpc>
                <a:spcPct val="80000"/>
              </a:lnSpc>
              <a:spcBef>
                <a:spcPts val="0"/>
              </a:spcBef>
              <a:spcAft>
                <a:spcPts val="0"/>
              </a:spcAft>
              <a:buSzPts val="3600"/>
              <a:buNone/>
              <a:defRPr sz="3600"/>
            </a:lvl5pPr>
            <a:lvl6pPr lvl="5" algn="l">
              <a:lnSpc>
                <a:spcPct val="80000"/>
              </a:lnSpc>
              <a:spcBef>
                <a:spcPts val="0"/>
              </a:spcBef>
              <a:spcAft>
                <a:spcPts val="0"/>
              </a:spcAft>
              <a:buSzPts val="3600"/>
              <a:buNone/>
              <a:defRPr sz="3600"/>
            </a:lvl6pPr>
            <a:lvl7pPr lvl="6" algn="l">
              <a:lnSpc>
                <a:spcPct val="80000"/>
              </a:lnSpc>
              <a:spcBef>
                <a:spcPts val="0"/>
              </a:spcBef>
              <a:spcAft>
                <a:spcPts val="0"/>
              </a:spcAft>
              <a:buSzPts val="3600"/>
              <a:buNone/>
              <a:defRPr sz="3600"/>
            </a:lvl7pPr>
            <a:lvl8pPr lvl="7" algn="l">
              <a:lnSpc>
                <a:spcPct val="80000"/>
              </a:lnSpc>
              <a:spcBef>
                <a:spcPts val="0"/>
              </a:spcBef>
              <a:spcAft>
                <a:spcPts val="0"/>
              </a:spcAft>
              <a:buSzPts val="3600"/>
              <a:buNone/>
              <a:defRPr sz="3600"/>
            </a:lvl8pPr>
            <a:lvl9pPr lvl="8" algn="l">
              <a:lnSpc>
                <a:spcPct val="80000"/>
              </a:lnSpc>
              <a:spcBef>
                <a:spcPts val="0"/>
              </a:spcBef>
              <a:spcAft>
                <a:spcPts val="0"/>
              </a:spcAft>
              <a:buSzPts val="3600"/>
              <a:buNone/>
              <a:defRPr sz="3600"/>
            </a:lvl9pPr>
          </a:lstStyle>
          <a:p>
            <a:endParaRPr/>
          </a:p>
        </p:txBody>
      </p:sp>
      <p:sp>
        <p:nvSpPr>
          <p:cNvPr id="55" name="Google Shape;55;p20"/>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 Black Background">
  <p:cSld name="TITLE_AND_BODY_1">
    <p:bg>
      <p:bgPr>
        <a:solidFill>
          <a:srgbClr val="000000"/>
        </a:solidFill>
        <a:effectLst/>
      </p:bgPr>
    </p:bg>
    <p:spTree>
      <p:nvGrpSpPr>
        <p:cNvPr id="1" name="Shape 56"/>
        <p:cNvGrpSpPr/>
        <p:nvPr/>
      </p:nvGrpSpPr>
      <p:grpSpPr>
        <a:xfrm>
          <a:off x="0" y="0"/>
          <a:ext cx="0" cy="0"/>
          <a:chOff x="0" y="0"/>
          <a:chExt cx="0" cy="0"/>
        </a:xfrm>
      </p:grpSpPr>
      <p:sp>
        <p:nvSpPr>
          <p:cNvPr id="57" name="Google Shape;57;p21"/>
          <p:cNvSpPr txBox="1">
            <a:spLocks noGrp="1"/>
          </p:cNvSpPr>
          <p:nvPr>
            <p:ph type="title"/>
          </p:nvPr>
        </p:nvSpPr>
        <p:spPr>
          <a:xfrm>
            <a:off x="311700" y="445025"/>
            <a:ext cx="6312600" cy="5532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lt1"/>
              </a:buClr>
              <a:buSzPts val="2500"/>
              <a:buNone/>
              <a:defRPr>
                <a:solidFill>
                  <a:schemeClr val="lt1"/>
                </a:solidFill>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a:endParaRPr/>
          </a:p>
        </p:txBody>
      </p:sp>
      <p:sp>
        <p:nvSpPr>
          <p:cNvPr id="58" name="Google Shape;58;p21"/>
          <p:cNvSpPr txBox="1">
            <a:spLocks noGrp="1"/>
          </p:cNvSpPr>
          <p:nvPr>
            <p:ph type="body" idx="1"/>
          </p:nvPr>
        </p:nvSpPr>
        <p:spPr>
          <a:xfrm>
            <a:off x="275750" y="1148775"/>
            <a:ext cx="8520600" cy="3416400"/>
          </a:xfrm>
          <a:prstGeom prst="rect">
            <a:avLst/>
          </a:prstGeom>
          <a:noFill/>
          <a:ln>
            <a:noFill/>
          </a:ln>
        </p:spPr>
        <p:txBody>
          <a:bodyPr spcFirstLastPara="1" wrap="square" lIns="91425" tIns="91425" rIns="91425" bIns="91425" anchor="t" anchorCtr="0">
            <a:noAutofit/>
          </a:bodyPr>
          <a:lstStyle>
            <a:lvl1pPr marL="457200" lvl="0" indent="-298450" algn="l">
              <a:lnSpc>
                <a:spcPct val="115000"/>
              </a:lnSpc>
              <a:spcBef>
                <a:spcPts val="0"/>
              </a:spcBef>
              <a:spcAft>
                <a:spcPts val="0"/>
              </a:spcAft>
              <a:buClr>
                <a:schemeClr val="lt1"/>
              </a:buClr>
              <a:buSzPts val="1100"/>
              <a:buChar char="●"/>
              <a:defRPr>
                <a:solidFill>
                  <a:schemeClr val="lt1"/>
                </a:solidFill>
              </a:defRPr>
            </a:lvl1pPr>
            <a:lvl2pPr marL="914400" lvl="1" indent="-304800" algn="l">
              <a:lnSpc>
                <a:spcPct val="115000"/>
              </a:lnSpc>
              <a:spcBef>
                <a:spcPts val="1600"/>
              </a:spcBef>
              <a:spcAft>
                <a:spcPts val="0"/>
              </a:spcAft>
              <a:buClr>
                <a:schemeClr val="lt1"/>
              </a:buClr>
              <a:buSzPts val="1200"/>
              <a:buChar char="○"/>
              <a:defRPr>
                <a:solidFill>
                  <a:schemeClr val="lt1"/>
                </a:solidFill>
              </a:defRPr>
            </a:lvl2pPr>
            <a:lvl3pPr marL="1371600" lvl="2" indent="-279400" algn="l">
              <a:lnSpc>
                <a:spcPct val="115000"/>
              </a:lnSpc>
              <a:spcBef>
                <a:spcPts val="1600"/>
              </a:spcBef>
              <a:spcAft>
                <a:spcPts val="0"/>
              </a:spcAft>
              <a:buClr>
                <a:schemeClr val="lt1"/>
              </a:buClr>
              <a:buSzPts val="800"/>
              <a:buChar char="■"/>
              <a:defRPr>
                <a:solidFill>
                  <a:schemeClr val="lt1"/>
                </a:solidFill>
              </a:defRPr>
            </a:lvl3pPr>
            <a:lvl4pPr marL="1828800" lvl="3" indent="-279400" algn="l">
              <a:lnSpc>
                <a:spcPct val="115000"/>
              </a:lnSpc>
              <a:spcBef>
                <a:spcPts val="1600"/>
              </a:spcBef>
              <a:spcAft>
                <a:spcPts val="0"/>
              </a:spcAft>
              <a:buClr>
                <a:schemeClr val="lt1"/>
              </a:buClr>
              <a:buSzPts val="800"/>
              <a:buChar char="●"/>
              <a:defRPr>
                <a:solidFill>
                  <a:schemeClr val="lt1"/>
                </a:solidFill>
              </a:defRPr>
            </a:lvl4pPr>
            <a:lvl5pPr marL="2286000" lvl="4" indent="-282575" algn="l">
              <a:lnSpc>
                <a:spcPct val="115000"/>
              </a:lnSpc>
              <a:spcBef>
                <a:spcPts val="1600"/>
              </a:spcBef>
              <a:spcAft>
                <a:spcPts val="0"/>
              </a:spcAft>
              <a:buClr>
                <a:schemeClr val="lt1"/>
              </a:buClr>
              <a:buSzPts val="85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59" name="Google Shape;59;p21"/>
          <p:cNvSpPr txBox="1">
            <a:spLocks noGrp="1"/>
          </p:cNvSpPr>
          <p:nvPr>
            <p:ph type="sldNum" idx="12"/>
          </p:nvPr>
        </p:nvSpPr>
        <p:spPr>
          <a:xfrm>
            <a:off x="8443527" y="198250"/>
            <a:ext cx="479100" cy="2238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US"/>
              <a:t>‹#›</a:t>
            </a:fld>
            <a:endParaRPr/>
          </a:p>
        </p:txBody>
      </p:sp>
      <p:pic>
        <p:nvPicPr>
          <p:cNvPr id="60" name="Google Shape;60;p21"/>
          <p:cNvPicPr preferRelativeResize="0"/>
          <p:nvPr/>
        </p:nvPicPr>
        <p:blipFill rotWithShape="1">
          <a:blip r:embed="rId2">
            <a:alphaModFix/>
          </a:blip>
          <a:srcRect t="9" b="8"/>
          <a:stretch/>
        </p:blipFill>
        <p:spPr>
          <a:xfrm>
            <a:off x="311700" y="303350"/>
            <a:ext cx="713927" cy="809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311700" y="445025"/>
            <a:ext cx="6312600" cy="5532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SzPts val="2500"/>
              <a:buNone/>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a:endParaRPr/>
          </a:p>
        </p:txBody>
      </p:sp>
      <p:sp>
        <p:nvSpPr>
          <p:cNvPr id="63" name="Google Shape;63;p22"/>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4"/>
        <p:cNvGrpSpPr/>
        <p:nvPr/>
      </p:nvGrpSpPr>
      <p:grpSpPr>
        <a:xfrm>
          <a:off x="0" y="0"/>
          <a:ext cx="0" cy="0"/>
          <a:chOff x="0" y="0"/>
          <a:chExt cx="0" cy="0"/>
        </a:xfrm>
      </p:grpSpPr>
      <p:sp>
        <p:nvSpPr>
          <p:cNvPr id="65" name="Google Shape;65;p2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80000"/>
              </a:lnSpc>
              <a:spcBef>
                <a:spcPts val="0"/>
              </a:spcBef>
              <a:spcAft>
                <a:spcPts val="0"/>
              </a:spcAft>
              <a:buSzPts val="2400"/>
              <a:buNone/>
              <a:defRPr sz="2400"/>
            </a:lvl1pPr>
            <a:lvl2pPr lvl="1" algn="l">
              <a:lnSpc>
                <a:spcPct val="80000"/>
              </a:lnSpc>
              <a:spcBef>
                <a:spcPts val="0"/>
              </a:spcBef>
              <a:spcAft>
                <a:spcPts val="0"/>
              </a:spcAft>
              <a:buSzPts val="2400"/>
              <a:buNone/>
              <a:defRPr sz="2400"/>
            </a:lvl2pPr>
            <a:lvl3pPr lvl="2" algn="l">
              <a:lnSpc>
                <a:spcPct val="80000"/>
              </a:lnSpc>
              <a:spcBef>
                <a:spcPts val="0"/>
              </a:spcBef>
              <a:spcAft>
                <a:spcPts val="0"/>
              </a:spcAft>
              <a:buSzPts val="2400"/>
              <a:buNone/>
              <a:defRPr sz="2400"/>
            </a:lvl3pPr>
            <a:lvl4pPr lvl="3" algn="l">
              <a:lnSpc>
                <a:spcPct val="80000"/>
              </a:lnSpc>
              <a:spcBef>
                <a:spcPts val="0"/>
              </a:spcBef>
              <a:spcAft>
                <a:spcPts val="0"/>
              </a:spcAft>
              <a:buSzPts val="2400"/>
              <a:buNone/>
              <a:defRPr sz="2400"/>
            </a:lvl4pPr>
            <a:lvl5pPr lvl="4" algn="l">
              <a:lnSpc>
                <a:spcPct val="80000"/>
              </a:lnSpc>
              <a:spcBef>
                <a:spcPts val="0"/>
              </a:spcBef>
              <a:spcAft>
                <a:spcPts val="0"/>
              </a:spcAft>
              <a:buSzPts val="2400"/>
              <a:buNone/>
              <a:defRPr sz="2400"/>
            </a:lvl5pPr>
            <a:lvl6pPr lvl="5" algn="l">
              <a:lnSpc>
                <a:spcPct val="80000"/>
              </a:lnSpc>
              <a:spcBef>
                <a:spcPts val="0"/>
              </a:spcBef>
              <a:spcAft>
                <a:spcPts val="0"/>
              </a:spcAft>
              <a:buSzPts val="2400"/>
              <a:buNone/>
              <a:defRPr sz="2400"/>
            </a:lvl6pPr>
            <a:lvl7pPr lvl="6" algn="l">
              <a:lnSpc>
                <a:spcPct val="80000"/>
              </a:lnSpc>
              <a:spcBef>
                <a:spcPts val="0"/>
              </a:spcBef>
              <a:spcAft>
                <a:spcPts val="0"/>
              </a:spcAft>
              <a:buSzPts val="2400"/>
              <a:buNone/>
              <a:defRPr sz="2400"/>
            </a:lvl7pPr>
            <a:lvl8pPr lvl="7" algn="l">
              <a:lnSpc>
                <a:spcPct val="80000"/>
              </a:lnSpc>
              <a:spcBef>
                <a:spcPts val="0"/>
              </a:spcBef>
              <a:spcAft>
                <a:spcPts val="0"/>
              </a:spcAft>
              <a:buSzPts val="2400"/>
              <a:buNone/>
              <a:defRPr sz="2400"/>
            </a:lvl8pPr>
            <a:lvl9pPr lvl="8" algn="l">
              <a:lnSpc>
                <a:spcPct val="80000"/>
              </a:lnSpc>
              <a:spcBef>
                <a:spcPts val="0"/>
              </a:spcBef>
              <a:spcAft>
                <a:spcPts val="0"/>
              </a:spcAft>
              <a:buSzPts val="2400"/>
              <a:buNone/>
              <a:defRPr sz="2400"/>
            </a:lvl9pPr>
          </a:lstStyle>
          <a:p>
            <a:endParaRPr/>
          </a:p>
        </p:txBody>
      </p:sp>
      <p:sp>
        <p:nvSpPr>
          <p:cNvPr id="66" name="Google Shape;66;p2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7" name="Google Shape;67;p23"/>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80000"/>
              </a:lnSpc>
              <a:spcBef>
                <a:spcPts val="0"/>
              </a:spcBef>
              <a:spcAft>
                <a:spcPts val="0"/>
              </a:spcAft>
              <a:buSzPts val="4800"/>
              <a:buNone/>
              <a:defRPr sz="4800"/>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a:endParaRPr/>
          </a:p>
        </p:txBody>
      </p:sp>
      <p:sp>
        <p:nvSpPr>
          <p:cNvPr id="70" name="Google Shape;70;p24"/>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Intro Slide - Topic + Blurb">
  <p:cSld name="SECTION_TITLE_AND_DESCRIPTION">
    <p:spTree>
      <p:nvGrpSpPr>
        <p:cNvPr id="1" name="Shape 71"/>
        <p:cNvGrpSpPr/>
        <p:nvPr/>
      </p:nvGrpSpPr>
      <p:grpSpPr>
        <a:xfrm>
          <a:off x="0" y="0"/>
          <a:ext cx="0" cy="0"/>
          <a:chOff x="0" y="0"/>
          <a:chExt cx="0" cy="0"/>
        </a:xfrm>
      </p:grpSpPr>
      <p:sp>
        <p:nvSpPr>
          <p:cNvPr id="72" name="Google Shape;72;p25"/>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73" name="Google Shape;73;p25"/>
          <p:cNvSpPr txBox="1">
            <a:spLocks noGrp="1"/>
          </p:cNvSpPr>
          <p:nvPr>
            <p:ph type="title"/>
          </p:nvPr>
        </p:nvSpPr>
        <p:spPr>
          <a:xfrm>
            <a:off x="1962357" y="1481493"/>
            <a:ext cx="4239000" cy="11937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700"/>
              <a:buNone/>
              <a:defRPr sz="2700"/>
            </a:lvl1pPr>
            <a:lvl2pPr lvl="1" algn="ctr">
              <a:lnSpc>
                <a:spcPct val="80000"/>
              </a:lnSpc>
              <a:spcBef>
                <a:spcPts val="0"/>
              </a:spcBef>
              <a:spcAft>
                <a:spcPts val="0"/>
              </a:spcAft>
              <a:buSzPts val="4500"/>
              <a:buNone/>
              <a:defRPr sz="4500"/>
            </a:lvl2pPr>
            <a:lvl3pPr lvl="2" algn="ctr">
              <a:lnSpc>
                <a:spcPct val="80000"/>
              </a:lnSpc>
              <a:spcBef>
                <a:spcPts val="0"/>
              </a:spcBef>
              <a:spcAft>
                <a:spcPts val="0"/>
              </a:spcAft>
              <a:buSzPts val="4500"/>
              <a:buNone/>
              <a:defRPr sz="4500"/>
            </a:lvl3pPr>
            <a:lvl4pPr lvl="3" algn="ctr">
              <a:lnSpc>
                <a:spcPct val="80000"/>
              </a:lnSpc>
              <a:spcBef>
                <a:spcPts val="0"/>
              </a:spcBef>
              <a:spcAft>
                <a:spcPts val="0"/>
              </a:spcAft>
              <a:buSzPts val="4500"/>
              <a:buNone/>
              <a:defRPr sz="4500"/>
            </a:lvl4pPr>
            <a:lvl5pPr lvl="4" algn="ctr">
              <a:lnSpc>
                <a:spcPct val="80000"/>
              </a:lnSpc>
              <a:spcBef>
                <a:spcPts val="0"/>
              </a:spcBef>
              <a:spcAft>
                <a:spcPts val="0"/>
              </a:spcAft>
              <a:buSzPts val="4500"/>
              <a:buNone/>
              <a:defRPr sz="4500"/>
            </a:lvl5pPr>
            <a:lvl6pPr lvl="5" algn="ctr">
              <a:lnSpc>
                <a:spcPct val="80000"/>
              </a:lnSpc>
              <a:spcBef>
                <a:spcPts val="0"/>
              </a:spcBef>
              <a:spcAft>
                <a:spcPts val="0"/>
              </a:spcAft>
              <a:buSzPts val="4500"/>
              <a:buNone/>
              <a:defRPr sz="4500"/>
            </a:lvl6pPr>
            <a:lvl7pPr lvl="6" algn="ctr">
              <a:lnSpc>
                <a:spcPct val="80000"/>
              </a:lnSpc>
              <a:spcBef>
                <a:spcPts val="0"/>
              </a:spcBef>
              <a:spcAft>
                <a:spcPts val="0"/>
              </a:spcAft>
              <a:buSzPts val="4500"/>
              <a:buNone/>
              <a:defRPr sz="4500"/>
            </a:lvl7pPr>
            <a:lvl8pPr lvl="7" algn="ctr">
              <a:lnSpc>
                <a:spcPct val="80000"/>
              </a:lnSpc>
              <a:spcBef>
                <a:spcPts val="0"/>
              </a:spcBef>
              <a:spcAft>
                <a:spcPts val="0"/>
              </a:spcAft>
              <a:buSzPts val="4500"/>
              <a:buNone/>
              <a:defRPr sz="4500"/>
            </a:lvl8pPr>
            <a:lvl9pPr lvl="8" algn="ctr">
              <a:lnSpc>
                <a:spcPct val="80000"/>
              </a:lnSpc>
              <a:spcBef>
                <a:spcPts val="0"/>
              </a:spcBef>
              <a:spcAft>
                <a:spcPts val="0"/>
              </a:spcAft>
              <a:buSzPts val="4500"/>
              <a:buNone/>
              <a:defRPr sz="4500"/>
            </a:lvl9pPr>
          </a:lstStyle>
          <a:p>
            <a:endParaRPr/>
          </a:p>
        </p:txBody>
      </p:sp>
      <p:sp>
        <p:nvSpPr>
          <p:cNvPr id="74" name="Google Shape;74;p25"/>
          <p:cNvSpPr txBox="1">
            <a:spLocks noGrp="1"/>
          </p:cNvSpPr>
          <p:nvPr>
            <p:ph type="title" idx="2"/>
          </p:nvPr>
        </p:nvSpPr>
        <p:spPr>
          <a:xfrm>
            <a:off x="1962357" y="1129825"/>
            <a:ext cx="2290500" cy="244800"/>
          </a:xfrm>
          <a:prstGeom prst="rect">
            <a:avLst/>
          </a:prstGeom>
          <a:noFill/>
          <a:ln>
            <a:noFill/>
          </a:ln>
        </p:spPr>
        <p:txBody>
          <a:bodyPr spcFirstLastPara="1" wrap="square" lIns="91425" tIns="91425" rIns="91425" bIns="91425" anchor="b" anchorCtr="0">
            <a:noAutofit/>
          </a:bodyPr>
          <a:lstStyle>
            <a:lvl1pPr lvl="0" algn="l">
              <a:lnSpc>
                <a:spcPct val="80000"/>
              </a:lnSpc>
              <a:spcBef>
                <a:spcPts val="0"/>
              </a:spcBef>
              <a:spcAft>
                <a:spcPts val="0"/>
              </a:spcAft>
              <a:buSzPts val="700"/>
              <a:buFont typeface="Space Mono"/>
              <a:buNone/>
              <a:defRPr sz="700">
                <a:latin typeface="Space Mono"/>
                <a:ea typeface="Space Mono"/>
                <a:cs typeface="Space Mono"/>
                <a:sym typeface="Space Mono"/>
              </a:defRPr>
            </a:lvl1pPr>
            <a:lvl2pPr lvl="1" algn="ctr">
              <a:lnSpc>
                <a:spcPct val="80000"/>
              </a:lnSpc>
              <a:spcBef>
                <a:spcPts val="0"/>
              </a:spcBef>
              <a:spcAft>
                <a:spcPts val="0"/>
              </a:spcAft>
              <a:buSzPts val="4500"/>
              <a:buNone/>
              <a:defRPr sz="4500"/>
            </a:lvl2pPr>
            <a:lvl3pPr lvl="2" algn="ctr">
              <a:lnSpc>
                <a:spcPct val="80000"/>
              </a:lnSpc>
              <a:spcBef>
                <a:spcPts val="0"/>
              </a:spcBef>
              <a:spcAft>
                <a:spcPts val="0"/>
              </a:spcAft>
              <a:buSzPts val="4500"/>
              <a:buNone/>
              <a:defRPr sz="4500"/>
            </a:lvl3pPr>
            <a:lvl4pPr lvl="3" algn="ctr">
              <a:lnSpc>
                <a:spcPct val="80000"/>
              </a:lnSpc>
              <a:spcBef>
                <a:spcPts val="0"/>
              </a:spcBef>
              <a:spcAft>
                <a:spcPts val="0"/>
              </a:spcAft>
              <a:buSzPts val="4500"/>
              <a:buNone/>
              <a:defRPr sz="4500"/>
            </a:lvl4pPr>
            <a:lvl5pPr lvl="4" algn="ctr">
              <a:lnSpc>
                <a:spcPct val="80000"/>
              </a:lnSpc>
              <a:spcBef>
                <a:spcPts val="0"/>
              </a:spcBef>
              <a:spcAft>
                <a:spcPts val="0"/>
              </a:spcAft>
              <a:buSzPts val="4500"/>
              <a:buNone/>
              <a:defRPr sz="4500"/>
            </a:lvl5pPr>
            <a:lvl6pPr lvl="5" algn="ctr">
              <a:lnSpc>
                <a:spcPct val="80000"/>
              </a:lnSpc>
              <a:spcBef>
                <a:spcPts val="0"/>
              </a:spcBef>
              <a:spcAft>
                <a:spcPts val="0"/>
              </a:spcAft>
              <a:buSzPts val="4500"/>
              <a:buNone/>
              <a:defRPr sz="4500"/>
            </a:lvl6pPr>
            <a:lvl7pPr lvl="6" algn="ctr">
              <a:lnSpc>
                <a:spcPct val="80000"/>
              </a:lnSpc>
              <a:spcBef>
                <a:spcPts val="0"/>
              </a:spcBef>
              <a:spcAft>
                <a:spcPts val="0"/>
              </a:spcAft>
              <a:buSzPts val="4500"/>
              <a:buNone/>
              <a:defRPr sz="4500"/>
            </a:lvl7pPr>
            <a:lvl8pPr lvl="7" algn="ctr">
              <a:lnSpc>
                <a:spcPct val="80000"/>
              </a:lnSpc>
              <a:spcBef>
                <a:spcPts val="0"/>
              </a:spcBef>
              <a:spcAft>
                <a:spcPts val="0"/>
              </a:spcAft>
              <a:buSzPts val="4500"/>
              <a:buNone/>
              <a:defRPr sz="4500"/>
            </a:lvl8pPr>
            <a:lvl9pPr lvl="8" algn="ctr">
              <a:lnSpc>
                <a:spcPct val="80000"/>
              </a:lnSpc>
              <a:spcBef>
                <a:spcPts val="0"/>
              </a:spcBef>
              <a:spcAft>
                <a:spcPts val="0"/>
              </a:spcAft>
              <a:buSzPts val="4500"/>
              <a:buNone/>
              <a:defRPr sz="4500"/>
            </a:lvl9pPr>
          </a:lstStyle>
          <a:p>
            <a:endParaRPr/>
          </a:p>
        </p:txBody>
      </p:sp>
      <p:sp>
        <p:nvSpPr>
          <p:cNvPr id="75" name="Google Shape;75;p25"/>
          <p:cNvSpPr txBox="1">
            <a:spLocks noGrp="1"/>
          </p:cNvSpPr>
          <p:nvPr>
            <p:ph type="title" idx="3"/>
          </p:nvPr>
        </p:nvSpPr>
        <p:spPr>
          <a:xfrm>
            <a:off x="1962357" y="2970975"/>
            <a:ext cx="3511200" cy="304500"/>
          </a:xfrm>
          <a:prstGeom prst="rect">
            <a:avLst/>
          </a:prstGeom>
          <a:noFill/>
          <a:ln>
            <a:noFill/>
          </a:ln>
        </p:spPr>
        <p:txBody>
          <a:bodyPr spcFirstLastPara="1" wrap="square" lIns="91425" tIns="91425" rIns="91425" bIns="91425" anchor="b" anchorCtr="0">
            <a:noAutofit/>
          </a:bodyPr>
          <a:lstStyle>
            <a:lvl1pPr lvl="0" algn="l">
              <a:lnSpc>
                <a:spcPct val="80000"/>
              </a:lnSpc>
              <a:spcBef>
                <a:spcPts val="0"/>
              </a:spcBef>
              <a:spcAft>
                <a:spcPts val="0"/>
              </a:spcAft>
              <a:buSzPts val="1100"/>
              <a:buFont typeface="IBM Plex Mono"/>
              <a:buNone/>
              <a:defRPr sz="1100">
                <a:latin typeface="IBM Plex Mono"/>
                <a:ea typeface="IBM Plex Mono"/>
                <a:cs typeface="IBM Plex Mono"/>
                <a:sym typeface="IBM Plex Mono"/>
              </a:defRPr>
            </a:lvl1pPr>
            <a:lvl2pPr lvl="1" algn="ctr">
              <a:lnSpc>
                <a:spcPct val="80000"/>
              </a:lnSpc>
              <a:spcBef>
                <a:spcPts val="0"/>
              </a:spcBef>
              <a:spcAft>
                <a:spcPts val="0"/>
              </a:spcAft>
              <a:buSzPts val="4500"/>
              <a:buFont typeface="IBM Plex Mono"/>
              <a:buNone/>
              <a:defRPr sz="4500">
                <a:latin typeface="IBM Plex Mono"/>
                <a:ea typeface="IBM Plex Mono"/>
                <a:cs typeface="IBM Plex Mono"/>
                <a:sym typeface="IBM Plex Mono"/>
              </a:defRPr>
            </a:lvl2pPr>
            <a:lvl3pPr lvl="2" algn="ctr">
              <a:lnSpc>
                <a:spcPct val="80000"/>
              </a:lnSpc>
              <a:spcBef>
                <a:spcPts val="0"/>
              </a:spcBef>
              <a:spcAft>
                <a:spcPts val="0"/>
              </a:spcAft>
              <a:buSzPts val="4500"/>
              <a:buFont typeface="IBM Plex Mono"/>
              <a:buNone/>
              <a:defRPr sz="4500">
                <a:latin typeface="IBM Plex Mono"/>
                <a:ea typeface="IBM Plex Mono"/>
                <a:cs typeface="IBM Plex Mono"/>
                <a:sym typeface="IBM Plex Mono"/>
              </a:defRPr>
            </a:lvl3pPr>
            <a:lvl4pPr lvl="3" algn="ctr">
              <a:lnSpc>
                <a:spcPct val="80000"/>
              </a:lnSpc>
              <a:spcBef>
                <a:spcPts val="0"/>
              </a:spcBef>
              <a:spcAft>
                <a:spcPts val="0"/>
              </a:spcAft>
              <a:buSzPts val="4500"/>
              <a:buFont typeface="IBM Plex Mono"/>
              <a:buNone/>
              <a:defRPr sz="4500">
                <a:latin typeface="IBM Plex Mono"/>
                <a:ea typeface="IBM Plex Mono"/>
                <a:cs typeface="IBM Plex Mono"/>
                <a:sym typeface="IBM Plex Mono"/>
              </a:defRPr>
            </a:lvl4pPr>
            <a:lvl5pPr lvl="4" algn="ctr">
              <a:lnSpc>
                <a:spcPct val="80000"/>
              </a:lnSpc>
              <a:spcBef>
                <a:spcPts val="0"/>
              </a:spcBef>
              <a:spcAft>
                <a:spcPts val="0"/>
              </a:spcAft>
              <a:buSzPts val="4500"/>
              <a:buFont typeface="IBM Plex Mono"/>
              <a:buNone/>
              <a:defRPr sz="4500">
                <a:latin typeface="IBM Plex Mono"/>
                <a:ea typeface="IBM Plex Mono"/>
                <a:cs typeface="IBM Plex Mono"/>
                <a:sym typeface="IBM Plex Mono"/>
              </a:defRPr>
            </a:lvl5pPr>
            <a:lvl6pPr lvl="5" algn="ctr">
              <a:lnSpc>
                <a:spcPct val="80000"/>
              </a:lnSpc>
              <a:spcBef>
                <a:spcPts val="0"/>
              </a:spcBef>
              <a:spcAft>
                <a:spcPts val="0"/>
              </a:spcAft>
              <a:buSzPts val="4500"/>
              <a:buFont typeface="IBM Plex Mono"/>
              <a:buNone/>
              <a:defRPr sz="4500">
                <a:latin typeface="IBM Plex Mono"/>
                <a:ea typeface="IBM Plex Mono"/>
                <a:cs typeface="IBM Plex Mono"/>
                <a:sym typeface="IBM Plex Mono"/>
              </a:defRPr>
            </a:lvl6pPr>
            <a:lvl7pPr lvl="6" algn="ctr">
              <a:lnSpc>
                <a:spcPct val="80000"/>
              </a:lnSpc>
              <a:spcBef>
                <a:spcPts val="0"/>
              </a:spcBef>
              <a:spcAft>
                <a:spcPts val="0"/>
              </a:spcAft>
              <a:buSzPts val="4500"/>
              <a:buFont typeface="IBM Plex Mono"/>
              <a:buNone/>
              <a:defRPr sz="4500">
                <a:latin typeface="IBM Plex Mono"/>
                <a:ea typeface="IBM Plex Mono"/>
                <a:cs typeface="IBM Plex Mono"/>
                <a:sym typeface="IBM Plex Mono"/>
              </a:defRPr>
            </a:lvl7pPr>
            <a:lvl8pPr lvl="7" algn="ctr">
              <a:lnSpc>
                <a:spcPct val="80000"/>
              </a:lnSpc>
              <a:spcBef>
                <a:spcPts val="0"/>
              </a:spcBef>
              <a:spcAft>
                <a:spcPts val="0"/>
              </a:spcAft>
              <a:buSzPts val="4500"/>
              <a:buFont typeface="IBM Plex Mono"/>
              <a:buNone/>
              <a:defRPr sz="4500">
                <a:latin typeface="IBM Plex Mono"/>
                <a:ea typeface="IBM Plex Mono"/>
                <a:cs typeface="IBM Plex Mono"/>
                <a:sym typeface="IBM Plex Mono"/>
              </a:defRPr>
            </a:lvl8pPr>
            <a:lvl9pPr lvl="8" algn="ctr">
              <a:lnSpc>
                <a:spcPct val="80000"/>
              </a:lnSpc>
              <a:spcBef>
                <a:spcPts val="0"/>
              </a:spcBef>
              <a:spcAft>
                <a:spcPts val="0"/>
              </a:spcAft>
              <a:buSzPts val="4500"/>
              <a:buFont typeface="IBM Plex Mono"/>
              <a:buNone/>
              <a:defRPr sz="4500">
                <a:latin typeface="IBM Plex Mono"/>
                <a:ea typeface="IBM Plex Mono"/>
                <a:cs typeface="IBM Plex Mono"/>
                <a:sym typeface="IBM Plex Mono"/>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ntro Slide - Topic + Blurb 1">
  <p:cSld name="SECTION_TITLE_AND_DESCRIPTION_1">
    <p:spTree>
      <p:nvGrpSpPr>
        <p:cNvPr id="1" name="Shape 76"/>
        <p:cNvGrpSpPr/>
        <p:nvPr/>
      </p:nvGrpSpPr>
      <p:grpSpPr>
        <a:xfrm>
          <a:off x="0" y="0"/>
          <a:ext cx="0" cy="0"/>
          <a:chOff x="0" y="0"/>
          <a:chExt cx="0" cy="0"/>
        </a:xfrm>
      </p:grpSpPr>
      <p:sp>
        <p:nvSpPr>
          <p:cNvPr id="77" name="Google Shape;77;p26"/>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78" name="Google Shape;78;p26"/>
          <p:cNvSpPr txBox="1">
            <a:spLocks noGrp="1"/>
          </p:cNvSpPr>
          <p:nvPr>
            <p:ph type="title"/>
          </p:nvPr>
        </p:nvSpPr>
        <p:spPr>
          <a:xfrm>
            <a:off x="819213" y="2997221"/>
            <a:ext cx="2954100" cy="244800"/>
          </a:xfrm>
          <a:prstGeom prst="rect">
            <a:avLst/>
          </a:prstGeom>
          <a:noFill/>
          <a:ln>
            <a:noFill/>
          </a:ln>
        </p:spPr>
        <p:txBody>
          <a:bodyPr spcFirstLastPara="1" wrap="square" lIns="91425" tIns="91425" rIns="91425" bIns="91425" anchor="b" anchorCtr="0">
            <a:noAutofit/>
          </a:bodyPr>
          <a:lstStyle>
            <a:lvl1pPr lvl="0"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1pPr>
            <a:lvl2pPr lvl="1" algn="ctr">
              <a:lnSpc>
                <a:spcPct val="80000"/>
              </a:lnSpc>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2pPr>
            <a:lvl3pPr lvl="2" algn="ctr">
              <a:lnSpc>
                <a:spcPct val="80000"/>
              </a:lnSpc>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3pPr>
            <a:lvl4pPr lvl="3" algn="ctr">
              <a:lnSpc>
                <a:spcPct val="80000"/>
              </a:lnSpc>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4pPr>
            <a:lvl5pPr lvl="4" algn="ctr">
              <a:lnSpc>
                <a:spcPct val="80000"/>
              </a:lnSpc>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5pPr>
            <a:lvl6pPr lvl="5" algn="ctr">
              <a:lnSpc>
                <a:spcPct val="80000"/>
              </a:lnSpc>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6pPr>
            <a:lvl7pPr lvl="6" algn="ctr">
              <a:lnSpc>
                <a:spcPct val="80000"/>
              </a:lnSpc>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7pPr>
            <a:lvl8pPr lvl="7" algn="ctr">
              <a:lnSpc>
                <a:spcPct val="80000"/>
              </a:lnSpc>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8pPr>
            <a:lvl9pPr lvl="8" algn="ctr">
              <a:lnSpc>
                <a:spcPct val="80000"/>
              </a:lnSpc>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9pPr>
          </a:lstStyle>
          <a:p>
            <a:endParaRPr/>
          </a:p>
        </p:txBody>
      </p:sp>
      <p:sp>
        <p:nvSpPr>
          <p:cNvPr id="79" name="Google Shape;79;p26"/>
          <p:cNvSpPr txBox="1">
            <a:spLocks noGrp="1"/>
          </p:cNvSpPr>
          <p:nvPr>
            <p:ph type="title" idx="2"/>
          </p:nvPr>
        </p:nvSpPr>
        <p:spPr>
          <a:xfrm>
            <a:off x="807032" y="974343"/>
            <a:ext cx="4239000" cy="1193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Clr>
                <a:srgbClr val="000000"/>
              </a:buClr>
              <a:buSzPts val="2700"/>
              <a:buNone/>
              <a:defRPr sz="2700">
                <a:solidFill>
                  <a:srgbClr val="000000"/>
                </a:solidFill>
              </a:defRPr>
            </a:lvl1pPr>
            <a:lvl2pPr lvl="1" algn="ctr">
              <a:lnSpc>
                <a:spcPct val="80000"/>
              </a:lnSpc>
              <a:spcBef>
                <a:spcPts val="0"/>
              </a:spcBef>
              <a:spcAft>
                <a:spcPts val="0"/>
              </a:spcAft>
              <a:buClr>
                <a:srgbClr val="000000"/>
              </a:buClr>
              <a:buSzPts val="4500"/>
              <a:buNone/>
              <a:defRPr sz="4500">
                <a:solidFill>
                  <a:srgbClr val="000000"/>
                </a:solidFill>
              </a:defRPr>
            </a:lvl2pPr>
            <a:lvl3pPr lvl="2" algn="ctr">
              <a:lnSpc>
                <a:spcPct val="80000"/>
              </a:lnSpc>
              <a:spcBef>
                <a:spcPts val="0"/>
              </a:spcBef>
              <a:spcAft>
                <a:spcPts val="0"/>
              </a:spcAft>
              <a:buClr>
                <a:srgbClr val="000000"/>
              </a:buClr>
              <a:buSzPts val="4500"/>
              <a:buNone/>
              <a:defRPr sz="4500">
                <a:solidFill>
                  <a:srgbClr val="000000"/>
                </a:solidFill>
              </a:defRPr>
            </a:lvl3pPr>
            <a:lvl4pPr lvl="3" algn="ctr">
              <a:lnSpc>
                <a:spcPct val="80000"/>
              </a:lnSpc>
              <a:spcBef>
                <a:spcPts val="0"/>
              </a:spcBef>
              <a:spcAft>
                <a:spcPts val="0"/>
              </a:spcAft>
              <a:buClr>
                <a:srgbClr val="000000"/>
              </a:buClr>
              <a:buSzPts val="4500"/>
              <a:buNone/>
              <a:defRPr sz="4500">
                <a:solidFill>
                  <a:srgbClr val="000000"/>
                </a:solidFill>
              </a:defRPr>
            </a:lvl4pPr>
            <a:lvl5pPr lvl="4" algn="ctr">
              <a:lnSpc>
                <a:spcPct val="80000"/>
              </a:lnSpc>
              <a:spcBef>
                <a:spcPts val="0"/>
              </a:spcBef>
              <a:spcAft>
                <a:spcPts val="0"/>
              </a:spcAft>
              <a:buClr>
                <a:srgbClr val="000000"/>
              </a:buClr>
              <a:buSzPts val="4500"/>
              <a:buNone/>
              <a:defRPr sz="4500">
                <a:solidFill>
                  <a:srgbClr val="000000"/>
                </a:solidFill>
              </a:defRPr>
            </a:lvl5pPr>
            <a:lvl6pPr lvl="5" algn="ctr">
              <a:lnSpc>
                <a:spcPct val="80000"/>
              </a:lnSpc>
              <a:spcBef>
                <a:spcPts val="0"/>
              </a:spcBef>
              <a:spcAft>
                <a:spcPts val="0"/>
              </a:spcAft>
              <a:buClr>
                <a:srgbClr val="000000"/>
              </a:buClr>
              <a:buSzPts val="4500"/>
              <a:buNone/>
              <a:defRPr sz="4500">
                <a:solidFill>
                  <a:srgbClr val="000000"/>
                </a:solidFill>
              </a:defRPr>
            </a:lvl6pPr>
            <a:lvl7pPr lvl="6" algn="ctr">
              <a:lnSpc>
                <a:spcPct val="80000"/>
              </a:lnSpc>
              <a:spcBef>
                <a:spcPts val="0"/>
              </a:spcBef>
              <a:spcAft>
                <a:spcPts val="0"/>
              </a:spcAft>
              <a:buClr>
                <a:srgbClr val="000000"/>
              </a:buClr>
              <a:buSzPts val="4500"/>
              <a:buNone/>
              <a:defRPr sz="4500">
                <a:solidFill>
                  <a:srgbClr val="000000"/>
                </a:solidFill>
              </a:defRPr>
            </a:lvl7pPr>
            <a:lvl8pPr lvl="7" algn="ctr">
              <a:lnSpc>
                <a:spcPct val="80000"/>
              </a:lnSpc>
              <a:spcBef>
                <a:spcPts val="0"/>
              </a:spcBef>
              <a:spcAft>
                <a:spcPts val="0"/>
              </a:spcAft>
              <a:buClr>
                <a:srgbClr val="000000"/>
              </a:buClr>
              <a:buSzPts val="4500"/>
              <a:buNone/>
              <a:defRPr sz="4500">
                <a:solidFill>
                  <a:srgbClr val="000000"/>
                </a:solidFill>
              </a:defRPr>
            </a:lvl8pPr>
            <a:lvl9pPr lvl="8" algn="ctr">
              <a:lnSpc>
                <a:spcPct val="80000"/>
              </a:lnSpc>
              <a:spcBef>
                <a:spcPts val="0"/>
              </a:spcBef>
              <a:spcAft>
                <a:spcPts val="0"/>
              </a:spcAft>
              <a:buClr>
                <a:srgbClr val="000000"/>
              </a:buClr>
              <a:buSzPts val="4500"/>
              <a:buNone/>
              <a:defRPr sz="4500">
                <a:solidFill>
                  <a:srgbClr val="000000"/>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0"/>
        <p:cNvGrpSpPr/>
        <p:nvPr/>
      </p:nvGrpSpPr>
      <p:grpSpPr>
        <a:xfrm>
          <a:off x="0" y="0"/>
          <a:ext cx="0" cy="0"/>
          <a:chOff x="0" y="0"/>
          <a:chExt cx="0" cy="0"/>
        </a:xfrm>
      </p:grpSpPr>
      <p:sp>
        <p:nvSpPr>
          <p:cNvPr id="81" name="Google Shape;81;p2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100"/>
              <a:buNone/>
              <a:defRPr/>
            </a:lvl1pPr>
          </a:lstStyle>
          <a:p>
            <a:endParaRPr/>
          </a:p>
        </p:txBody>
      </p:sp>
      <p:sp>
        <p:nvSpPr>
          <p:cNvPr id="82" name="Google Shape;82;p27"/>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3"/>
        <p:cNvGrpSpPr/>
        <p:nvPr/>
      </p:nvGrpSpPr>
      <p:grpSpPr>
        <a:xfrm>
          <a:off x="0" y="0"/>
          <a:ext cx="0" cy="0"/>
          <a:chOff x="0" y="0"/>
          <a:chExt cx="0" cy="0"/>
        </a:xfrm>
      </p:grpSpPr>
      <p:sp>
        <p:nvSpPr>
          <p:cNvPr id="84" name="Google Shape;84;p2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80000"/>
              </a:lnSpc>
              <a:spcBef>
                <a:spcPts val="0"/>
              </a:spcBef>
              <a:spcAft>
                <a:spcPts val="0"/>
              </a:spcAft>
              <a:buSzPts val="12000"/>
              <a:buNone/>
              <a:defRPr sz="12000"/>
            </a:lvl1pPr>
            <a:lvl2pPr lvl="1" algn="ctr">
              <a:lnSpc>
                <a:spcPct val="80000"/>
              </a:lnSpc>
              <a:spcBef>
                <a:spcPts val="0"/>
              </a:spcBef>
              <a:spcAft>
                <a:spcPts val="0"/>
              </a:spcAft>
              <a:buSzPts val="12000"/>
              <a:buNone/>
              <a:defRPr sz="12000"/>
            </a:lvl2pPr>
            <a:lvl3pPr lvl="2" algn="ctr">
              <a:lnSpc>
                <a:spcPct val="80000"/>
              </a:lnSpc>
              <a:spcBef>
                <a:spcPts val="0"/>
              </a:spcBef>
              <a:spcAft>
                <a:spcPts val="0"/>
              </a:spcAft>
              <a:buSzPts val="12000"/>
              <a:buNone/>
              <a:defRPr sz="12000"/>
            </a:lvl3pPr>
            <a:lvl4pPr lvl="3" algn="ctr">
              <a:lnSpc>
                <a:spcPct val="80000"/>
              </a:lnSpc>
              <a:spcBef>
                <a:spcPts val="0"/>
              </a:spcBef>
              <a:spcAft>
                <a:spcPts val="0"/>
              </a:spcAft>
              <a:buSzPts val="12000"/>
              <a:buNone/>
              <a:defRPr sz="12000"/>
            </a:lvl4pPr>
            <a:lvl5pPr lvl="4" algn="ctr">
              <a:lnSpc>
                <a:spcPct val="80000"/>
              </a:lnSpc>
              <a:spcBef>
                <a:spcPts val="0"/>
              </a:spcBef>
              <a:spcAft>
                <a:spcPts val="0"/>
              </a:spcAft>
              <a:buSzPts val="12000"/>
              <a:buNone/>
              <a:defRPr sz="12000"/>
            </a:lvl5pPr>
            <a:lvl6pPr lvl="5" algn="ctr">
              <a:lnSpc>
                <a:spcPct val="80000"/>
              </a:lnSpc>
              <a:spcBef>
                <a:spcPts val="0"/>
              </a:spcBef>
              <a:spcAft>
                <a:spcPts val="0"/>
              </a:spcAft>
              <a:buSzPts val="12000"/>
              <a:buNone/>
              <a:defRPr sz="12000"/>
            </a:lvl6pPr>
            <a:lvl7pPr lvl="6" algn="ctr">
              <a:lnSpc>
                <a:spcPct val="80000"/>
              </a:lnSpc>
              <a:spcBef>
                <a:spcPts val="0"/>
              </a:spcBef>
              <a:spcAft>
                <a:spcPts val="0"/>
              </a:spcAft>
              <a:buSzPts val="12000"/>
              <a:buNone/>
              <a:defRPr sz="12000"/>
            </a:lvl7pPr>
            <a:lvl8pPr lvl="7" algn="ctr">
              <a:lnSpc>
                <a:spcPct val="80000"/>
              </a:lnSpc>
              <a:spcBef>
                <a:spcPts val="0"/>
              </a:spcBef>
              <a:spcAft>
                <a:spcPts val="0"/>
              </a:spcAft>
              <a:buSzPts val="12000"/>
              <a:buNone/>
              <a:defRPr sz="12000"/>
            </a:lvl8pPr>
            <a:lvl9pPr lvl="8" algn="ctr">
              <a:lnSpc>
                <a:spcPct val="80000"/>
              </a:lnSpc>
              <a:spcBef>
                <a:spcPts val="0"/>
              </a:spcBef>
              <a:spcAft>
                <a:spcPts val="0"/>
              </a:spcAft>
              <a:buSzPts val="12000"/>
              <a:buNone/>
              <a:defRPr sz="12000"/>
            </a:lvl9pPr>
          </a:lstStyle>
          <a:p>
            <a:r>
              <a:t>xx%</a:t>
            </a:r>
          </a:p>
        </p:txBody>
      </p:sp>
      <p:sp>
        <p:nvSpPr>
          <p:cNvPr id="85" name="Google Shape;85;p28"/>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11"/>
          <p:cNvSpPr txBox="1">
            <a:spLocks noGrp="1"/>
          </p:cNvSpPr>
          <p:nvPr>
            <p:ph type="title"/>
          </p:nvPr>
        </p:nvSpPr>
        <p:spPr>
          <a:xfrm>
            <a:off x="311700" y="445025"/>
            <a:ext cx="6312600" cy="5532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SzPts val="2500"/>
              <a:buNone/>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a:endParaRPr/>
          </a:p>
        </p:txBody>
      </p:sp>
      <p:sp>
        <p:nvSpPr>
          <p:cNvPr id="17" name="Google Shape;17;p11"/>
          <p:cNvSpPr txBox="1">
            <a:spLocks noGrp="1"/>
          </p:cNvSpPr>
          <p:nvPr>
            <p:ph type="body" idx="1"/>
          </p:nvPr>
        </p:nvSpPr>
        <p:spPr>
          <a:xfrm>
            <a:off x="275750" y="1148775"/>
            <a:ext cx="8520600" cy="3416400"/>
          </a:xfrm>
          <a:prstGeom prst="rect">
            <a:avLst/>
          </a:prstGeom>
          <a:noFill/>
          <a:ln>
            <a:noFill/>
          </a:ln>
        </p:spPr>
        <p:txBody>
          <a:bodyPr spcFirstLastPara="1" wrap="square" lIns="91425" tIns="91425" rIns="91425" bIns="91425" anchor="t" anchorCtr="0">
            <a:noAutofit/>
          </a:bodyPr>
          <a:lstStyle>
            <a:lvl1pPr marL="457200" lvl="0" indent="-298450" algn="l">
              <a:lnSpc>
                <a:spcPct val="115000"/>
              </a:lnSpc>
              <a:spcBef>
                <a:spcPts val="0"/>
              </a:spcBef>
              <a:spcAft>
                <a:spcPts val="0"/>
              </a:spcAft>
              <a:buSzPts val="1100"/>
              <a:buChar char="●"/>
              <a:defRPr/>
            </a:lvl1pPr>
            <a:lvl2pPr marL="914400" lvl="1" indent="-304800" algn="l">
              <a:lnSpc>
                <a:spcPct val="115000"/>
              </a:lnSpc>
              <a:spcBef>
                <a:spcPts val="1600"/>
              </a:spcBef>
              <a:spcAft>
                <a:spcPts val="0"/>
              </a:spcAft>
              <a:buSzPts val="1200"/>
              <a:buChar char="○"/>
              <a:defRPr/>
            </a:lvl2pPr>
            <a:lvl3pPr marL="1371600" lvl="2" indent="-279400" algn="l">
              <a:lnSpc>
                <a:spcPct val="115000"/>
              </a:lnSpc>
              <a:spcBef>
                <a:spcPts val="1600"/>
              </a:spcBef>
              <a:spcAft>
                <a:spcPts val="0"/>
              </a:spcAft>
              <a:buSzPts val="800"/>
              <a:buChar char="■"/>
              <a:defRPr/>
            </a:lvl3pPr>
            <a:lvl4pPr marL="1828800" lvl="3" indent="-279400" algn="l">
              <a:lnSpc>
                <a:spcPct val="115000"/>
              </a:lnSpc>
              <a:spcBef>
                <a:spcPts val="1600"/>
              </a:spcBef>
              <a:spcAft>
                <a:spcPts val="0"/>
              </a:spcAft>
              <a:buSzPts val="800"/>
              <a:buChar char="●"/>
              <a:defRPr/>
            </a:lvl4pPr>
            <a:lvl5pPr marL="2286000" lvl="4" indent="-282575" algn="l">
              <a:lnSpc>
                <a:spcPct val="115000"/>
              </a:lnSpc>
              <a:spcBef>
                <a:spcPts val="1600"/>
              </a:spcBef>
              <a:spcAft>
                <a:spcPts val="0"/>
              </a:spcAft>
              <a:buSzPts val="85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8" name="Google Shape;18;p11"/>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sp>
        <p:nvSpPr>
          <p:cNvPr id="20" name="Google Shape;20;p12"/>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Black Alternate">
  <p:cSld name="TITLE_2">
    <p:bg>
      <p:bgPr>
        <a:solidFill>
          <a:srgbClr val="000000"/>
        </a:solidFill>
        <a:effectLst/>
      </p:bgPr>
    </p:bg>
    <p:spTree>
      <p:nvGrpSpPr>
        <p:cNvPr id="1" name="Shape 21"/>
        <p:cNvGrpSpPr/>
        <p:nvPr/>
      </p:nvGrpSpPr>
      <p:grpSpPr>
        <a:xfrm>
          <a:off x="0" y="0"/>
          <a:ext cx="0" cy="0"/>
          <a:chOff x="0" y="0"/>
          <a:chExt cx="0" cy="0"/>
        </a:xfrm>
      </p:grpSpPr>
      <p:sp>
        <p:nvSpPr>
          <p:cNvPr id="22" name="Google Shape;22;p13"/>
          <p:cNvSpPr txBox="1">
            <a:spLocks noGrp="1"/>
          </p:cNvSpPr>
          <p:nvPr>
            <p:ph type="ctrTitle"/>
          </p:nvPr>
        </p:nvSpPr>
        <p:spPr>
          <a:xfrm>
            <a:off x="1932098" y="1674318"/>
            <a:ext cx="5189400" cy="1951500"/>
          </a:xfrm>
          <a:prstGeom prst="rect">
            <a:avLst/>
          </a:prstGeom>
          <a:noFill/>
          <a:ln>
            <a:noFill/>
          </a:ln>
        </p:spPr>
        <p:txBody>
          <a:bodyPr spcFirstLastPara="1" wrap="square" lIns="91425" tIns="91425" rIns="91425" bIns="91425" anchor="b" anchorCtr="0">
            <a:noAutofit/>
          </a:bodyPr>
          <a:lstStyle>
            <a:lvl1pPr lvl="0" algn="l">
              <a:lnSpc>
                <a:spcPct val="80000"/>
              </a:lnSpc>
              <a:spcBef>
                <a:spcPts val="0"/>
              </a:spcBef>
              <a:spcAft>
                <a:spcPts val="0"/>
              </a:spcAft>
              <a:buClr>
                <a:srgbClr val="FFFFFF"/>
              </a:buClr>
              <a:buSzPts val="5000"/>
              <a:buNone/>
              <a:defRPr sz="5000">
                <a:solidFill>
                  <a:srgbClr val="FFFFFF"/>
                </a:solidFill>
              </a:defRPr>
            </a:lvl1pPr>
            <a:lvl2pPr lvl="1" algn="l">
              <a:lnSpc>
                <a:spcPct val="80000"/>
              </a:lnSpc>
              <a:spcBef>
                <a:spcPts val="0"/>
              </a:spcBef>
              <a:spcAft>
                <a:spcPts val="0"/>
              </a:spcAft>
              <a:buClr>
                <a:srgbClr val="FFFFFF"/>
              </a:buClr>
              <a:buSzPts val="5000"/>
              <a:buNone/>
              <a:defRPr sz="5000">
                <a:solidFill>
                  <a:srgbClr val="FFFFFF"/>
                </a:solidFill>
              </a:defRPr>
            </a:lvl2pPr>
            <a:lvl3pPr lvl="2" algn="l">
              <a:lnSpc>
                <a:spcPct val="80000"/>
              </a:lnSpc>
              <a:spcBef>
                <a:spcPts val="0"/>
              </a:spcBef>
              <a:spcAft>
                <a:spcPts val="0"/>
              </a:spcAft>
              <a:buClr>
                <a:srgbClr val="FFFFFF"/>
              </a:buClr>
              <a:buSzPts val="5000"/>
              <a:buNone/>
              <a:defRPr sz="5000">
                <a:solidFill>
                  <a:srgbClr val="FFFFFF"/>
                </a:solidFill>
              </a:defRPr>
            </a:lvl3pPr>
            <a:lvl4pPr lvl="3" algn="l">
              <a:lnSpc>
                <a:spcPct val="80000"/>
              </a:lnSpc>
              <a:spcBef>
                <a:spcPts val="0"/>
              </a:spcBef>
              <a:spcAft>
                <a:spcPts val="0"/>
              </a:spcAft>
              <a:buClr>
                <a:srgbClr val="FFFFFF"/>
              </a:buClr>
              <a:buSzPts val="5000"/>
              <a:buNone/>
              <a:defRPr sz="5000">
                <a:solidFill>
                  <a:srgbClr val="FFFFFF"/>
                </a:solidFill>
              </a:defRPr>
            </a:lvl4pPr>
            <a:lvl5pPr lvl="4" algn="l">
              <a:lnSpc>
                <a:spcPct val="80000"/>
              </a:lnSpc>
              <a:spcBef>
                <a:spcPts val="0"/>
              </a:spcBef>
              <a:spcAft>
                <a:spcPts val="0"/>
              </a:spcAft>
              <a:buClr>
                <a:srgbClr val="FFFFFF"/>
              </a:buClr>
              <a:buSzPts val="5000"/>
              <a:buNone/>
              <a:defRPr sz="5000">
                <a:solidFill>
                  <a:srgbClr val="FFFFFF"/>
                </a:solidFill>
              </a:defRPr>
            </a:lvl5pPr>
            <a:lvl6pPr lvl="5" algn="l">
              <a:lnSpc>
                <a:spcPct val="80000"/>
              </a:lnSpc>
              <a:spcBef>
                <a:spcPts val="0"/>
              </a:spcBef>
              <a:spcAft>
                <a:spcPts val="0"/>
              </a:spcAft>
              <a:buClr>
                <a:srgbClr val="FFFFFF"/>
              </a:buClr>
              <a:buSzPts val="5000"/>
              <a:buNone/>
              <a:defRPr sz="5000">
                <a:solidFill>
                  <a:srgbClr val="FFFFFF"/>
                </a:solidFill>
              </a:defRPr>
            </a:lvl6pPr>
            <a:lvl7pPr lvl="6" algn="l">
              <a:lnSpc>
                <a:spcPct val="80000"/>
              </a:lnSpc>
              <a:spcBef>
                <a:spcPts val="0"/>
              </a:spcBef>
              <a:spcAft>
                <a:spcPts val="0"/>
              </a:spcAft>
              <a:buClr>
                <a:srgbClr val="FFFFFF"/>
              </a:buClr>
              <a:buSzPts val="5000"/>
              <a:buNone/>
              <a:defRPr sz="5000">
                <a:solidFill>
                  <a:srgbClr val="FFFFFF"/>
                </a:solidFill>
              </a:defRPr>
            </a:lvl7pPr>
            <a:lvl8pPr lvl="7" algn="l">
              <a:lnSpc>
                <a:spcPct val="80000"/>
              </a:lnSpc>
              <a:spcBef>
                <a:spcPts val="0"/>
              </a:spcBef>
              <a:spcAft>
                <a:spcPts val="0"/>
              </a:spcAft>
              <a:buClr>
                <a:srgbClr val="FFFFFF"/>
              </a:buClr>
              <a:buSzPts val="5000"/>
              <a:buNone/>
              <a:defRPr sz="5000">
                <a:solidFill>
                  <a:srgbClr val="FFFFFF"/>
                </a:solidFill>
              </a:defRPr>
            </a:lvl8pPr>
            <a:lvl9pPr lvl="8" algn="l">
              <a:lnSpc>
                <a:spcPct val="80000"/>
              </a:lnSpc>
              <a:spcBef>
                <a:spcPts val="0"/>
              </a:spcBef>
              <a:spcAft>
                <a:spcPts val="0"/>
              </a:spcAft>
              <a:buClr>
                <a:srgbClr val="FFFFFF"/>
              </a:buClr>
              <a:buSzPts val="5000"/>
              <a:buNone/>
              <a:defRPr sz="5000">
                <a:solidFill>
                  <a:srgbClr val="FFFFFF"/>
                </a:solidFill>
              </a:defRPr>
            </a:lvl9pPr>
          </a:lstStyle>
          <a:p>
            <a:endParaRPr/>
          </a:p>
        </p:txBody>
      </p:sp>
      <p:pic>
        <p:nvPicPr>
          <p:cNvPr id="23" name="Google Shape;23;p13"/>
          <p:cNvPicPr preferRelativeResize="0"/>
          <p:nvPr/>
        </p:nvPicPr>
        <p:blipFill rotWithShape="1">
          <a:blip r:embed="rId2">
            <a:alphaModFix/>
          </a:blip>
          <a:srcRect t="9" b="8"/>
          <a:stretch/>
        </p:blipFill>
        <p:spPr>
          <a:xfrm>
            <a:off x="311700" y="303350"/>
            <a:ext cx="713927" cy="80925"/>
          </a:xfrm>
          <a:prstGeom prst="rect">
            <a:avLst/>
          </a:prstGeom>
          <a:noFill/>
          <a:ln>
            <a:noFill/>
          </a:ln>
        </p:spPr>
      </p:pic>
      <p:sp>
        <p:nvSpPr>
          <p:cNvPr id="24" name="Google Shape;24;p13"/>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ver Slide - White 02" type="title">
  <p:cSld name="TITLE">
    <p:bg>
      <p:bgPr>
        <a:solidFill>
          <a:srgbClr val="FFFFFF"/>
        </a:solidFill>
        <a:effectLst/>
      </p:bgPr>
    </p:bg>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153900" y="1712350"/>
            <a:ext cx="6972300" cy="16968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1pPr>
            <a:lvl2pPr lvl="1" algn="l">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2pPr>
            <a:lvl3pPr lvl="2" algn="l">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3pPr>
            <a:lvl4pPr lvl="3" algn="l">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4pPr>
            <a:lvl5pPr lvl="4" algn="l">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5pPr>
            <a:lvl6pPr lvl="5" algn="l">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6pPr>
            <a:lvl7pPr lvl="6" algn="l">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7pPr>
            <a:lvl8pPr lvl="7" algn="l">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8pPr>
            <a:lvl9pPr lvl="8" algn="l">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9pPr>
          </a:lstStyle>
          <a:p>
            <a:endParaRPr/>
          </a:p>
        </p:txBody>
      </p:sp>
      <p:sp>
        <p:nvSpPr>
          <p:cNvPr id="27" name="Google Shape;27;p14"/>
          <p:cNvSpPr txBox="1">
            <a:spLocks noGrp="1"/>
          </p:cNvSpPr>
          <p:nvPr>
            <p:ph type="title" idx="2"/>
          </p:nvPr>
        </p:nvSpPr>
        <p:spPr>
          <a:xfrm>
            <a:off x="209800" y="4591556"/>
            <a:ext cx="3381000" cy="2799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1pPr>
            <a:lvl2pPr lvl="1"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2pPr>
            <a:lvl3pPr lvl="2"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3pPr>
            <a:lvl4pPr lvl="3"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4pPr>
            <a:lvl5pPr lvl="4"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5pPr>
            <a:lvl6pPr lvl="5"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6pPr>
            <a:lvl7pPr lvl="6"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7pPr>
            <a:lvl8pPr lvl="7"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8pPr>
            <a:lvl9pPr lvl="8"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9pPr>
          </a:lstStyle>
          <a:p>
            <a:endParaRPr/>
          </a:p>
        </p:txBody>
      </p:sp>
      <p:sp>
        <p:nvSpPr>
          <p:cNvPr id="28" name="Google Shape;28;p14"/>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ver Slide - White 1">
  <p:cSld name="TITLE_5">
    <p:bg>
      <p:bgPr>
        <a:solidFill>
          <a:srgbClr val="FFFFFF"/>
        </a:solidFill>
        <a:effectLst/>
      </p:bgPr>
    </p:bg>
    <p:spTree>
      <p:nvGrpSpPr>
        <p:cNvPr id="1" name="Shape 29"/>
        <p:cNvGrpSpPr/>
        <p:nvPr/>
      </p:nvGrpSpPr>
      <p:grpSpPr>
        <a:xfrm>
          <a:off x="0" y="0"/>
          <a:ext cx="0" cy="0"/>
          <a:chOff x="0" y="0"/>
          <a:chExt cx="0" cy="0"/>
        </a:xfrm>
      </p:grpSpPr>
      <p:pic>
        <p:nvPicPr>
          <p:cNvPr id="30" name="Google Shape;30;p15"/>
          <p:cNvPicPr preferRelativeResize="0"/>
          <p:nvPr/>
        </p:nvPicPr>
        <p:blipFill rotWithShape="1">
          <a:blip r:embed="rId2">
            <a:alphaModFix/>
          </a:blip>
          <a:srcRect t="9" b="19"/>
          <a:stretch/>
        </p:blipFill>
        <p:spPr>
          <a:xfrm>
            <a:off x="830696" y="2680786"/>
            <a:ext cx="966302" cy="109525"/>
          </a:xfrm>
          <a:prstGeom prst="rect">
            <a:avLst/>
          </a:prstGeom>
          <a:noFill/>
          <a:ln>
            <a:noFill/>
          </a:ln>
        </p:spPr>
      </p:pic>
      <p:sp>
        <p:nvSpPr>
          <p:cNvPr id="31" name="Google Shape;31;p15"/>
          <p:cNvSpPr txBox="1">
            <a:spLocks noGrp="1"/>
          </p:cNvSpPr>
          <p:nvPr>
            <p:ph type="title"/>
          </p:nvPr>
        </p:nvSpPr>
        <p:spPr>
          <a:xfrm>
            <a:off x="2234575" y="2269326"/>
            <a:ext cx="4687200" cy="1010400"/>
          </a:xfrm>
          <a:prstGeom prst="rect">
            <a:avLst/>
          </a:prstGeom>
          <a:noFill/>
          <a:ln>
            <a:noFill/>
          </a:ln>
        </p:spPr>
        <p:txBody>
          <a:bodyPr spcFirstLastPara="1" wrap="square" lIns="91425" tIns="91425" rIns="91425" bIns="91425" anchor="t" anchorCtr="0">
            <a:noAutofit/>
          </a:bodyPr>
          <a:lstStyle>
            <a:lvl1pPr lvl="0" algn="ctr">
              <a:lnSpc>
                <a:spcPct val="90000"/>
              </a:lnSpc>
              <a:spcBef>
                <a:spcPts val="0"/>
              </a:spcBef>
              <a:spcAft>
                <a:spcPts val="0"/>
              </a:spcAft>
              <a:buClr>
                <a:srgbClr val="000000"/>
              </a:buClr>
              <a:buSzPts val="2800"/>
              <a:buFont typeface="Michroma"/>
              <a:buNone/>
              <a:defRPr sz="2800">
                <a:solidFill>
                  <a:srgbClr val="000000"/>
                </a:solidFill>
                <a:latin typeface="Michroma"/>
                <a:ea typeface="Michroma"/>
                <a:cs typeface="Michroma"/>
                <a:sym typeface="Michroma"/>
              </a:defRPr>
            </a:lvl1pPr>
            <a:lvl2pPr lvl="1"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2pPr>
            <a:lvl3pPr lvl="2"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3pPr>
            <a:lvl4pPr lvl="3"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4pPr>
            <a:lvl5pPr lvl="4"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5pPr>
            <a:lvl6pPr lvl="5"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6pPr>
            <a:lvl7pPr lvl="6"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7pPr>
            <a:lvl8pPr lvl="7"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8pPr>
            <a:lvl9pPr lvl="8"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9pPr>
          </a:lstStyle>
          <a:p>
            <a:endParaRPr/>
          </a:p>
        </p:txBody>
      </p:sp>
      <p:sp>
        <p:nvSpPr>
          <p:cNvPr id="32" name="Google Shape;32;p15"/>
          <p:cNvSpPr txBox="1">
            <a:spLocks noGrp="1"/>
          </p:cNvSpPr>
          <p:nvPr>
            <p:ph type="title" idx="2"/>
          </p:nvPr>
        </p:nvSpPr>
        <p:spPr>
          <a:xfrm>
            <a:off x="7071175" y="2537969"/>
            <a:ext cx="1610700" cy="5031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1pPr>
            <a:lvl2pPr lvl="1" algn="l">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2pPr>
            <a:lvl3pPr lvl="2" algn="l">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3pPr>
            <a:lvl4pPr lvl="3" algn="l">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4pPr>
            <a:lvl5pPr lvl="4" algn="l">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5pPr>
            <a:lvl6pPr lvl="5" algn="l">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6pPr>
            <a:lvl7pPr lvl="6" algn="l">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7pPr>
            <a:lvl8pPr lvl="7" algn="l">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8pPr>
            <a:lvl9pPr lvl="8" algn="l">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9pPr>
          </a:lstStyle>
          <a:p>
            <a:endParaRPr/>
          </a:p>
        </p:txBody>
      </p:sp>
      <p:sp>
        <p:nvSpPr>
          <p:cNvPr id="33" name="Google Shape;33;p15"/>
          <p:cNvSpPr/>
          <p:nvPr/>
        </p:nvSpPr>
        <p:spPr>
          <a:xfrm>
            <a:off x="122750" y="4743575"/>
            <a:ext cx="901200" cy="332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ichroma"/>
                <a:ea typeface="Michroma"/>
                <a:cs typeface="Michroma"/>
                <a:sym typeface="Michroma"/>
              </a:defRPr>
            </a:lvl1pPr>
            <a:lvl2pPr marL="0" marR="0" lvl="1" indent="0" algn="l"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ichroma"/>
                <a:ea typeface="Michroma"/>
                <a:cs typeface="Michroma"/>
                <a:sym typeface="Michroma"/>
              </a:defRPr>
            </a:lvl2pPr>
            <a:lvl3pPr marL="0" marR="0" lvl="2" indent="0" algn="l"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ichroma"/>
                <a:ea typeface="Michroma"/>
                <a:cs typeface="Michroma"/>
                <a:sym typeface="Michroma"/>
              </a:defRPr>
            </a:lvl3pPr>
            <a:lvl4pPr marL="0" marR="0" lvl="3" indent="0" algn="l"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ichroma"/>
                <a:ea typeface="Michroma"/>
                <a:cs typeface="Michroma"/>
                <a:sym typeface="Michroma"/>
              </a:defRPr>
            </a:lvl4pPr>
            <a:lvl5pPr marL="0" marR="0" lvl="4" indent="0" algn="l"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ichroma"/>
                <a:ea typeface="Michroma"/>
                <a:cs typeface="Michroma"/>
                <a:sym typeface="Michroma"/>
              </a:defRPr>
            </a:lvl5pPr>
            <a:lvl6pPr marL="0" marR="0" lvl="5" indent="0" algn="l"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ichroma"/>
                <a:ea typeface="Michroma"/>
                <a:cs typeface="Michroma"/>
                <a:sym typeface="Michroma"/>
              </a:defRPr>
            </a:lvl6pPr>
            <a:lvl7pPr marL="0" marR="0" lvl="6" indent="0" algn="l"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ichroma"/>
                <a:ea typeface="Michroma"/>
                <a:cs typeface="Michroma"/>
                <a:sym typeface="Michroma"/>
              </a:defRPr>
            </a:lvl7pPr>
            <a:lvl8pPr marL="0" marR="0" lvl="7" indent="0" algn="l"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ichroma"/>
                <a:ea typeface="Michroma"/>
                <a:cs typeface="Michroma"/>
                <a:sym typeface="Michroma"/>
              </a:defRPr>
            </a:lvl8pPr>
            <a:lvl9pPr marL="0" marR="0" lvl="8" indent="0" algn="l"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ichroma"/>
                <a:ea typeface="Michroma"/>
                <a:cs typeface="Michroma"/>
                <a:sym typeface="Michroma"/>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ver Slide - Black">
  <p:cSld name="TITLE_4">
    <p:bg>
      <p:bgPr>
        <a:solidFill>
          <a:srgbClr val="000000"/>
        </a:solidFill>
        <a:effectLst/>
      </p:bgPr>
    </p:bg>
    <p:spTree>
      <p:nvGrpSpPr>
        <p:cNvPr id="1" name="Shape 35"/>
        <p:cNvGrpSpPr/>
        <p:nvPr/>
      </p:nvGrpSpPr>
      <p:grpSpPr>
        <a:xfrm>
          <a:off x="0" y="0"/>
          <a:ext cx="0" cy="0"/>
          <a:chOff x="0" y="0"/>
          <a:chExt cx="0" cy="0"/>
        </a:xfrm>
      </p:grpSpPr>
      <p:pic>
        <p:nvPicPr>
          <p:cNvPr id="36" name="Google Shape;36;p16"/>
          <p:cNvPicPr preferRelativeResize="0"/>
          <p:nvPr/>
        </p:nvPicPr>
        <p:blipFill rotWithShape="1">
          <a:blip r:embed="rId2">
            <a:alphaModFix/>
          </a:blip>
          <a:srcRect/>
          <a:stretch/>
        </p:blipFill>
        <p:spPr>
          <a:xfrm>
            <a:off x="830696" y="2680770"/>
            <a:ext cx="966302" cy="109557"/>
          </a:xfrm>
          <a:prstGeom prst="rect">
            <a:avLst/>
          </a:prstGeom>
          <a:noFill/>
          <a:ln>
            <a:noFill/>
          </a:ln>
        </p:spPr>
      </p:pic>
      <p:sp>
        <p:nvSpPr>
          <p:cNvPr id="37" name="Google Shape;37;p16"/>
          <p:cNvSpPr txBox="1">
            <a:spLocks noGrp="1"/>
          </p:cNvSpPr>
          <p:nvPr>
            <p:ph type="title"/>
          </p:nvPr>
        </p:nvSpPr>
        <p:spPr>
          <a:xfrm>
            <a:off x="2234575" y="2269326"/>
            <a:ext cx="4687200" cy="1010400"/>
          </a:xfrm>
          <a:prstGeom prst="rect">
            <a:avLst/>
          </a:prstGeom>
          <a:noFill/>
          <a:ln>
            <a:noFill/>
          </a:ln>
        </p:spPr>
        <p:txBody>
          <a:bodyPr spcFirstLastPara="1" wrap="square" lIns="91425" tIns="91425" rIns="91425" bIns="91425" anchor="t" anchorCtr="0">
            <a:noAutofit/>
          </a:bodyPr>
          <a:lstStyle>
            <a:lvl1pPr lvl="0" algn="ctr">
              <a:lnSpc>
                <a:spcPct val="90000"/>
              </a:lnSpc>
              <a:spcBef>
                <a:spcPts val="0"/>
              </a:spcBef>
              <a:spcAft>
                <a:spcPts val="0"/>
              </a:spcAft>
              <a:buClr>
                <a:srgbClr val="FFFFFF"/>
              </a:buClr>
              <a:buSzPts val="2800"/>
              <a:buFont typeface="Michroma"/>
              <a:buNone/>
              <a:defRPr sz="2800">
                <a:solidFill>
                  <a:srgbClr val="FFFFFF"/>
                </a:solidFill>
                <a:latin typeface="Michroma"/>
                <a:ea typeface="Michroma"/>
                <a:cs typeface="Michroma"/>
                <a:sym typeface="Michroma"/>
              </a:defRPr>
            </a:lvl1pPr>
            <a:lvl2pPr lvl="1"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2pPr>
            <a:lvl3pPr lvl="2"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3pPr>
            <a:lvl4pPr lvl="3"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4pPr>
            <a:lvl5pPr lvl="4"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5pPr>
            <a:lvl6pPr lvl="5"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6pPr>
            <a:lvl7pPr lvl="6"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7pPr>
            <a:lvl8pPr lvl="7"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8pPr>
            <a:lvl9pPr lvl="8"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9pPr>
          </a:lstStyle>
          <a:p>
            <a:endParaRPr/>
          </a:p>
        </p:txBody>
      </p:sp>
      <p:sp>
        <p:nvSpPr>
          <p:cNvPr id="38" name="Google Shape;38;p16"/>
          <p:cNvSpPr txBox="1">
            <a:spLocks noGrp="1"/>
          </p:cNvSpPr>
          <p:nvPr>
            <p:ph type="title" idx="2"/>
          </p:nvPr>
        </p:nvSpPr>
        <p:spPr>
          <a:xfrm>
            <a:off x="7071175" y="2537969"/>
            <a:ext cx="1610700" cy="5031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Clr>
                <a:srgbClr val="FFFFFF"/>
              </a:buClr>
              <a:buSzPts val="1100"/>
              <a:buFont typeface="Space Mono"/>
              <a:buNone/>
              <a:defRPr sz="1100">
                <a:solidFill>
                  <a:srgbClr val="FFFFFF"/>
                </a:solidFill>
                <a:latin typeface="Space Mono"/>
                <a:ea typeface="Space Mono"/>
                <a:cs typeface="Space Mono"/>
                <a:sym typeface="Space Mono"/>
              </a:defRPr>
            </a:lvl1pPr>
            <a:lvl2pPr lvl="1"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2pPr>
            <a:lvl3pPr lvl="2"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3pPr>
            <a:lvl4pPr lvl="3"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4pPr>
            <a:lvl5pPr lvl="4"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5pPr>
            <a:lvl6pPr lvl="5"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6pPr>
            <a:lvl7pPr lvl="6"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7pPr>
            <a:lvl8pPr lvl="7"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8pPr>
            <a:lvl9pPr lvl="8"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9pPr>
          </a:lstStyle>
          <a:p>
            <a:endParaRPr/>
          </a:p>
        </p:txBody>
      </p:sp>
      <p:sp>
        <p:nvSpPr>
          <p:cNvPr id="39" name="Google Shape;39;p16"/>
          <p:cNvSpPr/>
          <p:nvPr/>
        </p:nvSpPr>
        <p:spPr>
          <a:xfrm>
            <a:off x="46775" y="58775"/>
            <a:ext cx="402300" cy="344100"/>
          </a:xfrm>
          <a:prstGeom prst="rect">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1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ichroma"/>
                <a:ea typeface="Michroma"/>
                <a:cs typeface="Michroma"/>
                <a:sym typeface="Michroma"/>
              </a:defRPr>
            </a:lvl1pPr>
            <a:lvl2pPr marL="0" marR="0" lvl="1" indent="0" algn="l"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ichroma"/>
                <a:ea typeface="Michroma"/>
                <a:cs typeface="Michroma"/>
                <a:sym typeface="Michroma"/>
              </a:defRPr>
            </a:lvl2pPr>
            <a:lvl3pPr marL="0" marR="0" lvl="2" indent="0" algn="l"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ichroma"/>
                <a:ea typeface="Michroma"/>
                <a:cs typeface="Michroma"/>
                <a:sym typeface="Michroma"/>
              </a:defRPr>
            </a:lvl3pPr>
            <a:lvl4pPr marL="0" marR="0" lvl="3" indent="0" algn="l"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ichroma"/>
                <a:ea typeface="Michroma"/>
                <a:cs typeface="Michroma"/>
                <a:sym typeface="Michroma"/>
              </a:defRPr>
            </a:lvl4pPr>
            <a:lvl5pPr marL="0" marR="0" lvl="4" indent="0" algn="l"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ichroma"/>
                <a:ea typeface="Michroma"/>
                <a:cs typeface="Michroma"/>
                <a:sym typeface="Michroma"/>
              </a:defRPr>
            </a:lvl5pPr>
            <a:lvl6pPr marL="0" marR="0" lvl="5" indent="0" algn="l"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ichroma"/>
                <a:ea typeface="Michroma"/>
                <a:cs typeface="Michroma"/>
                <a:sym typeface="Michroma"/>
              </a:defRPr>
            </a:lvl6pPr>
            <a:lvl7pPr marL="0" marR="0" lvl="6" indent="0" algn="l"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ichroma"/>
                <a:ea typeface="Michroma"/>
                <a:cs typeface="Michroma"/>
                <a:sym typeface="Michroma"/>
              </a:defRPr>
            </a:lvl7pPr>
            <a:lvl8pPr marL="0" marR="0" lvl="7" indent="0" algn="l"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ichroma"/>
                <a:ea typeface="Michroma"/>
                <a:cs typeface="Michroma"/>
                <a:sym typeface="Michroma"/>
              </a:defRPr>
            </a:lvl8pPr>
            <a:lvl9pPr marL="0" marR="0" lvl="8" indent="0" algn="l"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ichroma"/>
                <a:ea typeface="Michroma"/>
                <a:cs typeface="Michroma"/>
                <a:sym typeface="Michroma"/>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1 - White">
  <p:cSld name="TITLE_3">
    <p:bg>
      <p:bgPr>
        <a:solidFill>
          <a:srgbClr val="FFFFFF"/>
        </a:solidFill>
        <a:effectLst/>
      </p:bgPr>
    </p:bg>
    <p:spTree>
      <p:nvGrpSpPr>
        <p:cNvPr id="1" name="Shape 41"/>
        <p:cNvGrpSpPr/>
        <p:nvPr/>
      </p:nvGrpSpPr>
      <p:grpSpPr>
        <a:xfrm>
          <a:off x="0" y="0"/>
          <a:ext cx="0" cy="0"/>
          <a:chOff x="0" y="0"/>
          <a:chExt cx="0" cy="0"/>
        </a:xfrm>
      </p:grpSpPr>
      <p:sp>
        <p:nvSpPr>
          <p:cNvPr id="42" name="Google Shape;42;p17"/>
          <p:cNvSpPr txBox="1">
            <a:spLocks noGrp="1"/>
          </p:cNvSpPr>
          <p:nvPr>
            <p:ph type="subTitle" idx="1"/>
          </p:nvPr>
        </p:nvSpPr>
        <p:spPr>
          <a:xfrm>
            <a:off x="1970907" y="3430949"/>
            <a:ext cx="3760800" cy="28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100"/>
              <a:buFont typeface="Space Mono"/>
              <a:buNone/>
              <a:defRPr>
                <a:solidFill>
                  <a:srgbClr val="000000"/>
                </a:solidFill>
                <a:latin typeface="Space Mono"/>
                <a:ea typeface="Space Mono"/>
                <a:cs typeface="Space Mono"/>
                <a:sym typeface="Space Mono"/>
              </a:defRPr>
            </a:lvl1pPr>
            <a:lvl2pPr lvl="1" algn="l">
              <a:lnSpc>
                <a:spcPct val="100000"/>
              </a:lnSpc>
              <a:spcBef>
                <a:spcPts val="0"/>
              </a:spcBef>
              <a:spcAft>
                <a:spcPts val="0"/>
              </a:spcAft>
              <a:buClr>
                <a:srgbClr val="000000"/>
              </a:buClr>
              <a:buSzPts val="2800"/>
              <a:buNone/>
              <a:defRPr sz="2800">
                <a:solidFill>
                  <a:srgbClr val="000000"/>
                </a:solidFill>
              </a:defRPr>
            </a:lvl2pPr>
            <a:lvl3pPr lvl="2" algn="l">
              <a:lnSpc>
                <a:spcPct val="100000"/>
              </a:lnSpc>
              <a:spcBef>
                <a:spcPts val="0"/>
              </a:spcBef>
              <a:spcAft>
                <a:spcPts val="0"/>
              </a:spcAft>
              <a:buClr>
                <a:srgbClr val="000000"/>
              </a:buClr>
              <a:buSzPts val="2800"/>
              <a:buNone/>
              <a:defRPr sz="2800">
                <a:solidFill>
                  <a:srgbClr val="000000"/>
                </a:solidFill>
              </a:defRPr>
            </a:lvl3pPr>
            <a:lvl4pPr lvl="3" algn="l">
              <a:lnSpc>
                <a:spcPct val="100000"/>
              </a:lnSpc>
              <a:spcBef>
                <a:spcPts val="0"/>
              </a:spcBef>
              <a:spcAft>
                <a:spcPts val="0"/>
              </a:spcAft>
              <a:buClr>
                <a:srgbClr val="000000"/>
              </a:buClr>
              <a:buSzPts val="2800"/>
              <a:buNone/>
              <a:defRPr sz="2800">
                <a:solidFill>
                  <a:srgbClr val="000000"/>
                </a:solidFill>
              </a:defRPr>
            </a:lvl4pPr>
            <a:lvl5pPr lvl="4" algn="l">
              <a:lnSpc>
                <a:spcPct val="100000"/>
              </a:lnSpc>
              <a:spcBef>
                <a:spcPts val="0"/>
              </a:spcBef>
              <a:spcAft>
                <a:spcPts val="0"/>
              </a:spcAft>
              <a:buClr>
                <a:srgbClr val="000000"/>
              </a:buClr>
              <a:buSzPts val="2800"/>
              <a:buNone/>
              <a:defRPr sz="2800">
                <a:solidFill>
                  <a:srgbClr val="000000"/>
                </a:solidFill>
              </a:defRPr>
            </a:lvl5pPr>
            <a:lvl6pPr lvl="5" algn="l">
              <a:lnSpc>
                <a:spcPct val="100000"/>
              </a:lnSpc>
              <a:spcBef>
                <a:spcPts val="0"/>
              </a:spcBef>
              <a:spcAft>
                <a:spcPts val="0"/>
              </a:spcAft>
              <a:buClr>
                <a:srgbClr val="000000"/>
              </a:buClr>
              <a:buSzPts val="2800"/>
              <a:buNone/>
              <a:defRPr sz="2800">
                <a:solidFill>
                  <a:srgbClr val="000000"/>
                </a:solidFill>
              </a:defRPr>
            </a:lvl6pPr>
            <a:lvl7pPr lvl="6" algn="l">
              <a:lnSpc>
                <a:spcPct val="100000"/>
              </a:lnSpc>
              <a:spcBef>
                <a:spcPts val="0"/>
              </a:spcBef>
              <a:spcAft>
                <a:spcPts val="0"/>
              </a:spcAft>
              <a:buClr>
                <a:srgbClr val="000000"/>
              </a:buClr>
              <a:buSzPts val="2800"/>
              <a:buNone/>
              <a:defRPr sz="2800">
                <a:solidFill>
                  <a:srgbClr val="000000"/>
                </a:solidFill>
              </a:defRPr>
            </a:lvl7pPr>
            <a:lvl8pPr lvl="7" algn="l">
              <a:lnSpc>
                <a:spcPct val="100000"/>
              </a:lnSpc>
              <a:spcBef>
                <a:spcPts val="0"/>
              </a:spcBef>
              <a:spcAft>
                <a:spcPts val="0"/>
              </a:spcAft>
              <a:buClr>
                <a:srgbClr val="000000"/>
              </a:buClr>
              <a:buSzPts val="2800"/>
              <a:buNone/>
              <a:defRPr sz="2800">
                <a:solidFill>
                  <a:srgbClr val="000000"/>
                </a:solidFill>
              </a:defRPr>
            </a:lvl8pPr>
            <a:lvl9pPr lvl="8" algn="l">
              <a:lnSpc>
                <a:spcPct val="100000"/>
              </a:lnSpc>
              <a:spcBef>
                <a:spcPts val="0"/>
              </a:spcBef>
              <a:spcAft>
                <a:spcPts val="0"/>
              </a:spcAft>
              <a:buClr>
                <a:srgbClr val="000000"/>
              </a:buClr>
              <a:buSzPts val="2800"/>
              <a:buNone/>
              <a:defRPr sz="2800">
                <a:solidFill>
                  <a:srgbClr val="000000"/>
                </a:solidFill>
              </a:defRPr>
            </a:lvl9pPr>
          </a:lstStyle>
          <a:p>
            <a:endParaRPr/>
          </a:p>
        </p:txBody>
      </p:sp>
      <p:sp>
        <p:nvSpPr>
          <p:cNvPr id="43" name="Google Shape;43;p17"/>
          <p:cNvSpPr txBox="1">
            <a:spLocks noGrp="1"/>
          </p:cNvSpPr>
          <p:nvPr>
            <p:ph type="ctrTitle"/>
          </p:nvPr>
        </p:nvSpPr>
        <p:spPr>
          <a:xfrm>
            <a:off x="1942510" y="1546182"/>
            <a:ext cx="5189400" cy="1907400"/>
          </a:xfrm>
          <a:prstGeom prst="rect">
            <a:avLst/>
          </a:prstGeom>
          <a:noFill/>
          <a:ln>
            <a:noFill/>
          </a:ln>
        </p:spPr>
        <p:txBody>
          <a:bodyPr spcFirstLastPara="1" wrap="square" lIns="91425" tIns="91425" rIns="91425" bIns="91425" anchor="b" anchorCtr="0">
            <a:noAutofit/>
          </a:bodyPr>
          <a:lstStyle>
            <a:lvl1pPr lvl="0" algn="l">
              <a:lnSpc>
                <a:spcPct val="80000"/>
              </a:lnSpc>
              <a:spcBef>
                <a:spcPts val="0"/>
              </a:spcBef>
              <a:spcAft>
                <a:spcPts val="0"/>
              </a:spcAft>
              <a:buClr>
                <a:srgbClr val="000000"/>
              </a:buClr>
              <a:buSzPts val="4500"/>
              <a:buNone/>
              <a:defRPr sz="4500">
                <a:solidFill>
                  <a:srgbClr val="000000"/>
                </a:solidFill>
              </a:defRPr>
            </a:lvl1pPr>
            <a:lvl2pPr lvl="1" algn="l">
              <a:lnSpc>
                <a:spcPct val="80000"/>
              </a:lnSpc>
              <a:spcBef>
                <a:spcPts val="0"/>
              </a:spcBef>
              <a:spcAft>
                <a:spcPts val="0"/>
              </a:spcAft>
              <a:buClr>
                <a:srgbClr val="FFFFFF"/>
              </a:buClr>
              <a:buSzPts val="4500"/>
              <a:buNone/>
              <a:defRPr sz="4500">
                <a:solidFill>
                  <a:srgbClr val="FFFFFF"/>
                </a:solidFill>
              </a:defRPr>
            </a:lvl2pPr>
            <a:lvl3pPr lvl="2" algn="l">
              <a:lnSpc>
                <a:spcPct val="80000"/>
              </a:lnSpc>
              <a:spcBef>
                <a:spcPts val="0"/>
              </a:spcBef>
              <a:spcAft>
                <a:spcPts val="0"/>
              </a:spcAft>
              <a:buClr>
                <a:srgbClr val="FFFFFF"/>
              </a:buClr>
              <a:buSzPts val="4500"/>
              <a:buNone/>
              <a:defRPr sz="4500">
                <a:solidFill>
                  <a:srgbClr val="FFFFFF"/>
                </a:solidFill>
              </a:defRPr>
            </a:lvl3pPr>
            <a:lvl4pPr lvl="3" algn="l">
              <a:lnSpc>
                <a:spcPct val="80000"/>
              </a:lnSpc>
              <a:spcBef>
                <a:spcPts val="0"/>
              </a:spcBef>
              <a:spcAft>
                <a:spcPts val="0"/>
              </a:spcAft>
              <a:buClr>
                <a:srgbClr val="FFFFFF"/>
              </a:buClr>
              <a:buSzPts val="4500"/>
              <a:buNone/>
              <a:defRPr sz="4500">
                <a:solidFill>
                  <a:srgbClr val="FFFFFF"/>
                </a:solidFill>
              </a:defRPr>
            </a:lvl4pPr>
            <a:lvl5pPr lvl="4" algn="l">
              <a:lnSpc>
                <a:spcPct val="80000"/>
              </a:lnSpc>
              <a:spcBef>
                <a:spcPts val="0"/>
              </a:spcBef>
              <a:spcAft>
                <a:spcPts val="0"/>
              </a:spcAft>
              <a:buClr>
                <a:srgbClr val="FFFFFF"/>
              </a:buClr>
              <a:buSzPts val="4500"/>
              <a:buNone/>
              <a:defRPr sz="4500">
                <a:solidFill>
                  <a:srgbClr val="FFFFFF"/>
                </a:solidFill>
              </a:defRPr>
            </a:lvl5pPr>
            <a:lvl6pPr lvl="5" algn="l">
              <a:lnSpc>
                <a:spcPct val="80000"/>
              </a:lnSpc>
              <a:spcBef>
                <a:spcPts val="0"/>
              </a:spcBef>
              <a:spcAft>
                <a:spcPts val="0"/>
              </a:spcAft>
              <a:buClr>
                <a:srgbClr val="FFFFFF"/>
              </a:buClr>
              <a:buSzPts val="4500"/>
              <a:buNone/>
              <a:defRPr sz="4500">
                <a:solidFill>
                  <a:srgbClr val="FFFFFF"/>
                </a:solidFill>
              </a:defRPr>
            </a:lvl6pPr>
            <a:lvl7pPr lvl="6" algn="l">
              <a:lnSpc>
                <a:spcPct val="80000"/>
              </a:lnSpc>
              <a:spcBef>
                <a:spcPts val="0"/>
              </a:spcBef>
              <a:spcAft>
                <a:spcPts val="0"/>
              </a:spcAft>
              <a:buClr>
                <a:srgbClr val="FFFFFF"/>
              </a:buClr>
              <a:buSzPts val="4500"/>
              <a:buNone/>
              <a:defRPr sz="4500">
                <a:solidFill>
                  <a:srgbClr val="FFFFFF"/>
                </a:solidFill>
              </a:defRPr>
            </a:lvl7pPr>
            <a:lvl8pPr lvl="7" algn="l">
              <a:lnSpc>
                <a:spcPct val="80000"/>
              </a:lnSpc>
              <a:spcBef>
                <a:spcPts val="0"/>
              </a:spcBef>
              <a:spcAft>
                <a:spcPts val="0"/>
              </a:spcAft>
              <a:buClr>
                <a:srgbClr val="FFFFFF"/>
              </a:buClr>
              <a:buSzPts val="4500"/>
              <a:buNone/>
              <a:defRPr sz="4500">
                <a:solidFill>
                  <a:srgbClr val="FFFFFF"/>
                </a:solidFill>
              </a:defRPr>
            </a:lvl8pPr>
            <a:lvl9pPr lvl="8" algn="l">
              <a:lnSpc>
                <a:spcPct val="80000"/>
              </a:lnSpc>
              <a:spcBef>
                <a:spcPts val="0"/>
              </a:spcBef>
              <a:spcAft>
                <a:spcPts val="0"/>
              </a:spcAft>
              <a:buClr>
                <a:srgbClr val="FFFFFF"/>
              </a:buClr>
              <a:buSzPts val="4500"/>
              <a:buNone/>
              <a:defRPr sz="4500">
                <a:solidFill>
                  <a:srgbClr val="FFFFFF"/>
                </a:solidFill>
              </a:defRPr>
            </a:lvl9pPr>
          </a:lstStyle>
          <a:p>
            <a:endParaRPr/>
          </a:p>
        </p:txBody>
      </p:sp>
      <p:sp>
        <p:nvSpPr>
          <p:cNvPr id="44" name="Google Shape;44;p17"/>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2 - White">
  <p:cSld name="TITLE_3_1">
    <p:bg>
      <p:bgPr>
        <a:solidFill>
          <a:srgbClr val="FFFFFF"/>
        </a:solidFill>
        <a:effectLst/>
      </p:bgPr>
    </p:bg>
    <p:spTree>
      <p:nvGrpSpPr>
        <p:cNvPr id="1" name="Shape 45"/>
        <p:cNvGrpSpPr/>
        <p:nvPr/>
      </p:nvGrpSpPr>
      <p:grpSpPr>
        <a:xfrm>
          <a:off x="0" y="0"/>
          <a:ext cx="0" cy="0"/>
          <a:chOff x="0" y="0"/>
          <a:chExt cx="0" cy="0"/>
        </a:xfrm>
      </p:grpSpPr>
      <p:sp>
        <p:nvSpPr>
          <p:cNvPr id="46" name="Google Shape;46;p18"/>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US"/>
              <a:t>‹#›</a:t>
            </a:fld>
            <a:endParaRPr/>
          </a:p>
        </p:txBody>
      </p:sp>
      <p:sp>
        <p:nvSpPr>
          <p:cNvPr id="47" name="Google Shape;47;p18"/>
          <p:cNvSpPr txBox="1">
            <a:spLocks noGrp="1"/>
          </p:cNvSpPr>
          <p:nvPr>
            <p:ph type="ctrTitle"/>
          </p:nvPr>
        </p:nvSpPr>
        <p:spPr>
          <a:xfrm>
            <a:off x="1932098" y="1674318"/>
            <a:ext cx="5189400" cy="1951500"/>
          </a:xfrm>
          <a:prstGeom prst="rect">
            <a:avLst/>
          </a:prstGeom>
          <a:noFill/>
          <a:ln>
            <a:noFill/>
          </a:ln>
        </p:spPr>
        <p:txBody>
          <a:bodyPr spcFirstLastPara="1" wrap="square" lIns="91425" tIns="91425" rIns="91425" bIns="91425" anchor="b" anchorCtr="0">
            <a:noAutofit/>
          </a:bodyPr>
          <a:lstStyle>
            <a:lvl1pPr lvl="0" algn="l">
              <a:lnSpc>
                <a:spcPct val="80000"/>
              </a:lnSpc>
              <a:spcBef>
                <a:spcPts val="0"/>
              </a:spcBef>
              <a:spcAft>
                <a:spcPts val="0"/>
              </a:spcAft>
              <a:buClr>
                <a:srgbClr val="000000"/>
              </a:buClr>
              <a:buSzPts val="5000"/>
              <a:buNone/>
              <a:defRPr sz="5000">
                <a:solidFill>
                  <a:srgbClr val="000000"/>
                </a:solidFill>
              </a:defRPr>
            </a:lvl1pPr>
            <a:lvl2pPr lvl="1" algn="l">
              <a:lnSpc>
                <a:spcPct val="80000"/>
              </a:lnSpc>
              <a:spcBef>
                <a:spcPts val="0"/>
              </a:spcBef>
              <a:spcAft>
                <a:spcPts val="0"/>
              </a:spcAft>
              <a:buClr>
                <a:srgbClr val="FFFFFF"/>
              </a:buClr>
              <a:buSzPts val="5000"/>
              <a:buNone/>
              <a:defRPr sz="5000">
                <a:solidFill>
                  <a:srgbClr val="FFFFFF"/>
                </a:solidFill>
              </a:defRPr>
            </a:lvl2pPr>
            <a:lvl3pPr lvl="2" algn="l">
              <a:lnSpc>
                <a:spcPct val="80000"/>
              </a:lnSpc>
              <a:spcBef>
                <a:spcPts val="0"/>
              </a:spcBef>
              <a:spcAft>
                <a:spcPts val="0"/>
              </a:spcAft>
              <a:buClr>
                <a:srgbClr val="FFFFFF"/>
              </a:buClr>
              <a:buSzPts val="5000"/>
              <a:buNone/>
              <a:defRPr sz="5000">
                <a:solidFill>
                  <a:srgbClr val="FFFFFF"/>
                </a:solidFill>
              </a:defRPr>
            </a:lvl3pPr>
            <a:lvl4pPr lvl="3" algn="l">
              <a:lnSpc>
                <a:spcPct val="80000"/>
              </a:lnSpc>
              <a:spcBef>
                <a:spcPts val="0"/>
              </a:spcBef>
              <a:spcAft>
                <a:spcPts val="0"/>
              </a:spcAft>
              <a:buClr>
                <a:srgbClr val="FFFFFF"/>
              </a:buClr>
              <a:buSzPts val="5000"/>
              <a:buNone/>
              <a:defRPr sz="5000">
                <a:solidFill>
                  <a:srgbClr val="FFFFFF"/>
                </a:solidFill>
              </a:defRPr>
            </a:lvl4pPr>
            <a:lvl5pPr lvl="4" algn="l">
              <a:lnSpc>
                <a:spcPct val="80000"/>
              </a:lnSpc>
              <a:spcBef>
                <a:spcPts val="0"/>
              </a:spcBef>
              <a:spcAft>
                <a:spcPts val="0"/>
              </a:spcAft>
              <a:buClr>
                <a:srgbClr val="FFFFFF"/>
              </a:buClr>
              <a:buSzPts val="5000"/>
              <a:buNone/>
              <a:defRPr sz="5000">
                <a:solidFill>
                  <a:srgbClr val="FFFFFF"/>
                </a:solidFill>
              </a:defRPr>
            </a:lvl5pPr>
            <a:lvl6pPr lvl="5" algn="l">
              <a:lnSpc>
                <a:spcPct val="80000"/>
              </a:lnSpc>
              <a:spcBef>
                <a:spcPts val="0"/>
              </a:spcBef>
              <a:spcAft>
                <a:spcPts val="0"/>
              </a:spcAft>
              <a:buClr>
                <a:srgbClr val="FFFFFF"/>
              </a:buClr>
              <a:buSzPts val="5000"/>
              <a:buNone/>
              <a:defRPr sz="5000">
                <a:solidFill>
                  <a:srgbClr val="FFFFFF"/>
                </a:solidFill>
              </a:defRPr>
            </a:lvl6pPr>
            <a:lvl7pPr lvl="6" algn="l">
              <a:lnSpc>
                <a:spcPct val="80000"/>
              </a:lnSpc>
              <a:spcBef>
                <a:spcPts val="0"/>
              </a:spcBef>
              <a:spcAft>
                <a:spcPts val="0"/>
              </a:spcAft>
              <a:buClr>
                <a:srgbClr val="FFFFFF"/>
              </a:buClr>
              <a:buSzPts val="5000"/>
              <a:buNone/>
              <a:defRPr sz="5000">
                <a:solidFill>
                  <a:srgbClr val="FFFFFF"/>
                </a:solidFill>
              </a:defRPr>
            </a:lvl7pPr>
            <a:lvl8pPr lvl="7" algn="l">
              <a:lnSpc>
                <a:spcPct val="80000"/>
              </a:lnSpc>
              <a:spcBef>
                <a:spcPts val="0"/>
              </a:spcBef>
              <a:spcAft>
                <a:spcPts val="0"/>
              </a:spcAft>
              <a:buClr>
                <a:srgbClr val="FFFFFF"/>
              </a:buClr>
              <a:buSzPts val="5000"/>
              <a:buNone/>
              <a:defRPr sz="5000">
                <a:solidFill>
                  <a:srgbClr val="FFFFFF"/>
                </a:solidFill>
              </a:defRPr>
            </a:lvl8pPr>
            <a:lvl9pPr lvl="8" algn="l">
              <a:lnSpc>
                <a:spcPct val="80000"/>
              </a:lnSpc>
              <a:spcBef>
                <a:spcPts val="0"/>
              </a:spcBef>
              <a:spcAft>
                <a:spcPts val="0"/>
              </a:spcAft>
              <a:buClr>
                <a:srgbClr val="FFFFFF"/>
              </a:buClr>
              <a:buSzPts val="5000"/>
              <a:buNone/>
              <a:defRPr sz="5000">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6312600" cy="553200"/>
          </a:xfrm>
          <a:prstGeom prst="rect">
            <a:avLst/>
          </a:prstGeom>
          <a:noFill/>
          <a:ln>
            <a:noFill/>
          </a:ln>
        </p:spPr>
        <p:txBody>
          <a:bodyPr spcFirstLastPara="1" wrap="square" lIns="91425" tIns="91425" rIns="91425" bIns="91425" anchor="t" anchorCtr="0">
            <a:noAutofit/>
          </a:bodyPr>
          <a:lstStyle>
            <a:lvl1pPr marR="0" lvl="0" algn="l" rtl="0">
              <a:lnSpc>
                <a:spcPct val="80000"/>
              </a:lnSpc>
              <a:spcBef>
                <a:spcPts val="0"/>
              </a:spcBef>
              <a:spcAft>
                <a:spcPts val="0"/>
              </a:spcAft>
              <a:buClr>
                <a:schemeClr val="dk1"/>
              </a:buClr>
              <a:buSzPts val="2500"/>
              <a:buFont typeface="Michroma"/>
              <a:buNone/>
              <a:defRPr sz="2500" b="0" i="0" u="none" strike="noStrike" cap="none">
                <a:solidFill>
                  <a:schemeClr val="dk1"/>
                </a:solidFill>
                <a:latin typeface="Michroma"/>
                <a:ea typeface="Michroma"/>
                <a:cs typeface="Michroma"/>
                <a:sym typeface="Michroma"/>
              </a:defRPr>
            </a:lvl1pPr>
            <a:lvl2pPr marR="0" lvl="1" algn="l" rtl="0">
              <a:lnSpc>
                <a:spcPct val="80000"/>
              </a:lnSpc>
              <a:spcBef>
                <a:spcPts val="0"/>
              </a:spcBef>
              <a:spcAft>
                <a:spcPts val="0"/>
              </a:spcAft>
              <a:buClr>
                <a:schemeClr val="dk1"/>
              </a:buClr>
              <a:buSzPts val="2800"/>
              <a:buFont typeface="Michroma"/>
              <a:buNone/>
              <a:defRPr sz="2800" b="0" i="0" u="none" strike="noStrike" cap="none">
                <a:solidFill>
                  <a:schemeClr val="dk1"/>
                </a:solidFill>
                <a:latin typeface="Michroma"/>
                <a:ea typeface="Michroma"/>
                <a:cs typeface="Michroma"/>
                <a:sym typeface="Michroma"/>
              </a:defRPr>
            </a:lvl2pPr>
            <a:lvl3pPr marR="0" lvl="2" algn="l" rtl="0">
              <a:lnSpc>
                <a:spcPct val="80000"/>
              </a:lnSpc>
              <a:spcBef>
                <a:spcPts val="0"/>
              </a:spcBef>
              <a:spcAft>
                <a:spcPts val="0"/>
              </a:spcAft>
              <a:buClr>
                <a:schemeClr val="dk1"/>
              </a:buClr>
              <a:buSzPts val="2800"/>
              <a:buFont typeface="Michroma"/>
              <a:buNone/>
              <a:defRPr sz="2800" b="0" i="0" u="none" strike="noStrike" cap="none">
                <a:solidFill>
                  <a:schemeClr val="dk1"/>
                </a:solidFill>
                <a:latin typeface="Michroma"/>
                <a:ea typeface="Michroma"/>
                <a:cs typeface="Michroma"/>
                <a:sym typeface="Michroma"/>
              </a:defRPr>
            </a:lvl3pPr>
            <a:lvl4pPr marR="0" lvl="3" algn="l" rtl="0">
              <a:lnSpc>
                <a:spcPct val="80000"/>
              </a:lnSpc>
              <a:spcBef>
                <a:spcPts val="0"/>
              </a:spcBef>
              <a:spcAft>
                <a:spcPts val="0"/>
              </a:spcAft>
              <a:buClr>
                <a:schemeClr val="dk1"/>
              </a:buClr>
              <a:buSzPts val="2800"/>
              <a:buFont typeface="Michroma"/>
              <a:buNone/>
              <a:defRPr sz="2800" b="0" i="0" u="none" strike="noStrike" cap="none">
                <a:solidFill>
                  <a:schemeClr val="dk1"/>
                </a:solidFill>
                <a:latin typeface="Michroma"/>
                <a:ea typeface="Michroma"/>
                <a:cs typeface="Michroma"/>
                <a:sym typeface="Michroma"/>
              </a:defRPr>
            </a:lvl4pPr>
            <a:lvl5pPr marR="0" lvl="4" algn="l" rtl="0">
              <a:lnSpc>
                <a:spcPct val="80000"/>
              </a:lnSpc>
              <a:spcBef>
                <a:spcPts val="0"/>
              </a:spcBef>
              <a:spcAft>
                <a:spcPts val="0"/>
              </a:spcAft>
              <a:buClr>
                <a:schemeClr val="dk1"/>
              </a:buClr>
              <a:buSzPts val="2800"/>
              <a:buFont typeface="Michroma"/>
              <a:buNone/>
              <a:defRPr sz="2800" b="0" i="0" u="none" strike="noStrike" cap="none">
                <a:solidFill>
                  <a:schemeClr val="dk1"/>
                </a:solidFill>
                <a:latin typeface="Michroma"/>
                <a:ea typeface="Michroma"/>
                <a:cs typeface="Michroma"/>
                <a:sym typeface="Michroma"/>
              </a:defRPr>
            </a:lvl5pPr>
            <a:lvl6pPr marR="0" lvl="5" algn="l" rtl="0">
              <a:lnSpc>
                <a:spcPct val="80000"/>
              </a:lnSpc>
              <a:spcBef>
                <a:spcPts val="0"/>
              </a:spcBef>
              <a:spcAft>
                <a:spcPts val="0"/>
              </a:spcAft>
              <a:buClr>
                <a:schemeClr val="dk1"/>
              </a:buClr>
              <a:buSzPts val="2800"/>
              <a:buFont typeface="Michroma"/>
              <a:buNone/>
              <a:defRPr sz="2800" b="0" i="0" u="none" strike="noStrike" cap="none">
                <a:solidFill>
                  <a:schemeClr val="dk1"/>
                </a:solidFill>
                <a:latin typeface="Michroma"/>
                <a:ea typeface="Michroma"/>
                <a:cs typeface="Michroma"/>
                <a:sym typeface="Michroma"/>
              </a:defRPr>
            </a:lvl6pPr>
            <a:lvl7pPr marR="0" lvl="6" algn="l" rtl="0">
              <a:lnSpc>
                <a:spcPct val="80000"/>
              </a:lnSpc>
              <a:spcBef>
                <a:spcPts val="0"/>
              </a:spcBef>
              <a:spcAft>
                <a:spcPts val="0"/>
              </a:spcAft>
              <a:buClr>
                <a:schemeClr val="dk1"/>
              </a:buClr>
              <a:buSzPts val="2800"/>
              <a:buFont typeface="Michroma"/>
              <a:buNone/>
              <a:defRPr sz="2800" b="0" i="0" u="none" strike="noStrike" cap="none">
                <a:solidFill>
                  <a:schemeClr val="dk1"/>
                </a:solidFill>
                <a:latin typeface="Michroma"/>
                <a:ea typeface="Michroma"/>
                <a:cs typeface="Michroma"/>
                <a:sym typeface="Michroma"/>
              </a:defRPr>
            </a:lvl7pPr>
            <a:lvl8pPr marR="0" lvl="7" algn="l" rtl="0">
              <a:lnSpc>
                <a:spcPct val="80000"/>
              </a:lnSpc>
              <a:spcBef>
                <a:spcPts val="0"/>
              </a:spcBef>
              <a:spcAft>
                <a:spcPts val="0"/>
              </a:spcAft>
              <a:buClr>
                <a:schemeClr val="dk1"/>
              </a:buClr>
              <a:buSzPts val="2800"/>
              <a:buFont typeface="Michroma"/>
              <a:buNone/>
              <a:defRPr sz="2800" b="0" i="0" u="none" strike="noStrike" cap="none">
                <a:solidFill>
                  <a:schemeClr val="dk1"/>
                </a:solidFill>
                <a:latin typeface="Michroma"/>
                <a:ea typeface="Michroma"/>
                <a:cs typeface="Michroma"/>
                <a:sym typeface="Michroma"/>
              </a:defRPr>
            </a:lvl8pPr>
            <a:lvl9pPr marR="0" lvl="8" algn="l" rtl="0">
              <a:lnSpc>
                <a:spcPct val="80000"/>
              </a:lnSpc>
              <a:spcBef>
                <a:spcPts val="0"/>
              </a:spcBef>
              <a:spcAft>
                <a:spcPts val="0"/>
              </a:spcAft>
              <a:buClr>
                <a:schemeClr val="dk1"/>
              </a:buClr>
              <a:buSzPts val="2800"/>
              <a:buFont typeface="Michroma"/>
              <a:buNone/>
              <a:defRPr sz="2800" b="0" i="0" u="none" strike="noStrike" cap="none">
                <a:solidFill>
                  <a:schemeClr val="dk1"/>
                </a:solidFill>
                <a:latin typeface="Michroma"/>
                <a:ea typeface="Michroma"/>
                <a:cs typeface="Michroma"/>
                <a:sym typeface="Michroma"/>
              </a:defRPr>
            </a:lvl9pPr>
          </a:lstStyle>
          <a:p>
            <a:endParaRPr/>
          </a:p>
        </p:txBody>
      </p:sp>
      <p:sp>
        <p:nvSpPr>
          <p:cNvPr id="7" name="Google Shape;7;p9"/>
          <p:cNvSpPr txBox="1">
            <a:spLocks noGrp="1"/>
          </p:cNvSpPr>
          <p:nvPr>
            <p:ph type="body" idx="1"/>
          </p:nvPr>
        </p:nvSpPr>
        <p:spPr>
          <a:xfrm>
            <a:off x="275750" y="1148775"/>
            <a:ext cx="8520600" cy="34164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15000"/>
              </a:lnSpc>
              <a:spcBef>
                <a:spcPts val="0"/>
              </a:spcBef>
              <a:spcAft>
                <a:spcPts val="0"/>
              </a:spcAft>
              <a:buClr>
                <a:schemeClr val="dk2"/>
              </a:buClr>
              <a:buSzPts val="1100"/>
              <a:buFont typeface="Michroma"/>
              <a:buChar char="●"/>
              <a:defRPr sz="1100" b="0" i="0" u="none" strike="noStrike" cap="none">
                <a:solidFill>
                  <a:schemeClr val="dk2"/>
                </a:solidFill>
                <a:latin typeface="Michroma"/>
                <a:ea typeface="Michroma"/>
                <a:cs typeface="Michroma"/>
                <a:sym typeface="Michroma"/>
              </a:defRPr>
            </a:lvl1pPr>
            <a:lvl2pPr marL="914400" marR="0" lvl="1" indent="-304800" algn="l" rtl="0">
              <a:lnSpc>
                <a:spcPct val="115000"/>
              </a:lnSpc>
              <a:spcBef>
                <a:spcPts val="1600"/>
              </a:spcBef>
              <a:spcAft>
                <a:spcPts val="0"/>
              </a:spcAft>
              <a:buClr>
                <a:schemeClr val="dk2"/>
              </a:buClr>
              <a:buSzPts val="1200"/>
              <a:buFont typeface="Space Mono"/>
              <a:buChar char="○"/>
              <a:defRPr sz="1200" b="0" i="0" u="none" strike="noStrike" cap="none">
                <a:solidFill>
                  <a:schemeClr val="dk2"/>
                </a:solidFill>
                <a:latin typeface="Space Mono"/>
                <a:ea typeface="Space Mono"/>
                <a:cs typeface="Space Mono"/>
                <a:sym typeface="Space Mono"/>
              </a:defRPr>
            </a:lvl2pPr>
            <a:lvl3pPr marL="1371600" marR="0" lvl="2" indent="-279400" algn="l" rtl="0">
              <a:lnSpc>
                <a:spcPct val="115000"/>
              </a:lnSpc>
              <a:spcBef>
                <a:spcPts val="1600"/>
              </a:spcBef>
              <a:spcAft>
                <a:spcPts val="0"/>
              </a:spcAft>
              <a:buClr>
                <a:schemeClr val="dk2"/>
              </a:buClr>
              <a:buSzPts val="800"/>
              <a:buFont typeface="Montserrat Medium"/>
              <a:buChar char="■"/>
              <a:defRPr sz="800" b="0" i="0" u="none" strike="noStrike" cap="none">
                <a:solidFill>
                  <a:schemeClr val="dk2"/>
                </a:solidFill>
                <a:latin typeface="Montserrat Medium"/>
                <a:ea typeface="Montserrat Medium"/>
                <a:cs typeface="Montserrat Medium"/>
                <a:sym typeface="Montserrat Medium"/>
              </a:defRPr>
            </a:lvl3pPr>
            <a:lvl4pPr marL="1828800" marR="0" lvl="3" indent="-279400" algn="l" rtl="0">
              <a:lnSpc>
                <a:spcPct val="115000"/>
              </a:lnSpc>
              <a:spcBef>
                <a:spcPts val="1600"/>
              </a:spcBef>
              <a:spcAft>
                <a:spcPts val="0"/>
              </a:spcAft>
              <a:buClr>
                <a:schemeClr val="dk2"/>
              </a:buClr>
              <a:buSzPts val="800"/>
              <a:buFont typeface="Montserrat Medium"/>
              <a:buChar char="●"/>
              <a:defRPr sz="800" b="0" i="0" u="none" strike="noStrike" cap="none">
                <a:solidFill>
                  <a:schemeClr val="dk2"/>
                </a:solidFill>
                <a:latin typeface="Montserrat Medium"/>
                <a:ea typeface="Montserrat Medium"/>
                <a:cs typeface="Montserrat Medium"/>
                <a:sym typeface="Montserrat Medium"/>
              </a:defRPr>
            </a:lvl4pPr>
            <a:lvl5pPr marL="2286000" marR="0" lvl="4" indent="-282575" algn="l" rtl="0">
              <a:lnSpc>
                <a:spcPct val="115000"/>
              </a:lnSpc>
              <a:spcBef>
                <a:spcPts val="1600"/>
              </a:spcBef>
              <a:spcAft>
                <a:spcPts val="0"/>
              </a:spcAft>
              <a:buClr>
                <a:schemeClr val="dk2"/>
              </a:buClr>
              <a:buSzPts val="850"/>
              <a:buFont typeface="IBM Plex Mono Medium"/>
              <a:buChar char="○"/>
              <a:defRPr sz="850" b="0" i="0" u="none" strike="noStrike" cap="none">
                <a:solidFill>
                  <a:schemeClr val="dk2"/>
                </a:solidFill>
                <a:latin typeface="IBM Plex Mono Medium"/>
                <a:ea typeface="IBM Plex Mono Medium"/>
                <a:cs typeface="IBM Plex Mono Medium"/>
                <a:sym typeface="IBM Plex Mono Medium"/>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pic>
        <p:nvPicPr>
          <p:cNvPr id="8" name="Google Shape;8;p9"/>
          <p:cNvPicPr preferRelativeResize="0"/>
          <p:nvPr/>
        </p:nvPicPr>
        <p:blipFill rotWithShape="1">
          <a:blip r:embed="rId21">
            <a:alphaModFix/>
          </a:blip>
          <a:srcRect/>
          <a:stretch/>
        </p:blipFill>
        <p:spPr>
          <a:xfrm>
            <a:off x="311700" y="303350"/>
            <a:ext cx="713927" cy="80925"/>
          </a:xfrm>
          <a:prstGeom prst="rect">
            <a:avLst/>
          </a:prstGeom>
          <a:noFill/>
          <a:ln>
            <a:noFill/>
          </a:ln>
        </p:spPr>
      </p:pic>
      <p:sp>
        <p:nvSpPr>
          <p:cNvPr id="9" name="Google Shape;9;p9"/>
          <p:cNvSpPr txBox="1"/>
          <p:nvPr/>
        </p:nvSpPr>
        <p:spPr>
          <a:xfrm>
            <a:off x="1971675" y="190500"/>
            <a:ext cx="28290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Space Mono"/>
                <a:ea typeface="Space Mono"/>
                <a:cs typeface="Space Mono"/>
                <a:sym typeface="Space Mono"/>
              </a:rPr>
              <a:t>PRESENTATION TITLE</a:t>
            </a:r>
            <a:endParaRPr sz="900" b="0" i="0" u="none" strike="noStrike" cap="none">
              <a:solidFill>
                <a:srgbClr val="000000"/>
              </a:solidFill>
              <a:latin typeface="Space Mono"/>
              <a:ea typeface="Space Mono"/>
              <a:cs typeface="Space Mono"/>
              <a:sym typeface="Space Mono"/>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029">
          <p15:clr>
            <a:srgbClr val="EA4335"/>
          </p15:clr>
        </p15:guide>
        <p15:guide id="2" pos="196">
          <p15:clr>
            <a:srgbClr val="EA4335"/>
          </p15:clr>
        </p15:guide>
        <p15:guide id="3" pos="3372">
          <p15:clr>
            <a:srgbClr val="EA4335"/>
          </p15:clr>
        </p15:guide>
        <p15:guide id="4" pos="5564">
          <p15:clr>
            <a:srgbClr val="EA4335"/>
          </p15:clr>
        </p15:guide>
        <p15:guide id="5" orient="horz" pos="191">
          <p15:clr>
            <a:srgbClr val="EA4335"/>
          </p15:clr>
        </p15:guide>
        <p15:guide id="6" orient="horz" pos="1185">
          <p15:clr>
            <a:srgbClr val="EA4335"/>
          </p15:clr>
        </p15:guide>
        <p15:guide id="7" orient="horz" pos="2055">
          <p15:clr>
            <a:srgbClr val="EA4335"/>
          </p15:clr>
        </p15:guide>
        <p15:guide id="8" orient="horz" pos="1081">
          <p15:clr>
            <a:srgbClr val="EA4335"/>
          </p15:clr>
        </p15:guide>
        <p15:guide id="9" orient="horz" pos="2159">
          <p15:clr>
            <a:srgbClr val="EA4335"/>
          </p15:clr>
        </p15:guide>
        <p15:guide id="10" pos="1180">
          <p15:clr>
            <a:srgbClr val="EA4335"/>
          </p15:clr>
        </p15:guide>
        <p15:guide id="11" pos="1296">
          <p15:clr>
            <a:srgbClr val="EA4335"/>
          </p15:clr>
        </p15:guide>
        <p15:guide id="12" pos="2293">
          <p15:clr>
            <a:srgbClr val="EA4335"/>
          </p15:clr>
        </p15:guide>
        <p15:guide id="13" pos="2396">
          <p15:clr>
            <a:srgbClr val="EA4335"/>
          </p15:clr>
        </p15:guide>
        <p15:guide id="14" pos="3495">
          <p15:clr>
            <a:srgbClr val="EA4335"/>
          </p15:clr>
        </p15:guide>
        <p15:guide id="15" pos="4464">
          <p15:clr>
            <a:srgbClr val="EA4335"/>
          </p15:clr>
        </p15:guide>
        <p15:guide id="16" pos="45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lab.research.google.com/drive/1HQgwXjJBwXk7i-kc6tBw1l8qFPhdpqrT#scrollTo=da1fdca6"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a:spLocks noGrp="1"/>
          </p:cNvSpPr>
          <p:nvPr>
            <p:ph type="title"/>
          </p:nvPr>
        </p:nvSpPr>
        <p:spPr>
          <a:xfrm>
            <a:off x="122150" y="874950"/>
            <a:ext cx="7947900" cy="2877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5500"/>
              <a:buNone/>
            </a:pPr>
            <a:r>
              <a:rPr lang="en-US" dirty="0"/>
              <a:t>Talk Data Mobile User Analytics</a:t>
            </a:r>
            <a:endParaRPr dirty="0"/>
          </a:p>
        </p:txBody>
      </p:sp>
      <p:sp>
        <p:nvSpPr>
          <p:cNvPr id="91" name="Google Shape;91;p1"/>
          <p:cNvSpPr txBox="1"/>
          <p:nvPr/>
        </p:nvSpPr>
        <p:spPr>
          <a:xfrm>
            <a:off x="319000" y="4216400"/>
            <a:ext cx="8520200" cy="74295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FFFFFF"/>
              </a:buClr>
              <a:buSzPts val="5500"/>
              <a:buFont typeface="Michroma"/>
              <a:buNone/>
            </a:pPr>
            <a:r>
              <a:rPr lang="en-US" sz="1200" b="0" i="0" u="none" strike="noStrike" cap="none" dirty="0">
                <a:solidFill>
                  <a:srgbClr val="FFFFFF"/>
                </a:solidFill>
                <a:latin typeface="Michroma"/>
                <a:ea typeface="Michroma"/>
                <a:cs typeface="Michroma"/>
                <a:sym typeface="Michroma"/>
              </a:rPr>
              <a:t>By </a:t>
            </a:r>
            <a:endParaRPr dirty="0"/>
          </a:p>
          <a:p>
            <a:pPr marL="0" marR="0" lvl="0" indent="0" algn="l" rtl="0">
              <a:lnSpc>
                <a:spcPct val="90000"/>
              </a:lnSpc>
              <a:spcBef>
                <a:spcPts val="0"/>
              </a:spcBef>
              <a:spcAft>
                <a:spcPts val="0"/>
              </a:spcAft>
              <a:buClr>
                <a:srgbClr val="FFFFFF"/>
              </a:buClr>
              <a:buSzPts val="5500"/>
              <a:buFont typeface="Michroma"/>
              <a:buNone/>
            </a:pPr>
            <a:r>
              <a:rPr lang="en-US" sz="1200" b="0" i="0" u="none" strike="noStrike" cap="none" dirty="0">
                <a:solidFill>
                  <a:srgbClr val="FFFFFF"/>
                </a:solidFill>
                <a:latin typeface="Michroma"/>
                <a:ea typeface="Michroma"/>
                <a:cs typeface="Michroma"/>
                <a:sym typeface="Michroma"/>
              </a:rPr>
              <a:t>Ramasubramanian Subramanian</a:t>
            </a:r>
            <a:endParaRPr dirty="0"/>
          </a:p>
          <a:p>
            <a:pPr marL="0" marR="0" lvl="0" indent="0" algn="l" rtl="0">
              <a:lnSpc>
                <a:spcPct val="90000"/>
              </a:lnSpc>
              <a:spcBef>
                <a:spcPts val="0"/>
              </a:spcBef>
              <a:spcAft>
                <a:spcPts val="0"/>
              </a:spcAft>
              <a:buClr>
                <a:srgbClr val="FFFFFF"/>
              </a:buClr>
              <a:buSzPts val="5500"/>
              <a:buFont typeface="Michroma"/>
              <a:buNone/>
            </a:pPr>
            <a:r>
              <a:rPr lang="en-US" sz="1200" dirty="0">
                <a:solidFill>
                  <a:srgbClr val="FFFFFF"/>
                </a:solidFill>
                <a:latin typeface="Michroma"/>
                <a:ea typeface="Michroma"/>
                <a:cs typeface="Michroma"/>
                <a:sym typeface="Michroma"/>
              </a:rPr>
              <a:t>03</a:t>
            </a:r>
            <a:r>
              <a:rPr lang="en-US" sz="1200" b="0" i="0" u="none" strike="noStrike" cap="none" dirty="0">
                <a:solidFill>
                  <a:srgbClr val="FFFFFF"/>
                </a:solidFill>
                <a:latin typeface="Michroma"/>
                <a:ea typeface="Michroma"/>
                <a:cs typeface="Michroma"/>
                <a:sym typeface="Michroma"/>
              </a:rPr>
              <a:t>/01/202</a:t>
            </a:r>
            <a:r>
              <a:rPr lang="en-US" sz="1200" dirty="0">
                <a:solidFill>
                  <a:srgbClr val="FFFFFF"/>
                </a:solidFill>
                <a:latin typeface="Michroma"/>
                <a:ea typeface="Michroma"/>
                <a:cs typeface="Michroma"/>
                <a:sym typeface="Michroma"/>
              </a:rPr>
              <a:t>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7"/>
          <p:cNvSpPr txBox="1">
            <a:spLocks noGrp="1"/>
          </p:cNvSpPr>
          <p:nvPr>
            <p:ph type="ctrTitle"/>
          </p:nvPr>
        </p:nvSpPr>
        <p:spPr>
          <a:xfrm>
            <a:off x="141125" y="3703164"/>
            <a:ext cx="9625200" cy="9033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5000"/>
              <a:buNone/>
            </a:pPr>
            <a:r>
              <a:rPr lang="en-US" sz="9000"/>
              <a:t>Questions?</a:t>
            </a:r>
            <a:endParaRPr sz="9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8"/>
          <p:cNvSpPr txBox="1">
            <a:spLocks noGrp="1"/>
          </p:cNvSpPr>
          <p:nvPr>
            <p:ph type="ctrTitle"/>
          </p:nvPr>
        </p:nvSpPr>
        <p:spPr>
          <a:xfrm>
            <a:off x="141125" y="3703164"/>
            <a:ext cx="9625200" cy="9033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5000"/>
              <a:buNone/>
            </a:pPr>
            <a:r>
              <a:rPr lang="en-US" sz="10350"/>
              <a:t>Thank You</a:t>
            </a:r>
            <a:endParaRPr sz="103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311700" y="574450"/>
            <a:ext cx="6312600" cy="5532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2500"/>
              <a:buNone/>
            </a:pPr>
            <a:r>
              <a:rPr lang="en-US"/>
              <a:t>Overview and problem statement</a:t>
            </a:r>
            <a:endParaRPr/>
          </a:p>
        </p:txBody>
      </p:sp>
      <p:sp>
        <p:nvSpPr>
          <p:cNvPr id="97" name="Google Shape;97;p2"/>
          <p:cNvSpPr txBox="1">
            <a:spLocks noGrp="1"/>
          </p:cNvSpPr>
          <p:nvPr>
            <p:ph type="body" idx="1"/>
          </p:nvPr>
        </p:nvSpPr>
        <p:spPr>
          <a:xfrm>
            <a:off x="243400" y="1310525"/>
            <a:ext cx="8520600" cy="34164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Font typeface="Open Sans"/>
              <a:buChar char="●"/>
            </a:pPr>
            <a:r>
              <a:rPr lang="en-US" sz="1400" dirty="0">
                <a:solidFill>
                  <a:srgbClr val="000000"/>
                </a:solidFill>
                <a:latin typeface="Helvetica Neue"/>
              </a:rPr>
              <a:t>The purpose of this product is to classify population depending on their uses of their phone and phone brands. This classification is the first step to tailor advertising campaigns by third parties based on the usage of the mobile according to the age and gender of the population. </a:t>
            </a:r>
          </a:p>
          <a:p>
            <a:pPr marL="457200" lvl="0" indent="-330200" algn="l" rtl="0">
              <a:lnSpc>
                <a:spcPct val="115000"/>
              </a:lnSpc>
              <a:spcBef>
                <a:spcPts val="0"/>
              </a:spcBef>
              <a:spcAft>
                <a:spcPts val="0"/>
              </a:spcAft>
              <a:buClr>
                <a:schemeClr val="dk1"/>
              </a:buClr>
              <a:buSzPts val="1600"/>
              <a:buFont typeface="Open Sans"/>
              <a:buChar char="●"/>
            </a:pPr>
            <a:r>
              <a:rPr lang="en-US" sz="1400" dirty="0">
                <a:solidFill>
                  <a:srgbClr val="000000"/>
                </a:solidFill>
                <a:latin typeface="Helvetica Neue"/>
              </a:rPr>
              <a:t>For this we have a sample of the population using Mobile Talk data in China. Although this product has been developed for the Chinese population, it can be used globally as further research has shown that other mobile operators in other countries have access to the same type of data.</a:t>
            </a:r>
          </a:p>
          <a:p>
            <a:pPr marL="457200" lvl="0" indent="-330200" algn="l" rtl="0">
              <a:lnSpc>
                <a:spcPct val="115000"/>
              </a:lnSpc>
              <a:spcBef>
                <a:spcPts val="0"/>
              </a:spcBef>
              <a:spcAft>
                <a:spcPts val="0"/>
              </a:spcAft>
              <a:buClr>
                <a:schemeClr val="dk1"/>
              </a:buClr>
              <a:buSzPts val="1600"/>
              <a:buFont typeface="Open Sans"/>
              <a:buChar char="●"/>
            </a:pPr>
            <a:r>
              <a:rPr lang="en-US" sz="1400" dirty="0">
                <a:solidFill>
                  <a:srgbClr val="000000"/>
                </a:solidFill>
                <a:latin typeface="Helvetica Neue"/>
              </a:rPr>
              <a:t>The purpose of this task is to build a model predicting users’ demographic characteristics based on their app usage, geolocation, and mobile device properties. Doing so will help millions of developers and brand advertisers around the world pursue data-driven marketing efforts which are relevant to their users and catered to their preferences.</a:t>
            </a:r>
          </a:p>
          <a:p>
            <a:pPr marL="457200" lvl="0" indent="-330200" algn="l" rtl="0">
              <a:lnSpc>
                <a:spcPct val="115000"/>
              </a:lnSpc>
              <a:spcBef>
                <a:spcPts val="0"/>
              </a:spcBef>
              <a:spcAft>
                <a:spcPts val="0"/>
              </a:spcAft>
              <a:buClr>
                <a:schemeClr val="dk1"/>
              </a:buClr>
              <a:buSzPts val="1600"/>
              <a:buFont typeface="Open Sans"/>
              <a:buChar char="●"/>
            </a:pPr>
            <a:endParaRPr sz="1400" dirty="0">
              <a:solidFill>
                <a:srgbClr val="000000"/>
              </a:solidFill>
              <a:latin typeface="Helvetica Neue"/>
              <a:ea typeface="Helvetica Neue"/>
              <a:cs typeface="Helvetica Neue"/>
              <a:sym typeface="Helvetica Neue"/>
            </a:endParaRPr>
          </a:p>
          <a:p>
            <a:pPr marL="457200" lvl="0" indent="0" algn="l" rtl="0">
              <a:lnSpc>
                <a:spcPct val="107000"/>
              </a:lnSpc>
              <a:spcBef>
                <a:spcPts val="1200"/>
              </a:spcBef>
              <a:spcAft>
                <a:spcPts val="0"/>
              </a:spcAft>
              <a:buNone/>
            </a:pPr>
            <a:endParaRPr sz="1400" dirty="0">
              <a:solidFill>
                <a:srgbClr val="000000"/>
              </a:solidFill>
              <a:latin typeface="Helvetica Neue"/>
              <a:ea typeface="Helvetica Neue"/>
              <a:cs typeface="Helvetica Neue"/>
              <a:sym typeface="Helvetica Neue"/>
            </a:endParaRPr>
          </a:p>
        </p:txBody>
      </p:sp>
      <p:sp>
        <p:nvSpPr>
          <p:cNvPr id="98" name="Google Shape;98;p2"/>
          <p:cNvSpPr/>
          <p:nvPr/>
        </p:nvSpPr>
        <p:spPr>
          <a:xfrm>
            <a:off x="1879600" y="158750"/>
            <a:ext cx="1898650" cy="415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a:spLocks noGrp="1"/>
          </p:cNvSpPr>
          <p:nvPr>
            <p:ph type="title"/>
          </p:nvPr>
        </p:nvSpPr>
        <p:spPr>
          <a:xfrm>
            <a:off x="311700" y="574450"/>
            <a:ext cx="6312600" cy="5532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2500"/>
              <a:buNone/>
            </a:pPr>
            <a:r>
              <a:rPr lang="en-US"/>
              <a:t>Data analyzed</a:t>
            </a:r>
            <a:endParaRPr/>
          </a:p>
        </p:txBody>
      </p:sp>
      <p:sp>
        <p:nvSpPr>
          <p:cNvPr id="104" name="Google Shape;104;p3"/>
          <p:cNvSpPr txBox="1">
            <a:spLocks noGrp="1"/>
          </p:cNvSpPr>
          <p:nvPr>
            <p:ph type="body" idx="1"/>
          </p:nvPr>
        </p:nvSpPr>
        <p:spPr>
          <a:xfrm>
            <a:off x="243400" y="1310525"/>
            <a:ext cx="8520600" cy="34164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50000"/>
              </a:lnSpc>
              <a:spcBef>
                <a:spcPts val="1200"/>
              </a:spcBef>
              <a:spcAft>
                <a:spcPts val="0"/>
              </a:spcAft>
              <a:buClr>
                <a:srgbClr val="000000"/>
              </a:buClr>
              <a:buSzPts val="1400"/>
              <a:buFont typeface="Helvetica Neue"/>
              <a:buChar char="●"/>
            </a:pPr>
            <a:r>
              <a:rPr lang="en-US" sz="1400" dirty="0">
                <a:solidFill>
                  <a:srgbClr val="000000"/>
                </a:solidFill>
                <a:latin typeface="Helvetica Neue"/>
                <a:ea typeface="Helvetica Neue"/>
                <a:cs typeface="Helvetica Neue"/>
                <a:sym typeface="Helvetica Neue"/>
              </a:rPr>
              <a:t>In this experiment, I will explore Talking Data Mobile User Demographics Analytics. </a:t>
            </a:r>
          </a:p>
          <a:p>
            <a:pPr marL="457200" marR="0" lvl="0" indent="-317500" algn="l" rtl="0">
              <a:lnSpc>
                <a:spcPct val="150000"/>
              </a:lnSpc>
              <a:spcBef>
                <a:spcPts val="0"/>
              </a:spcBef>
              <a:spcAft>
                <a:spcPts val="0"/>
              </a:spcAft>
              <a:buClr>
                <a:srgbClr val="000000"/>
              </a:buClr>
              <a:buSzPts val="1400"/>
              <a:buFont typeface="Helvetica Neue"/>
              <a:buChar char="●"/>
            </a:pPr>
            <a:r>
              <a:rPr lang="en-US" sz="1400" dirty="0">
                <a:solidFill>
                  <a:srgbClr val="000000"/>
                </a:solidFill>
                <a:latin typeface="Helvetica Neue"/>
                <a:sym typeface="Helvetica Neue"/>
              </a:rPr>
              <a:t>The da</a:t>
            </a:r>
            <a:r>
              <a:rPr lang="en-US" sz="1400" dirty="0">
                <a:solidFill>
                  <a:srgbClr val="000000"/>
                </a:solidFill>
                <a:latin typeface="Helvetica Neue"/>
                <a:ea typeface="Helvetica Neue"/>
                <a:cs typeface="Helvetica Neue"/>
                <a:sym typeface="Helvetica Neue"/>
              </a:rPr>
              <a:t>taset is comprised of customer data and customer attrition status gained from IBM customers. Customers who have stopped doing business with IBM are listed in our target variable 'Churn' and assigned a 'Yes' value indicating customer attrition.</a:t>
            </a:r>
            <a:endParaRPr sz="1400" dirty="0">
              <a:solidFill>
                <a:srgbClr val="000000"/>
              </a:solidFill>
              <a:latin typeface="Helvetica Neue"/>
              <a:ea typeface="Helvetica Neue"/>
              <a:cs typeface="Helvetica Neue"/>
              <a:sym typeface="Helvetica Neue"/>
            </a:endParaRPr>
          </a:p>
          <a:p>
            <a:pPr marL="457200" lvl="0" indent="-317500" algn="l" rtl="0">
              <a:lnSpc>
                <a:spcPct val="150000"/>
              </a:lnSpc>
              <a:spcBef>
                <a:spcPts val="0"/>
              </a:spcBef>
              <a:spcAft>
                <a:spcPts val="0"/>
              </a:spcAft>
              <a:buClr>
                <a:srgbClr val="000000"/>
              </a:buClr>
              <a:buSzPts val="1400"/>
              <a:buFont typeface="Helvetica Neue"/>
              <a:buChar char="●"/>
            </a:pPr>
            <a:r>
              <a:rPr lang="en-US" sz="1400" b="1" dirty="0">
                <a:solidFill>
                  <a:srgbClr val="000000"/>
                </a:solidFill>
                <a:latin typeface="Helvetica Neue"/>
                <a:ea typeface="Helvetica Neue"/>
                <a:cs typeface="Helvetica Neue"/>
                <a:sym typeface="Helvetica Neue"/>
              </a:rPr>
              <a:t>Our goal is to create a machine learning model that will predict the target variable Gender Age group and test which machine learning model performs best with our data using various classification metrics</a:t>
            </a:r>
            <a:endParaRPr sz="1400" b="1" dirty="0">
              <a:solidFill>
                <a:srgbClr val="000000"/>
              </a:solidFill>
              <a:latin typeface="Helvetica Neue"/>
              <a:ea typeface="Helvetica Neue"/>
              <a:cs typeface="Helvetica Neue"/>
              <a:sym typeface="Helvetica Neue"/>
            </a:endParaRPr>
          </a:p>
          <a:p>
            <a:pPr marL="0" marR="0" lvl="0" indent="0" algn="l" rtl="0">
              <a:lnSpc>
                <a:spcPct val="107000"/>
              </a:lnSpc>
              <a:spcBef>
                <a:spcPts val="1200"/>
              </a:spcBef>
              <a:spcAft>
                <a:spcPts val="0"/>
              </a:spcAft>
              <a:buNone/>
            </a:pPr>
            <a:r>
              <a:rPr lang="fi-FI" sz="1400" dirty="0">
                <a:solidFill>
                  <a:srgbClr val="000000"/>
                </a:solidFill>
                <a:latin typeface="Helvetica Neue"/>
                <a:ea typeface="Helvetica Neue"/>
                <a:cs typeface="Helvetica Neue"/>
                <a:sym typeface="Helvetica Neue"/>
              </a:rPr>
              <a:t>Dataset Link: </a:t>
            </a:r>
            <a:r>
              <a:rPr lang="fi-FI" sz="1400" u="sng" dirty="0">
                <a:solidFill>
                  <a:schemeClr val="hlink"/>
                </a:solidFill>
                <a:highlight>
                  <a:srgbClr val="FFFFFF"/>
                </a:highlight>
                <a:latin typeface="Roboto"/>
                <a:ea typeface="Roboto"/>
                <a:cs typeface="Roboto"/>
                <a:sym typeface="Roboto"/>
              </a:rPr>
              <a:t>h</a:t>
            </a:r>
            <a:r>
              <a:rPr lang="en-US" sz="1400" u="sng" dirty="0">
                <a:solidFill>
                  <a:schemeClr val="hlink"/>
                </a:solidFill>
                <a:highlight>
                  <a:srgbClr val="FFFFFF"/>
                </a:highlight>
                <a:latin typeface="Roboto"/>
                <a:ea typeface="Roboto"/>
                <a:cs typeface="Roboto"/>
              </a:rPr>
              <a:t>ttps://www.kaggle.com/c/talkingdata-mobile-user-demographics</a:t>
            </a:r>
          </a:p>
          <a:p>
            <a:pPr marL="0" lvl="0" indent="0" algn="l" rtl="0">
              <a:lnSpc>
                <a:spcPct val="115000"/>
              </a:lnSpc>
              <a:spcBef>
                <a:spcPts val="0"/>
              </a:spcBef>
              <a:spcAft>
                <a:spcPts val="0"/>
              </a:spcAft>
              <a:buClr>
                <a:schemeClr val="dk1"/>
              </a:buClr>
              <a:buSzPts val="1100"/>
              <a:buFont typeface="Arial"/>
              <a:buNone/>
            </a:pPr>
            <a:endParaRPr sz="1400" dirty="0">
              <a:solidFill>
                <a:srgbClr val="000000"/>
              </a:solidFill>
              <a:latin typeface="Raleway"/>
              <a:ea typeface="Raleway"/>
              <a:cs typeface="Raleway"/>
              <a:sym typeface="Raleway"/>
            </a:endParaRPr>
          </a:p>
          <a:p>
            <a:pPr marL="0" lvl="0" indent="0" algn="l" rtl="0">
              <a:lnSpc>
                <a:spcPct val="115000"/>
              </a:lnSpc>
              <a:spcBef>
                <a:spcPts val="1600"/>
              </a:spcBef>
              <a:spcAft>
                <a:spcPts val="1600"/>
              </a:spcAft>
              <a:buSzPts val="1100"/>
              <a:buNone/>
            </a:pPr>
            <a:endParaRPr sz="1600" dirty="0">
              <a:solidFill>
                <a:srgbClr val="000000"/>
              </a:solidFill>
              <a:latin typeface="Raleway"/>
              <a:ea typeface="Raleway"/>
              <a:cs typeface="Raleway"/>
              <a:sym typeface="Raleway"/>
            </a:endParaRPr>
          </a:p>
        </p:txBody>
      </p:sp>
      <p:sp>
        <p:nvSpPr>
          <p:cNvPr id="105" name="Google Shape;105;p3"/>
          <p:cNvSpPr/>
          <p:nvPr/>
        </p:nvSpPr>
        <p:spPr>
          <a:xfrm>
            <a:off x="1879600" y="158750"/>
            <a:ext cx="1898650" cy="415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311700" y="574450"/>
            <a:ext cx="6312600" cy="5532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2500"/>
              <a:buNone/>
            </a:pPr>
            <a:r>
              <a:rPr lang="en-US"/>
              <a:t>Approach</a:t>
            </a:r>
            <a:endParaRPr/>
          </a:p>
        </p:txBody>
      </p:sp>
      <p:sp>
        <p:nvSpPr>
          <p:cNvPr id="111" name="Google Shape;111;p4"/>
          <p:cNvSpPr txBox="1">
            <a:spLocks noGrp="1"/>
          </p:cNvSpPr>
          <p:nvPr>
            <p:ph type="body" idx="1"/>
          </p:nvPr>
        </p:nvSpPr>
        <p:spPr>
          <a:xfrm>
            <a:off x="243400" y="1047750"/>
            <a:ext cx="8520600" cy="3679175"/>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Font typeface="Helvetica Neue"/>
              <a:buChar char="●"/>
            </a:pPr>
            <a:r>
              <a:rPr lang="en-US" sz="1400" dirty="0">
                <a:solidFill>
                  <a:srgbClr val="000000"/>
                </a:solidFill>
                <a:latin typeface="Helvetica Neue"/>
                <a:ea typeface="Helvetica Neue"/>
                <a:cs typeface="Helvetica Neue"/>
                <a:sym typeface="Helvetica Neue"/>
              </a:rPr>
              <a:t>Data Exploration</a:t>
            </a:r>
            <a:endParaRPr sz="1400" dirty="0">
              <a:solidFill>
                <a:srgbClr val="000000"/>
              </a:solidFill>
              <a:latin typeface="Helvetica Neue"/>
              <a:ea typeface="Helvetica Neue"/>
              <a:cs typeface="Helvetica Neue"/>
              <a:sym typeface="Helvetica Neue"/>
            </a:endParaRPr>
          </a:p>
          <a:p>
            <a:pPr marL="457200" lvl="0" indent="-317500" algn="l" rtl="0">
              <a:lnSpc>
                <a:spcPct val="115000"/>
              </a:lnSpc>
              <a:spcBef>
                <a:spcPts val="0"/>
              </a:spcBef>
              <a:spcAft>
                <a:spcPts val="0"/>
              </a:spcAft>
              <a:buClr>
                <a:srgbClr val="000000"/>
              </a:buClr>
              <a:buSzPts val="1400"/>
              <a:buFont typeface="Helvetica Neue"/>
              <a:buChar char="●"/>
            </a:pPr>
            <a:r>
              <a:rPr lang="en-US" sz="1400" dirty="0">
                <a:solidFill>
                  <a:srgbClr val="000000"/>
                </a:solidFill>
                <a:latin typeface="Helvetica Neue"/>
                <a:ea typeface="Helvetica Neue"/>
                <a:cs typeface="Helvetica Neue"/>
                <a:sym typeface="Helvetica Neue"/>
              </a:rPr>
              <a:t>Class Balancing</a:t>
            </a:r>
            <a:endParaRPr sz="1400" dirty="0">
              <a:solidFill>
                <a:srgbClr val="000000"/>
              </a:solidFill>
              <a:latin typeface="Helvetica Neue"/>
              <a:ea typeface="Helvetica Neue"/>
              <a:cs typeface="Helvetica Neue"/>
              <a:sym typeface="Helvetica Neue"/>
            </a:endParaRPr>
          </a:p>
          <a:p>
            <a:pPr algn="l"/>
            <a:r>
              <a:rPr lang="en-US" sz="1400" dirty="0">
                <a:solidFill>
                  <a:srgbClr val="000000"/>
                </a:solidFill>
                <a:latin typeface="Helvetica Neue"/>
              </a:rPr>
              <a:t>Deep Learning Models: </a:t>
            </a:r>
          </a:p>
          <a:p>
            <a:pPr marL="501650" indent="-342900" algn="l">
              <a:buFont typeface="+mj-lt"/>
              <a:buAutoNum type="arabicPeriod"/>
            </a:pPr>
            <a:r>
              <a:rPr lang="en-US" sz="1400" dirty="0">
                <a:solidFill>
                  <a:srgbClr val="000000"/>
                </a:solidFill>
                <a:latin typeface="Helvetica Neue"/>
              </a:rPr>
              <a:t>Artificial Neural Network(ANN)</a:t>
            </a:r>
          </a:p>
          <a:p>
            <a:pPr marL="501650" indent="-342900" algn="l">
              <a:buFont typeface="+mj-lt"/>
              <a:buAutoNum type="arabicPeriod"/>
            </a:pPr>
            <a:r>
              <a:rPr lang="en-US" sz="1400" dirty="0">
                <a:solidFill>
                  <a:srgbClr val="000000"/>
                </a:solidFill>
                <a:latin typeface="Helvetica Neue"/>
              </a:rPr>
              <a:t>Convolutional Neural Network (CNN)</a:t>
            </a:r>
          </a:p>
          <a:p>
            <a:pPr algn="l"/>
            <a:r>
              <a:rPr lang="en-US" sz="1400" dirty="0">
                <a:solidFill>
                  <a:srgbClr val="000000"/>
                </a:solidFill>
                <a:latin typeface="Helvetica Neue"/>
              </a:rPr>
              <a:t>Supervised Models: (based on </a:t>
            </a:r>
            <a:r>
              <a:rPr lang="en-US" sz="1400" dirty="0" err="1">
                <a:solidFill>
                  <a:srgbClr val="000000"/>
                </a:solidFill>
                <a:latin typeface="Helvetica Neue"/>
              </a:rPr>
              <a:t>Kbest</a:t>
            </a:r>
            <a:r>
              <a:rPr lang="en-US" sz="1400" dirty="0">
                <a:solidFill>
                  <a:srgbClr val="000000"/>
                </a:solidFill>
                <a:latin typeface="Helvetica Neue"/>
              </a:rPr>
              <a:t> and PCA feature Selection approach)</a:t>
            </a:r>
          </a:p>
          <a:p>
            <a:pPr algn="l">
              <a:buFont typeface="Arial" panose="020B0604020202020204" pitchFamily="34" charset="0"/>
              <a:buChar char="•"/>
            </a:pPr>
            <a:r>
              <a:rPr lang="en-US" sz="1400" dirty="0">
                <a:solidFill>
                  <a:srgbClr val="000000"/>
                </a:solidFill>
                <a:latin typeface="Helvetica Neue"/>
              </a:rPr>
              <a:t>Logistic Classification</a:t>
            </a:r>
          </a:p>
          <a:p>
            <a:pPr algn="l">
              <a:buFont typeface="Arial" panose="020B0604020202020204" pitchFamily="34" charset="0"/>
              <a:buChar char="•"/>
            </a:pPr>
            <a:r>
              <a:rPr lang="en-US" sz="1400" dirty="0">
                <a:solidFill>
                  <a:srgbClr val="000000"/>
                </a:solidFill>
                <a:latin typeface="Helvetica Neue"/>
              </a:rPr>
              <a:t>KNN Classification</a:t>
            </a:r>
          </a:p>
          <a:p>
            <a:pPr algn="l">
              <a:buFont typeface="Arial" panose="020B0604020202020204" pitchFamily="34" charset="0"/>
              <a:buChar char="•"/>
            </a:pPr>
            <a:r>
              <a:rPr lang="en-US" sz="1400" dirty="0">
                <a:solidFill>
                  <a:srgbClr val="000000"/>
                </a:solidFill>
                <a:latin typeface="Helvetica Neue"/>
              </a:rPr>
              <a:t>Decision Tree</a:t>
            </a:r>
          </a:p>
          <a:p>
            <a:pPr algn="l">
              <a:buFont typeface="Arial" panose="020B0604020202020204" pitchFamily="34" charset="0"/>
              <a:buChar char="•"/>
            </a:pPr>
            <a:r>
              <a:rPr lang="en-US" sz="1400" dirty="0">
                <a:solidFill>
                  <a:srgbClr val="000000"/>
                </a:solidFill>
                <a:latin typeface="Helvetica Neue"/>
              </a:rPr>
              <a:t>Support Vector Classification</a:t>
            </a:r>
          </a:p>
          <a:p>
            <a:pPr algn="l">
              <a:buFont typeface="Arial" panose="020B0604020202020204" pitchFamily="34" charset="0"/>
              <a:buChar char="•"/>
            </a:pPr>
            <a:r>
              <a:rPr lang="en-US" sz="1400" dirty="0">
                <a:solidFill>
                  <a:srgbClr val="000000"/>
                </a:solidFill>
                <a:latin typeface="Helvetica Neue"/>
              </a:rPr>
              <a:t>Random Forest</a:t>
            </a:r>
          </a:p>
          <a:p>
            <a:pPr algn="l"/>
            <a:r>
              <a:rPr lang="en-US" sz="1400" dirty="0" err="1">
                <a:solidFill>
                  <a:srgbClr val="000000"/>
                </a:solidFill>
                <a:latin typeface="Helvetica Neue"/>
              </a:rPr>
              <a:t>UnSupervised</a:t>
            </a:r>
            <a:r>
              <a:rPr lang="en-US" sz="1400" dirty="0">
                <a:solidFill>
                  <a:srgbClr val="000000"/>
                </a:solidFill>
                <a:latin typeface="Helvetica Neue"/>
              </a:rPr>
              <a:t> Models:</a:t>
            </a:r>
          </a:p>
          <a:p>
            <a:pPr algn="l">
              <a:buFont typeface="Arial" panose="020B0604020202020204" pitchFamily="34" charset="0"/>
              <a:buChar char="•"/>
            </a:pPr>
            <a:r>
              <a:rPr lang="en-US" sz="1400" dirty="0" err="1">
                <a:solidFill>
                  <a:srgbClr val="000000"/>
                </a:solidFill>
                <a:latin typeface="Helvetica Neue"/>
              </a:rPr>
              <a:t>KMeans</a:t>
            </a:r>
            <a:r>
              <a:rPr lang="en-US" sz="1400" dirty="0">
                <a:solidFill>
                  <a:srgbClr val="000000"/>
                </a:solidFill>
                <a:latin typeface="Helvetica Neue"/>
              </a:rPr>
              <a:t> Clustering with PCA feature selection</a:t>
            </a:r>
          </a:p>
          <a:p>
            <a:pPr algn="l">
              <a:buFont typeface="Arial" panose="020B0604020202020204" pitchFamily="34" charset="0"/>
              <a:buChar char="•"/>
            </a:pPr>
            <a:r>
              <a:rPr lang="en-US" sz="1400" dirty="0">
                <a:solidFill>
                  <a:srgbClr val="000000"/>
                </a:solidFill>
                <a:latin typeface="Helvetica Neue"/>
              </a:rPr>
              <a:t>GMM Clustering with t-SNE feature selection</a:t>
            </a:r>
          </a:p>
          <a:p>
            <a:pPr marL="457200" lvl="0" indent="-317500" algn="l" rtl="0">
              <a:lnSpc>
                <a:spcPct val="115000"/>
              </a:lnSpc>
              <a:spcBef>
                <a:spcPts val="0"/>
              </a:spcBef>
              <a:spcAft>
                <a:spcPts val="0"/>
              </a:spcAft>
              <a:buClr>
                <a:srgbClr val="000000"/>
              </a:buClr>
              <a:buSzPts val="1400"/>
              <a:buFont typeface="Helvetica Neue"/>
              <a:buChar char="●"/>
            </a:pPr>
            <a:r>
              <a:rPr lang="en-US" sz="1400" dirty="0">
                <a:solidFill>
                  <a:srgbClr val="000000"/>
                </a:solidFill>
                <a:latin typeface="Helvetica Neue"/>
                <a:ea typeface="Helvetica Neue"/>
                <a:cs typeface="Helvetica Neue"/>
                <a:sym typeface="Helvetica Neue"/>
              </a:rPr>
              <a:t>Run the models with different hyperparameters to find the best performance</a:t>
            </a:r>
            <a:endParaRPr sz="1400" dirty="0">
              <a:solidFill>
                <a:srgbClr val="000000"/>
              </a:solidFill>
              <a:latin typeface="Helvetica Neue"/>
              <a:ea typeface="Helvetica Neue"/>
              <a:cs typeface="Helvetica Neue"/>
              <a:sym typeface="Helvetica Neue"/>
            </a:endParaRPr>
          </a:p>
          <a:p>
            <a:pPr marL="457200" lvl="0" indent="-317500" algn="l" rtl="0">
              <a:spcBef>
                <a:spcPts val="0"/>
              </a:spcBef>
              <a:spcAft>
                <a:spcPts val="0"/>
              </a:spcAft>
              <a:buClr>
                <a:schemeClr val="dk1"/>
              </a:buClr>
              <a:buSzPts val="1400"/>
              <a:buFont typeface="Helvetica Neue"/>
              <a:buChar char="●"/>
            </a:pPr>
            <a:r>
              <a:rPr lang="en-US" sz="1400" dirty="0">
                <a:solidFill>
                  <a:schemeClr val="dk1"/>
                </a:solidFill>
                <a:latin typeface="Helvetica Neue"/>
                <a:ea typeface="Helvetica Neue"/>
                <a:cs typeface="Helvetica Neue"/>
                <a:sym typeface="Helvetica Neue"/>
              </a:rPr>
              <a:t>Evaluate the model performance based on Accuracy Score, Classification Report, Cross Validation Score and Confusion Matrix</a:t>
            </a:r>
            <a:endParaRPr sz="1400" dirty="0">
              <a:solidFill>
                <a:srgbClr val="000000"/>
              </a:solidFill>
              <a:latin typeface="Helvetica Neue"/>
              <a:ea typeface="Helvetica Neue"/>
              <a:cs typeface="Helvetica Neue"/>
              <a:sym typeface="Helvetica Neue"/>
            </a:endParaRPr>
          </a:p>
        </p:txBody>
      </p:sp>
      <p:sp>
        <p:nvSpPr>
          <p:cNvPr id="112" name="Google Shape;112;p4"/>
          <p:cNvSpPr/>
          <p:nvPr/>
        </p:nvSpPr>
        <p:spPr>
          <a:xfrm>
            <a:off x="1879600" y="158750"/>
            <a:ext cx="1898650" cy="415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2b0dd5ecd2d_1_4"/>
          <p:cNvSpPr txBox="1">
            <a:spLocks noGrp="1"/>
          </p:cNvSpPr>
          <p:nvPr>
            <p:ph type="title"/>
          </p:nvPr>
        </p:nvSpPr>
        <p:spPr>
          <a:xfrm>
            <a:off x="311700" y="574450"/>
            <a:ext cx="6312600" cy="5532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2500"/>
              <a:buNone/>
            </a:pPr>
            <a:r>
              <a:rPr lang="en-US" sz="2400" b="1"/>
              <a:t>Implementation Steps</a:t>
            </a:r>
            <a:endParaRPr sz="2400" b="1"/>
          </a:p>
        </p:txBody>
      </p:sp>
      <p:sp>
        <p:nvSpPr>
          <p:cNvPr id="118" name="Google Shape;118;g2b0dd5ecd2d_1_4"/>
          <p:cNvSpPr txBox="1">
            <a:spLocks noGrp="1"/>
          </p:cNvSpPr>
          <p:nvPr>
            <p:ph type="body" idx="1"/>
          </p:nvPr>
        </p:nvSpPr>
        <p:spPr>
          <a:xfrm>
            <a:off x="243400" y="1047750"/>
            <a:ext cx="5355600" cy="36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400" b="1">
                <a:solidFill>
                  <a:srgbClr val="000000"/>
                </a:solidFill>
                <a:latin typeface="Helvetica Neue"/>
                <a:ea typeface="Helvetica Neue"/>
                <a:cs typeface="Helvetica Neue"/>
                <a:sym typeface="Helvetica Neue"/>
              </a:rPr>
              <a:t>Data Exploration</a:t>
            </a:r>
            <a:endParaRPr sz="1400" b="1">
              <a:solidFill>
                <a:srgbClr val="000000"/>
              </a:solidFill>
              <a:latin typeface="Helvetica Neue"/>
              <a:ea typeface="Helvetica Neue"/>
              <a:cs typeface="Helvetica Neue"/>
              <a:sym typeface="Helvetica Neue"/>
            </a:endParaRPr>
          </a:p>
          <a:p>
            <a:pPr marL="914400" lvl="1" indent="-317500" algn="l" rtl="0">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Drop ‘na’ values</a:t>
            </a:r>
            <a:endParaRPr sz="1400">
              <a:solidFill>
                <a:srgbClr val="000000"/>
              </a:solidFill>
              <a:latin typeface="Helvetica Neue"/>
              <a:ea typeface="Helvetica Neue"/>
              <a:cs typeface="Helvetica Neue"/>
              <a:sym typeface="Helvetica Neue"/>
            </a:endParaRPr>
          </a:p>
          <a:p>
            <a:pPr marL="914400" lvl="1" indent="-317500" algn="l" rtl="0">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Replace null values with mean</a:t>
            </a:r>
            <a:endParaRPr sz="1400">
              <a:solidFill>
                <a:srgbClr val="000000"/>
              </a:solidFill>
              <a:latin typeface="Helvetica Neue"/>
              <a:ea typeface="Helvetica Neue"/>
              <a:cs typeface="Helvetica Neue"/>
              <a:sym typeface="Helvetica Neue"/>
            </a:endParaRPr>
          </a:p>
          <a:p>
            <a:pPr marL="914400" lvl="1" indent="-317500" algn="l" rtl="0">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Convert the columns into correct data type</a:t>
            </a:r>
            <a:endParaRPr sz="1400">
              <a:solidFill>
                <a:srgbClr val="000000"/>
              </a:solidFill>
              <a:latin typeface="Helvetica Neue"/>
              <a:ea typeface="Helvetica Neue"/>
              <a:cs typeface="Helvetica Neue"/>
              <a:sym typeface="Helvetica Neue"/>
            </a:endParaRPr>
          </a:p>
          <a:p>
            <a:pPr marL="914400" lvl="1" indent="-317500" algn="l" rtl="0">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Remove unique columns</a:t>
            </a:r>
            <a:endParaRPr sz="1400">
              <a:solidFill>
                <a:srgbClr val="000000"/>
              </a:solidFill>
              <a:latin typeface="Helvetica Neue"/>
              <a:ea typeface="Helvetica Neue"/>
              <a:cs typeface="Helvetica Neue"/>
              <a:sym typeface="Helvetica Neue"/>
            </a:endParaRPr>
          </a:p>
          <a:p>
            <a:pPr marL="914400" lvl="1" indent="-317500" algn="l" rtl="0">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Understand the data distribution</a:t>
            </a:r>
            <a:endParaRPr sz="1400">
              <a:solidFill>
                <a:srgbClr val="000000"/>
              </a:solidFill>
              <a:latin typeface="Helvetica Neue"/>
              <a:ea typeface="Helvetica Neue"/>
              <a:cs typeface="Helvetica Neue"/>
              <a:sym typeface="Helvetica Neue"/>
            </a:endParaRPr>
          </a:p>
          <a:p>
            <a:pPr marL="914400" lvl="1" indent="-317500" algn="l" rtl="0">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Encoding the categorical data</a:t>
            </a:r>
            <a:endParaRPr sz="1400">
              <a:solidFill>
                <a:srgbClr val="000000"/>
              </a:solidFill>
              <a:latin typeface="Helvetica Neue"/>
              <a:ea typeface="Helvetica Neue"/>
              <a:cs typeface="Helvetica Neue"/>
              <a:sym typeface="Helvetica Neue"/>
            </a:endParaRPr>
          </a:p>
          <a:p>
            <a:pPr marL="914400" lvl="1" indent="-317500" algn="l" rtl="0">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Standardize the values to one scale</a:t>
            </a:r>
            <a:endParaRPr sz="1400">
              <a:solidFill>
                <a:srgbClr val="000000"/>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1400">
              <a:solidFill>
                <a:srgbClr val="000000"/>
              </a:solidFill>
              <a:latin typeface="Helvetica Neue"/>
              <a:ea typeface="Helvetica Neue"/>
              <a:cs typeface="Helvetica Neue"/>
              <a:sym typeface="Helvetica Neue"/>
            </a:endParaRPr>
          </a:p>
        </p:txBody>
      </p:sp>
      <p:sp>
        <p:nvSpPr>
          <p:cNvPr id="119" name="Google Shape;119;g2b0dd5ecd2d_1_4"/>
          <p:cNvSpPr/>
          <p:nvPr/>
        </p:nvSpPr>
        <p:spPr>
          <a:xfrm>
            <a:off x="1879600" y="158750"/>
            <a:ext cx="1898700" cy="41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20" name="Google Shape;120;g2b0dd5ecd2d_1_4"/>
          <p:cNvPicPr preferRelativeResize="0"/>
          <p:nvPr/>
        </p:nvPicPr>
        <p:blipFill>
          <a:blip r:embed="rId3">
            <a:alphaModFix/>
          </a:blip>
          <a:stretch>
            <a:fillRect/>
          </a:stretch>
        </p:blipFill>
        <p:spPr>
          <a:xfrm>
            <a:off x="5795800" y="158750"/>
            <a:ext cx="2832850" cy="2312450"/>
          </a:xfrm>
          <a:prstGeom prst="rect">
            <a:avLst/>
          </a:prstGeom>
          <a:noFill/>
          <a:ln>
            <a:noFill/>
          </a:ln>
        </p:spPr>
      </p:pic>
      <p:pic>
        <p:nvPicPr>
          <p:cNvPr id="121" name="Google Shape;121;g2b0dd5ecd2d_1_4"/>
          <p:cNvPicPr preferRelativeResize="0"/>
          <p:nvPr/>
        </p:nvPicPr>
        <p:blipFill>
          <a:blip r:embed="rId4">
            <a:alphaModFix/>
          </a:blip>
          <a:stretch>
            <a:fillRect/>
          </a:stretch>
        </p:blipFill>
        <p:spPr>
          <a:xfrm>
            <a:off x="5723550" y="2543075"/>
            <a:ext cx="3172724" cy="2432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2b0dd5ecd2d_1_14"/>
          <p:cNvSpPr txBox="1">
            <a:spLocks noGrp="1"/>
          </p:cNvSpPr>
          <p:nvPr>
            <p:ph type="title"/>
          </p:nvPr>
        </p:nvSpPr>
        <p:spPr>
          <a:xfrm>
            <a:off x="311700" y="574450"/>
            <a:ext cx="6312600" cy="5532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2500"/>
              <a:buNone/>
            </a:pPr>
            <a:r>
              <a:rPr lang="en-US" sz="2400" b="1"/>
              <a:t>Implementation Steps</a:t>
            </a:r>
            <a:endParaRPr sz="2400" b="1"/>
          </a:p>
        </p:txBody>
      </p:sp>
      <p:sp>
        <p:nvSpPr>
          <p:cNvPr id="127" name="Google Shape;127;g2b0dd5ecd2d_1_14"/>
          <p:cNvSpPr txBox="1">
            <a:spLocks noGrp="1"/>
          </p:cNvSpPr>
          <p:nvPr>
            <p:ph type="body" idx="1"/>
          </p:nvPr>
        </p:nvSpPr>
        <p:spPr>
          <a:xfrm>
            <a:off x="243400" y="1047750"/>
            <a:ext cx="3656100" cy="36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400" b="1">
                <a:solidFill>
                  <a:srgbClr val="000000"/>
                </a:solidFill>
                <a:latin typeface="Helvetica Neue"/>
                <a:ea typeface="Helvetica Neue"/>
                <a:cs typeface="Helvetica Neue"/>
                <a:sym typeface="Helvetica Neue"/>
              </a:rPr>
              <a:t>Class Balancing</a:t>
            </a:r>
            <a:endParaRPr sz="1400" b="1">
              <a:solidFill>
                <a:srgbClr val="000000"/>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1400">
              <a:solidFill>
                <a:srgbClr val="000000"/>
              </a:solidFill>
              <a:latin typeface="Helvetica Neue"/>
              <a:ea typeface="Helvetica Neue"/>
              <a:cs typeface="Helvetica Neue"/>
              <a:sym typeface="Helvetica Neue"/>
            </a:endParaRPr>
          </a:p>
          <a:p>
            <a:pPr marL="457200" lvl="0" indent="-317500" algn="l" rtl="0">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The data is not balanced. There are around 5000 records for Churn ‘No’ and 2000 records for Churn ‘Yes’.</a:t>
            </a:r>
            <a:endParaRPr sz="1400">
              <a:solidFill>
                <a:srgbClr val="000000"/>
              </a:solidFill>
              <a:latin typeface="Helvetica Neue"/>
              <a:ea typeface="Helvetica Neue"/>
              <a:cs typeface="Helvetica Neue"/>
              <a:sym typeface="Helvetica Neue"/>
            </a:endParaRPr>
          </a:p>
          <a:p>
            <a:pPr marL="457200" lvl="0" indent="-317500" algn="l" rtl="0">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The model will give biased result if the data is not balanced so used ‘Stratify’ method to balance this data during splitting the dataset for train and test.</a:t>
            </a:r>
            <a:endParaRPr sz="1400">
              <a:solidFill>
                <a:srgbClr val="000000"/>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1400">
              <a:solidFill>
                <a:srgbClr val="000000"/>
              </a:solidFill>
              <a:latin typeface="Helvetica Neue"/>
              <a:ea typeface="Helvetica Neue"/>
              <a:cs typeface="Helvetica Neue"/>
              <a:sym typeface="Helvetica Neue"/>
            </a:endParaRPr>
          </a:p>
        </p:txBody>
      </p:sp>
      <p:sp>
        <p:nvSpPr>
          <p:cNvPr id="128" name="Google Shape;128;g2b0dd5ecd2d_1_14"/>
          <p:cNvSpPr/>
          <p:nvPr/>
        </p:nvSpPr>
        <p:spPr>
          <a:xfrm>
            <a:off x="1879600" y="158750"/>
            <a:ext cx="1898700" cy="41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29" name="Google Shape;129;g2b0dd5ecd2d_1_14"/>
          <p:cNvPicPr preferRelativeResize="0"/>
          <p:nvPr/>
        </p:nvPicPr>
        <p:blipFill>
          <a:blip r:embed="rId3">
            <a:alphaModFix/>
          </a:blip>
          <a:stretch>
            <a:fillRect/>
          </a:stretch>
        </p:blipFill>
        <p:spPr>
          <a:xfrm>
            <a:off x="4248700" y="1518275"/>
            <a:ext cx="4685250" cy="2429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2b0dd5ecd2d_1_24"/>
          <p:cNvSpPr txBox="1">
            <a:spLocks noGrp="1"/>
          </p:cNvSpPr>
          <p:nvPr>
            <p:ph type="title"/>
          </p:nvPr>
        </p:nvSpPr>
        <p:spPr>
          <a:xfrm>
            <a:off x="311700" y="574450"/>
            <a:ext cx="6312600" cy="5532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2500"/>
              <a:buNone/>
            </a:pPr>
            <a:r>
              <a:rPr lang="en-US" sz="2400" b="1"/>
              <a:t>Implementation Steps</a:t>
            </a:r>
            <a:endParaRPr sz="2400" b="1"/>
          </a:p>
        </p:txBody>
      </p:sp>
      <p:sp>
        <p:nvSpPr>
          <p:cNvPr id="135" name="Google Shape;135;g2b0dd5ecd2d_1_24"/>
          <p:cNvSpPr txBox="1">
            <a:spLocks noGrp="1"/>
          </p:cNvSpPr>
          <p:nvPr>
            <p:ph type="body" idx="1"/>
          </p:nvPr>
        </p:nvSpPr>
        <p:spPr>
          <a:xfrm>
            <a:off x="243400" y="1047750"/>
            <a:ext cx="8029200" cy="36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400" b="1">
                <a:solidFill>
                  <a:srgbClr val="000000"/>
                </a:solidFill>
                <a:latin typeface="Helvetica Neue"/>
                <a:ea typeface="Helvetica Neue"/>
                <a:cs typeface="Helvetica Neue"/>
                <a:sym typeface="Helvetica Neue"/>
              </a:rPr>
              <a:t>Model Execution</a:t>
            </a:r>
            <a:endParaRPr sz="1400" b="1">
              <a:solidFill>
                <a:srgbClr val="000000"/>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1400">
              <a:solidFill>
                <a:srgbClr val="000000"/>
              </a:solidFill>
              <a:latin typeface="Helvetica Neue"/>
              <a:ea typeface="Helvetica Neue"/>
              <a:cs typeface="Helvetica Neue"/>
              <a:sym typeface="Helvetica Neue"/>
            </a:endParaRPr>
          </a:p>
          <a:p>
            <a:pPr marL="457200" lvl="0" indent="-317500" algn="l" rtl="0">
              <a:spcBef>
                <a:spcPts val="0"/>
              </a:spcBef>
              <a:spcAft>
                <a:spcPts val="0"/>
              </a:spcAft>
              <a:buClr>
                <a:schemeClr val="dk1"/>
              </a:buClr>
              <a:buSzPts val="1400"/>
              <a:buFont typeface="Helvetica Neue"/>
              <a:buChar char="●"/>
            </a:pPr>
            <a:r>
              <a:rPr lang="en-US" sz="1400">
                <a:solidFill>
                  <a:schemeClr val="dk1"/>
                </a:solidFill>
                <a:latin typeface="Helvetica Neue"/>
                <a:ea typeface="Helvetica Neue"/>
                <a:cs typeface="Helvetica Neue"/>
                <a:sym typeface="Helvetica Neue"/>
              </a:rPr>
              <a:t>Split the train and test dataset by 33% test size </a:t>
            </a:r>
            <a:endParaRPr sz="1400">
              <a:solidFill>
                <a:schemeClr val="dk1"/>
              </a:solidFill>
              <a:latin typeface="Helvetica Neue"/>
              <a:ea typeface="Helvetica Neue"/>
              <a:cs typeface="Helvetica Neue"/>
              <a:sym typeface="Helvetica Neue"/>
            </a:endParaRPr>
          </a:p>
          <a:p>
            <a:pPr marL="457200" lvl="0" indent="-317500" algn="l" rtl="0">
              <a:spcBef>
                <a:spcPts val="0"/>
              </a:spcBef>
              <a:spcAft>
                <a:spcPts val="0"/>
              </a:spcAft>
              <a:buClr>
                <a:schemeClr val="dk1"/>
              </a:buClr>
              <a:buSzPts val="1400"/>
              <a:buFont typeface="Helvetica Neue"/>
              <a:buChar char="●"/>
            </a:pPr>
            <a:r>
              <a:rPr lang="en-US" sz="1400">
                <a:solidFill>
                  <a:schemeClr val="dk1"/>
                </a:solidFill>
                <a:latin typeface="Helvetica Neue"/>
                <a:ea typeface="Helvetica Neue"/>
                <a:cs typeface="Helvetica Neue"/>
                <a:sym typeface="Helvetica Neue"/>
              </a:rPr>
              <a:t>Run the below Classification Models through both PCA and Kbest Feature selection approach with Gridsearch CV to find the best hyperparameters for the model</a:t>
            </a:r>
            <a:endParaRPr sz="1400">
              <a:solidFill>
                <a:schemeClr val="dk1"/>
              </a:solidFill>
              <a:latin typeface="Helvetica Neue"/>
              <a:ea typeface="Helvetica Neue"/>
              <a:cs typeface="Helvetica Neue"/>
              <a:sym typeface="Helvetica Neue"/>
            </a:endParaRPr>
          </a:p>
          <a:p>
            <a:pPr marL="914400" lvl="1" indent="-317500" algn="l" rtl="0">
              <a:spcBef>
                <a:spcPts val="0"/>
              </a:spcBef>
              <a:spcAft>
                <a:spcPts val="0"/>
              </a:spcAft>
              <a:buClr>
                <a:schemeClr val="dk1"/>
              </a:buClr>
              <a:buSzPts val="1400"/>
              <a:buFont typeface="Helvetica Neue"/>
              <a:buChar char="○"/>
            </a:pPr>
            <a:r>
              <a:rPr lang="en-US" sz="1400">
                <a:solidFill>
                  <a:schemeClr val="dk1"/>
                </a:solidFill>
                <a:latin typeface="Helvetica Neue"/>
                <a:ea typeface="Helvetica Neue"/>
                <a:cs typeface="Helvetica Neue"/>
                <a:sym typeface="Helvetica Neue"/>
              </a:rPr>
              <a:t>Decision Tree Model</a:t>
            </a:r>
            <a:endParaRPr sz="1400">
              <a:solidFill>
                <a:schemeClr val="dk1"/>
              </a:solidFill>
              <a:latin typeface="Helvetica Neue"/>
              <a:ea typeface="Helvetica Neue"/>
              <a:cs typeface="Helvetica Neue"/>
              <a:sym typeface="Helvetica Neue"/>
            </a:endParaRPr>
          </a:p>
          <a:p>
            <a:pPr marL="914400" lvl="1" indent="-317500" algn="l" rtl="0">
              <a:spcBef>
                <a:spcPts val="0"/>
              </a:spcBef>
              <a:spcAft>
                <a:spcPts val="0"/>
              </a:spcAft>
              <a:buClr>
                <a:schemeClr val="dk1"/>
              </a:buClr>
              <a:buSzPts val="1400"/>
              <a:buFont typeface="Helvetica Neue"/>
              <a:buChar char="○"/>
            </a:pPr>
            <a:r>
              <a:rPr lang="en-US" sz="1400">
                <a:solidFill>
                  <a:schemeClr val="dk1"/>
                </a:solidFill>
                <a:latin typeface="Helvetica Neue"/>
                <a:ea typeface="Helvetica Neue"/>
                <a:cs typeface="Helvetica Neue"/>
                <a:sym typeface="Helvetica Neue"/>
              </a:rPr>
              <a:t>KNN (K Nearest Neighbor) Model</a:t>
            </a:r>
            <a:endParaRPr sz="1400">
              <a:solidFill>
                <a:schemeClr val="dk1"/>
              </a:solidFill>
              <a:latin typeface="Helvetica Neue"/>
              <a:ea typeface="Helvetica Neue"/>
              <a:cs typeface="Helvetica Neue"/>
              <a:sym typeface="Helvetica Neue"/>
            </a:endParaRPr>
          </a:p>
          <a:p>
            <a:pPr marL="914400" lvl="1" indent="-317500" algn="l" rtl="0">
              <a:spcBef>
                <a:spcPts val="0"/>
              </a:spcBef>
              <a:spcAft>
                <a:spcPts val="0"/>
              </a:spcAft>
              <a:buClr>
                <a:schemeClr val="dk1"/>
              </a:buClr>
              <a:buSzPts val="1400"/>
              <a:buFont typeface="Helvetica Neue"/>
              <a:buChar char="○"/>
            </a:pPr>
            <a:r>
              <a:rPr lang="en-US" sz="1400">
                <a:solidFill>
                  <a:schemeClr val="dk1"/>
                </a:solidFill>
                <a:latin typeface="Helvetica Neue"/>
                <a:ea typeface="Helvetica Neue"/>
                <a:cs typeface="Helvetica Neue"/>
                <a:sym typeface="Helvetica Neue"/>
              </a:rPr>
              <a:t>Random Forest Model</a:t>
            </a:r>
            <a:endParaRPr sz="1400">
              <a:solidFill>
                <a:schemeClr val="dk1"/>
              </a:solidFill>
              <a:latin typeface="Helvetica Neue"/>
              <a:ea typeface="Helvetica Neue"/>
              <a:cs typeface="Helvetica Neue"/>
              <a:sym typeface="Helvetica Neue"/>
            </a:endParaRPr>
          </a:p>
          <a:p>
            <a:pPr marL="914400" lvl="1" indent="-317500" algn="l" rtl="0">
              <a:spcBef>
                <a:spcPts val="0"/>
              </a:spcBef>
              <a:spcAft>
                <a:spcPts val="0"/>
              </a:spcAft>
              <a:buClr>
                <a:schemeClr val="dk1"/>
              </a:buClr>
              <a:buSzPts val="1400"/>
              <a:buFont typeface="Helvetica Neue"/>
              <a:buChar char="○"/>
            </a:pPr>
            <a:r>
              <a:rPr lang="en-US" sz="1400">
                <a:solidFill>
                  <a:schemeClr val="dk1"/>
                </a:solidFill>
                <a:latin typeface="Helvetica Neue"/>
                <a:ea typeface="Helvetica Neue"/>
                <a:cs typeface="Helvetica Neue"/>
                <a:sym typeface="Helvetica Neue"/>
              </a:rPr>
              <a:t>SVC (Support Vector Classifier) Model</a:t>
            </a:r>
            <a:endParaRPr sz="1400">
              <a:solidFill>
                <a:schemeClr val="dk1"/>
              </a:solidFill>
              <a:latin typeface="Helvetica Neue"/>
              <a:ea typeface="Helvetica Neue"/>
              <a:cs typeface="Helvetica Neue"/>
              <a:sym typeface="Helvetica Neue"/>
            </a:endParaRPr>
          </a:p>
          <a:p>
            <a:pPr marL="914400" lvl="1" indent="-317500" algn="l" rtl="0">
              <a:spcBef>
                <a:spcPts val="0"/>
              </a:spcBef>
              <a:spcAft>
                <a:spcPts val="0"/>
              </a:spcAft>
              <a:buClr>
                <a:schemeClr val="dk1"/>
              </a:buClr>
              <a:buSzPts val="1400"/>
              <a:buFont typeface="Helvetica Neue"/>
              <a:buChar char="○"/>
            </a:pPr>
            <a:r>
              <a:rPr lang="en-US" sz="1400">
                <a:solidFill>
                  <a:schemeClr val="dk1"/>
                </a:solidFill>
                <a:latin typeface="Helvetica Neue"/>
                <a:ea typeface="Helvetica Neue"/>
                <a:cs typeface="Helvetica Neue"/>
                <a:sym typeface="Helvetica Neue"/>
              </a:rPr>
              <a:t>Logistic Regression Classifier Model</a:t>
            </a:r>
            <a:endParaRPr sz="1400">
              <a:solidFill>
                <a:schemeClr val="dk1"/>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1400">
              <a:solidFill>
                <a:srgbClr val="000000"/>
              </a:solidFill>
              <a:latin typeface="Helvetica Neue"/>
              <a:ea typeface="Helvetica Neue"/>
              <a:cs typeface="Helvetica Neue"/>
              <a:sym typeface="Helvetica Neue"/>
            </a:endParaRPr>
          </a:p>
        </p:txBody>
      </p:sp>
      <p:sp>
        <p:nvSpPr>
          <p:cNvPr id="136" name="Google Shape;136;g2b0dd5ecd2d_1_24"/>
          <p:cNvSpPr/>
          <p:nvPr/>
        </p:nvSpPr>
        <p:spPr>
          <a:xfrm>
            <a:off x="1879600" y="158750"/>
            <a:ext cx="1898700" cy="41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2b0dd5ecd2d_1_42"/>
          <p:cNvSpPr txBox="1">
            <a:spLocks noGrp="1"/>
          </p:cNvSpPr>
          <p:nvPr>
            <p:ph type="title"/>
          </p:nvPr>
        </p:nvSpPr>
        <p:spPr>
          <a:xfrm>
            <a:off x="311700" y="574450"/>
            <a:ext cx="6312600" cy="5532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2500"/>
              <a:buNone/>
            </a:pPr>
            <a:r>
              <a:rPr lang="en-US" sz="2400" b="1"/>
              <a:t>Implementation Steps</a:t>
            </a:r>
            <a:endParaRPr sz="2400" b="1"/>
          </a:p>
        </p:txBody>
      </p:sp>
      <p:sp>
        <p:nvSpPr>
          <p:cNvPr id="142" name="Google Shape;142;g2b0dd5ecd2d_1_42"/>
          <p:cNvSpPr txBox="1">
            <a:spLocks noGrp="1"/>
          </p:cNvSpPr>
          <p:nvPr>
            <p:ph type="body" idx="1"/>
          </p:nvPr>
        </p:nvSpPr>
        <p:spPr>
          <a:xfrm>
            <a:off x="243400" y="1047750"/>
            <a:ext cx="8301000" cy="36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400" b="1">
                <a:solidFill>
                  <a:srgbClr val="000000"/>
                </a:solidFill>
                <a:latin typeface="Helvetica Neue"/>
                <a:ea typeface="Helvetica Neue"/>
                <a:cs typeface="Helvetica Neue"/>
                <a:sym typeface="Helvetica Neue"/>
              </a:rPr>
              <a:t>Model Evaluation</a:t>
            </a:r>
            <a:endParaRPr sz="1400" b="1">
              <a:solidFill>
                <a:srgbClr val="000000"/>
              </a:solidFill>
              <a:latin typeface="Helvetica Neue"/>
              <a:ea typeface="Helvetica Neue"/>
              <a:cs typeface="Helvetica Neue"/>
              <a:sym typeface="Helvetica Neue"/>
            </a:endParaRPr>
          </a:p>
          <a:p>
            <a:pPr marL="0" lvl="0" indent="0" algn="l" rtl="0">
              <a:spcBef>
                <a:spcPts val="0"/>
              </a:spcBef>
              <a:spcAft>
                <a:spcPts val="0"/>
              </a:spcAft>
              <a:buNone/>
            </a:pPr>
            <a:r>
              <a:rPr lang="en-US" sz="1400">
                <a:solidFill>
                  <a:schemeClr val="dk1"/>
                </a:solidFill>
                <a:latin typeface="Helvetica Neue"/>
                <a:ea typeface="Helvetica Neue"/>
                <a:cs typeface="Helvetica Neue"/>
                <a:sym typeface="Helvetica Neue"/>
              </a:rPr>
              <a:t>Evaluate the model performance based on Accuracy Score, Classification Report, Cross Validation Score and Confusion Matrix</a:t>
            </a:r>
            <a:endParaRPr sz="1400">
              <a:solidFill>
                <a:schemeClr val="dk1"/>
              </a:solidFill>
              <a:latin typeface="Helvetica Neue"/>
              <a:ea typeface="Helvetica Neue"/>
              <a:cs typeface="Helvetica Neue"/>
              <a:sym typeface="Helvetica Neue"/>
            </a:endParaRPr>
          </a:p>
          <a:p>
            <a:pPr marL="0" lvl="0" indent="0" algn="l" rtl="0">
              <a:spcBef>
                <a:spcPts val="0"/>
              </a:spcBef>
              <a:spcAft>
                <a:spcPts val="0"/>
              </a:spcAft>
              <a:buNone/>
            </a:pPr>
            <a:endParaRPr sz="1400">
              <a:solidFill>
                <a:schemeClr val="dk1"/>
              </a:solidFill>
              <a:latin typeface="Helvetica Neue"/>
              <a:ea typeface="Helvetica Neue"/>
              <a:cs typeface="Helvetica Neue"/>
              <a:sym typeface="Helvetica Neue"/>
            </a:endParaRPr>
          </a:p>
          <a:p>
            <a:pPr marL="0" lvl="0" indent="0" algn="l" rtl="0">
              <a:spcBef>
                <a:spcPts val="0"/>
              </a:spcBef>
              <a:spcAft>
                <a:spcPts val="0"/>
              </a:spcAft>
              <a:buNone/>
            </a:pPr>
            <a:r>
              <a:rPr lang="en-US" sz="1400" b="1">
                <a:solidFill>
                  <a:schemeClr val="dk1"/>
                </a:solidFill>
                <a:latin typeface="Helvetica Neue"/>
                <a:ea typeface="Helvetica Neue"/>
                <a:cs typeface="Helvetica Neue"/>
                <a:sym typeface="Helvetica Neue"/>
              </a:rPr>
              <a:t>Accuracy Score:</a:t>
            </a:r>
            <a:r>
              <a:rPr lang="en-US" sz="1400">
                <a:solidFill>
                  <a:schemeClr val="dk1"/>
                </a:solidFill>
                <a:latin typeface="Helvetica Neue"/>
                <a:ea typeface="Helvetica Neue"/>
                <a:cs typeface="Helvetica Neue"/>
                <a:sym typeface="Helvetica Neue"/>
              </a:rPr>
              <a:t> Function computes the subset accuracy. Comparing the prediction vs actual value</a:t>
            </a:r>
            <a:endParaRPr sz="1400">
              <a:solidFill>
                <a:schemeClr val="dk1"/>
              </a:solidFill>
              <a:latin typeface="Helvetica Neue"/>
              <a:ea typeface="Helvetica Neue"/>
              <a:cs typeface="Helvetica Neue"/>
              <a:sym typeface="Helvetica Neue"/>
            </a:endParaRPr>
          </a:p>
          <a:p>
            <a:pPr marL="0" lvl="0" indent="0" algn="l" rtl="0">
              <a:spcBef>
                <a:spcPts val="0"/>
              </a:spcBef>
              <a:spcAft>
                <a:spcPts val="0"/>
              </a:spcAft>
              <a:buNone/>
            </a:pPr>
            <a:r>
              <a:rPr lang="en-US" sz="1400" b="1">
                <a:solidFill>
                  <a:schemeClr val="dk1"/>
                </a:solidFill>
                <a:latin typeface="Helvetica Neue"/>
                <a:ea typeface="Helvetica Neue"/>
                <a:cs typeface="Helvetica Neue"/>
                <a:sym typeface="Helvetica Neue"/>
              </a:rPr>
              <a:t>Classification Report:</a:t>
            </a:r>
            <a:r>
              <a:rPr lang="en-US" sz="1400">
                <a:solidFill>
                  <a:schemeClr val="dk1"/>
                </a:solidFill>
                <a:latin typeface="Helvetica Neue"/>
                <a:ea typeface="Helvetica Neue"/>
                <a:cs typeface="Helvetica Neue"/>
                <a:sym typeface="Helvetica Neue"/>
              </a:rPr>
              <a:t> Text report showing the main classification metrics </a:t>
            </a:r>
            <a:endParaRPr sz="1400">
              <a:solidFill>
                <a:schemeClr val="dk1"/>
              </a:solidFill>
              <a:latin typeface="Helvetica Neue"/>
              <a:ea typeface="Helvetica Neue"/>
              <a:cs typeface="Helvetica Neue"/>
              <a:sym typeface="Helvetica Neue"/>
            </a:endParaRPr>
          </a:p>
          <a:p>
            <a:pPr marL="457200" lvl="0" indent="-317500" algn="l" rtl="0">
              <a:spcBef>
                <a:spcPts val="0"/>
              </a:spcBef>
              <a:spcAft>
                <a:spcPts val="0"/>
              </a:spcAft>
              <a:buClr>
                <a:schemeClr val="dk1"/>
              </a:buClr>
              <a:buSzPts val="1400"/>
              <a:buFont typeface="Helvetica Neue"/>
              <a:buChar char="●"/>
            </a:pPr>
            <a:r>
              <a:rPr lang="en-US" sz="1400" b="1">
                <a:solidFill>
                  <a:schemeClr val="dk1"/>
                </a:solidFill>
                <a:latin typeface="Helvetica Neue"/>
                <a:ea typeface="Helvetica Neue"/>
                <a:cs typeface="Helvetica Neue"/>
                <a:sym typeface="Helvetica Neue"/>
              </a:rPr>
              <a:t>Precision:</a:t>
            </a:r>
            <a:r>
              <a:rPr lang="en-US" sz="1400">
                <a:solidFill>
                  <a:schemeClr val="dk1"/>
                </a:solidFill>
                <a:latin typeface="Helvetica Neue"/>
                <a:ea typeface="Helvetica Neue"/>
                <a:cs typeface="Helvetica Neue"/>
                <a:sym typeface="Helvetica Neue"/>
              </a:rPr>
              <a:t> Percentage of correct positive predictions relative to total positive predictions</a:t>
            </a:r>
            <a:endParaRPr sz="1400">
              <a:solidFill>
                <a:schemeClr val="dk1"/>
              </a:solidFill>
              <a:latin typeface="Helvetica Neue"/>
              <a:ea typeface="Helvetica Neue"/>
              <a:cs typeface="Helvetica Neue"/>
              <a:sym typeface="Helvetica Neue"/>
            </a:endParaRPr>
          </a:p>
          <a:p>
            <a:pPr marL="457200" lvl="0" indent="-317500" algn="l" rtl="0">
              <a:spcBef>
                <a:spcPts val="0"/>
              </a:spcBef>
              <a:spcAft>
                <a:spcPts val="0"/>
              </a:spcAft>
              <a:buClr>
                <a:schemeClr val="dk1"/>
              </a:buClr>
              <a:buSzPts val="1400"/>
              <a:buFont typeface="Helvetica Neue"/>
              <a:buChar char="●"/>
            </a:pPr>
            <a:r>
              <a:rPr lang="en-US" sz="1400" b="1">
                <a:solidFill>
                  <a:schemeClr val="dk1"/>
                </a:solidFill>
                <a:latin typeface="Helvetica Neue"/>
                <a:ea typeface="Helvetica Neue"/>
                <a:cs typeface="Helvetica Neue"/>
                <a:sym typeface="Helvetica Neue"/>
              </a:rPr>
              <a:t>Recall:</a:t>
            </a:r>
            <a:r>
              <a:rPr lang="en-US" sz="1400">
                <a:solidFill>
                  <a:schemeClr val="dk1"/>
                </a:solidFill>
                <a:latin typeface="Helvetica Neue"/>
                <a:ea typeface="Helvetica Neue"/>
                <a:cs typeface="Helvetica Neue"/>
                <a:sym typeface="Helvetica Neue"/>
              </a:rPr>
              <a:t> Percentage of correct positive predictions relative to total actual positives</a:t>
            </a:r>
            <a:endParaRPr sz="1400">
              <a:solidFill>
                <a:schemeClr val="dk1"/>
              </a:solidFill>
              <a:latin typeface="Helvetica Neue"/>
              <a:ea typeface="Helvetica Neue"/>
              <a:cs typeface="Helvetica Neue"/>
              <a:sym typeface="Helvetica Neue"/>
            </a:endParaRPr>
          </a:p>
          <a:p>
            <a:pPr marL="457200" lvl="0" indent="-317500" algn="l" rtl="0">
              <a:spcBef>
                <a:spcPts val="0"/>
              </a:spcBef>
              <a:spcAft>
                <a:spcPts val="0"/>
              </a:spcAft>
              <a:buClr>
                <a:schemeClr val="dk1"/>
              </a:buClr>
              <a:buSzPts val="1400"/>
              <a:buFont typeface="Helvetica Neue"/>
              <a:buChar char="●"/>
            </a:pPr>
            <a:r>
              <a:rPr lang="en-US" sz="1400" b="1">
                <a:solidFill>
                  <a:schemeClr val="dk1"/>
                </a:solidFill>
                <a:latin typeface="Helvetica Neue"/>
                <a:ea typeface="Helvetica Neue"/>
                <a:cs typeface="Helvetica Neue"/>
                <a:sym typeface="Helvetica Neue"/>
              </a:rPr>
              <a:t>F1 Score:</a:t>
            </a:r>
            <a:r>
              <a:rPr lang="en-US" sz="1400">
                <a:solidFill>
                  <a:schemeClr val="dk1"/>
                </a:solidFill>
                <a:latin typeface="Helvetica Neue"/>
                <a:ea typeface="Helvetica Neue"/>
                <a:cs typeface="Helvetica Neue"/>
                <a:sym typeface="Helvetica Neue"/>
              </a:rPr>
              <a:t> Combination of Precision and Recall</a:t>
            </a:r>
            <a:endParaRPr sz="1400">
              <a:solidFill>
                <a:schemeClr val="dk1"/>
              </a:solidFill>
              <a:latin typeface="Helvetica Neue"/>
              <a:ea typeface="Helvetica Neue"/>
              <a:cs typeface="Helvetica Neue"/>
              <a:sym typeface="Helvetica Neue"/>
            </a:endParaRPr>
          </a:p>
          <a:p>
            <a:pPr marL="0" lvl="0" indent="0" algn="l" rtl="0">
              <a:spcBef>
                <a:spcPts val="0"/>
              </a:spcBef>
              <a:spcAft>
                <a:spcPts val="0"/>
              </a:spcAft>
              <a:buNone/>
            </a:pPr>
            <a:r>
              <a:rPr lang="en-US" sz="1400" b="1">
                <a:solidFill>
                  <a:schemeClr val="dk1"/>
                </a:solidFill>
                <a:latin typeface="Helvetica Neue"/>
                <a:ea typeface="Helvetica Neue"/>
                <a:cs typeface="Helvetica Neue"/>
                <a:sym typeface="Helvetica Neue"/>
              </a:rPr>
              <a:t>Cross Validation Score:</a:t>
            </a:r>
            <a:r>
              <a:rPr lang="en-US" sz="1400">
                <a:solidFill>
                  <a:schemeClr val="dk1"/>
                </a:solidFill>
                <a:latin typeface="Helvetica Neue"/>
                <a:ea typeface="Helvetica Neue"/>
                <a:cs typeface="Helvetica Neue"/>
                <a:sym typeface="Helvetica Neue"/>
              </a:rPr>
              <a:t> Evaluate the model score by cross validation</a:t>
            </a:r>
            <a:endParaRPr sz="1400">
              <a:solidFill>
                <a:schemeClr val="dk1"/>
              </a:solidFill>
              <a:latin typeface="Helvetica Neue"/>
              <a:ea typeface="Helvetica Neue"/>
              <a:cs typeface="Helvetica Neue"/>
              <a:sym typeface="Helvetica Neue"/>
            </a:endParaRPr>
          </a:p>
          <a:p>
            <a:pPr marL="0" lvl="0" indent="0" algn="l" rtl="0">
              <a:spcBef>
                <a:spcPts val="0"/>
              </a:spcBef>
              <a:spcAft>
                <a:spcPts val="0"/>
              </a:spcAft>
              <a:buNone/>
            </a:pPr>
            <a:r>
              <a:rPr lang="en-US" sz="1400" b="1">
                <a:solidFill>
                  <a:schemeClr val="dk1"/>
                </a:solidFill>
                <a:latin typeface="Helvetica Neue"/>
                <a:ea typeface="Helvetica Neue"/>
                <a:cs typeface="Helvetica Neue"/>
                <a:sym typeface="Helvetica Neue"/>
              </a:rPr>
              <a:t>Confusion Matrix:</a:t>
            </a:r>
            <a:r>
              <a:rPr lang="en-US" sz="1400">
                <a:solidFill>
                  <a:schemeClr val="dk1"/>
                </a:solidFill>
                <a:latin typeface="Helvetica Neue"/>
                <a:ea typeface="Helvetica Neue"/>
                <a:cs typeface="Helvetica Neue"/>
                <a:sym typeface="Helvetica Neue"/>
              </a:rPr>
              <a:t> Table with two rows and two columns that reports the number of true positives, false negatives, false positives, and true negatives</a:t>
            </a:r>
            <a:endParaRPr sz="1400" b="1">
              <a:solidFill>
                <a:schemeClr val="dk1"/>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1400">
              <a:solidFill>
                <a:srgbClr val="000000"/>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1400">
              <a:solidFill>
                <a:srgbClr val="000000"/>
              </a:solidFill>
              <a:latin typeface="Helvetica Neue"/>
              <a:ea typeface="Helvetica Neue"/>
              <a:cs typeface="Helvetica Neue"/>
              <a:sym typeface="Helvetica Neue"/>
            </a:endParaRPr>
          </a:p>
        </p:txBody>
      </p:sp>
      <p:sp>
        <p:nvSpPr>
          <p:cNvPr id="143" name="Google Shape;143;g2b0dd5ecd2d_1_42"/>
          <p:cNvSpPr/>
          <p:nvPr/>
        </p:nvSpPr>
        <p:spPr>
          <a:xfrm>
            <a:off x="1879600" y="158750"/>
            <a:ext cx="1898700" cy="41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7"/>
        <p:cNvGrpSpPr/>
        <p:nvPr/>
      </p:nvGrpSpPr>
      <p:grpSpPr>
        <a:xfrm>
          <a:off x="0" y="0"/>
          <a:ext cx="0" cy="0"/>
          <a:chOff x="0" y="0"/>
          <a:chExt cx="0" cy="0"/>
        </a:xfrm>
      </p:grpSpPr>
      <p:sp>
        <p:nvSpPr>
          <p:cNvPr id="148" name="Google Shape;148;p6"/>
          <p:cNvSpPr txBox="1">
            <a:spLocks noGrp="1"/>
          </p:cNvSpPr>
          <p:nvPr>
            <p:ph type="subTitle" idx="4294967295"/>
          </p:nvPr>
        </p:nvSpPr>
        <p:spPr>
          <a:xfrm>
            <a:off x="291600" y="574450"/>
            <a:ext cx="6696900" cy="516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chemeClr val="dk2"/>
              </a:buClr>
              <a:buSzPts val="1100"/>
              <a:buFont typeface="Michroma"/>
              <a:buNone/>
            </a:pPr>
            <a:r>
              <a:rPr lang="en-US" sz="1800" b="0" i="0" u="none" strike="noStrike" cap="none">
                <a:solidFill>
                  <a:srgbClr val="000000"/>
                </a:solidFill>
                <a:latin typeface="Michroma"/>
                <a:ea typeface="Michroma"/>
                <a:cs typeface="Michroma"/>
                <a:sym typeface="Michroma"/>
              </a:rPr>
              <a:t>Conclusion</a:t>
            </a:r>
            <a:endParaRPr sz="1800" b="0" i="0" u="none" strike="noStrike" cap="none">
              <a:solidFill>
                <a:srgbClr val="000000"/>
              </a:solidFill>
              <a:latin typeface="Michroma"/>
              <a:ea typeface="Michroma"/>
              <a:cs typeface="Michroma"/>
              <a:sym typeface="Michroma"/>
            </a:endParaRPr>
          </a:p>
        </p:txBody>
      </p:sp>
      <p:sp>
        <p:nvSpPr>
          <p:cNvPr id="149" name="Google Shape;149;p6"/>
          <p:cNvSpPr txBox="1">
            <a:spLocks noGrp="1"/>
          </p:cNvSpPr>
          <p:nvPr>
            <p:ph type="subTitle" idx="4294967295"/>
          </p:nvPr>
        </p:nvSpPr>
        <p:spPr>
          <a:xfrm>
            <a:off x="72800" y="1090450"/>
            <a:ext cx="4846500" cy="252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400">
                <a:solidFill>
                  <a:srgbClr val="000000"/>
                </a:solidFill>
                <a:latin typeface="Helvetica Neue"/>
                <a:ea typeface="Helvetica Neue"/>
                <a:cs typeface="Helvetica Neue"/>
                <a:sym typeface="Helvetica Neue"/>
              </a:rPr>
              <a:t>As part of this exercise, we have run the Logistic Regression, KNN, SVC, Decision Tree, Random Forest models based on two features selection methods, Kbest and PCA. </a:t>
            </a:r>
            <a:endParaRPr sz="1400">
              <a:solidFill>
                <a:srgbClr val="000000"/>
              </a:solidFill>
              <a:latin typeface="Helvetica Neue"/>
              <a:ea typeface="Helvetica Neue"/>
              <a:cs typeface="Helvetica Neue"/>
              <a:sym typeface="Helvetica Neue"/>
            </a:endParaRPr>
          </a:p>
          <a:p>
            <a:pPr marL="0" lvl="0" indent="0" algn="l" rtl="0">
              <a:spcBef>
                <a:spcPts val="0"/>
              </a:spcBef>
              <a:spcAft>
                <a:spcPts val="0"/>
              </a:spcAft>
              <a:buNone/>
            </a:pPr>
            <a:endParaRPr sz="1400" b="1">
              <a:solidFill>
                <a:srgbClr val="000000"/>
              </a:solidFill>
              <a:latin typeface="Helvetica Neue"/>
              <a:ea typeface="Helvetica Neue"/>
              <a:cs typeface="Helvetica Neue"/>
              <a:sym typeface="Helvetica Neue"/>
            </a:endParaRPr>
          </a:p>
          <a:p>
            <a:pPr marL="0" lvl="0" indent="0" algn="l" rtl="0">
              <a:spcBef>
                <a:spcPts val="0"/>
              </a:spcBef>
              <a:spcAft>
                <a:spcPts val="0"/>
              </a:spcAft>
              <a:buNone/>
            </a:pPr>
            <a:r>
              <a:rPr lang="en-US" sz="1400">
                <a:solidFill>
                  <a:srgbClr val="000000"/>
                </a:solidFill>
                <a:latin typeface="Helvetica Neue"/>
                <a:ea typeface="Helvetica Neue"/>
                <a:cs typeface="Helvetica Neue"/>
                <a:sym typeface="Helvetica Neue"/>
              </a:rPr>
              <a:t>The KNN model based on Kbest feature selection model performed very well compared to others so which can considered to predict the potential customer churn with a model accuracy of 79% with parameters 'n_neighbors': 10, 'weights': 'uniform'</a:t>
            </a:r>
            <a:endParaRPr sz="1400">
              <a:solidFill>
                <a:srgbClr val="000000"/>
              </a:solidFill>
              <a:latin typeface="Helvetica Neue"/>
              <a:ea typeface="Helvetica Neue"/>
              <a:cs typeface="Helvetica Neue"/>
              <a:sym typeface="Helvetica Neue"/>
            </a:endParaRPr>
          </a:p>
          <a:p>
            <a:pPr marL="457200" lvl="0" indent="0" algn="l" rtl="0">
              <a:spcBef>
                <a:spcPts val="0"/>
              </a:spcBef>
              <a:spcAft>
                <a:spcPts val="0"/>
              </a:spcAft>
              <a:buNone/>
            </a:pPr>
            <a:endParaRPr sz="1400">
              <a:solidFill>
                <a:srgbClr val="000000"/>
              </a:solidFill>
              <a:latin typeface="Helvetica Neue"/>
              <a:ea typeface="Helvetica Neue"/>
              <a:cs typeface="Helvetica Neue"/>
              <a:sym typeface="Helvetica Neue"/>
            </a:endParaRPr>
          </a:p>
          <a:p>
            <a:pPr marL="0" marR="0" lvl="0" indent="0" algn="l" rtl="0">
              <a:lnSpc>
                <a:spcPct val="115000"/>
              </a:lnSpc>
              <a:spcBef>
                <a:spcPts val="0"/>
              </a:spcBef>
              <a:spcAft>
                <a:spcPts val="0"/>
              </a:spcAft>
              <a:buNone/>
            </a:pPr>
            <a:endParaRPr sz="1400">
              <a:solidFill>
                <a:srgbClr val="000000"/>
              </a:solidFill>
              <a:latin typeface="Helvetica Neue"/>
              <a:ea typeface="Helvetica Neue"/>
              <a:cs typeface="Helvetica Neue"/>
              <a:sym typeface="Helvetica Neue"/>
            </a:endParaRPr>
          </a:p>
          <a:p>
            <a:pPr marL="0" marR="0" lvl="0" indent="0" algn="l" rtl="0">
              <a:lnSpc>
                <a:spcPct val="115000"/>
              </a:lnSpc>
              <a:spcBef>
                <a:spcPts val="0"/>
              </a:spcBef>
              <a:spcAft>
                <a:spcPts val="0"/>
              </a:spcAft>
              <a:buNone/>
            </a:pPr>
            <a:r>
              <a:rPr lang="en-US" sz="1400" u="sng">
                <a:solidFill>
                  <a:schemeClr val="hlink"/>
                </a:solidFill>
                <a:latin typeface="Helvetica Neue"/>
                <a:ea typeface="Helvetica Neue"/>
                <a:cs typeface="Helvetica Neue"/>
                <a:sym typeface="Helvetica Neue"/>
                <a:hlinkClick r:id="rId3"/>
              </a:rPr>
              <a:t>https://colab.research.google.com/drive/1HQgwXjJBwXk7i-kc6tBw1l8qFPhdpqrT#scrollTo=da1fdca6</a:t>
            </a:r>
            <a:endParaRPr sz="1400">
              <a:solidFill>
                <a:srgbClr val="000000"/>
              </a:solidFill>
              <a:latin typeface="Helvetica Neue"/>
              <a:ea typeface="Helvetica Neue"/>
              <a:cs typeface="Helvetica Neue"/>
              <a:sym typeface="Helvetica Neue"/>
            </a:endParaRPr>
          </a:p>
          <a:p>
            <a:pPr marL="0" marR="0" lvl="0" indent="0" algn="l" rtl="0">
              <a:lnSpc>
                <a:spcPct val="115000"/>
              </a:lnSpc>
              <a:spcBef>
                <a:spcPts val="0"/>
              </a:spcBef>
              <a:spcAft>
                <a:spcPts val="0"/>
              </a:spcAft>
              <a:buNone/>
            </a:pPr>
            <a:endParaRPr sz="1400">
              <a:solidFill>
                <a:srgbClr val="000000"/>
              </a:solidFill>
              <a:latin typeface="Helvetica Neue"/>
              <a:ea typeface="Helvetica Neue"/>
              <a:cs typeface="Helvetica Neue"/>
              <a:sym typeface="Helvetica Neue"/>
            </a:endParaRPr>
          </a:p>
        </p:txBody>
      </p:sp>
      <p:sp>
        <p:nvSpPr>
          <p:cNvPr id="150" name="Google Shape;150;p6"/>
          <p:cNvSpPr/>
          <p:nvPr/>
        </p:nvSpPr>
        <p:spPr>
          <a:xfrm>
            <a:off x="1879600" y="158750"/>
            <a:ext cx="1898650" cy="415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51" name="Google Shape;151;p6"/>
          <p:cNvPicPr preferRelativeResize="0"/>
          <p:nvPr/>
        </p:nvPicPr>
        <p:blipFill>
          <a:blip r:embed="rId4">
            <a:alphaModFix/>
          </a:blip>
          <a:stretch>
            <a:fillRect/>
          </a:stretch>
        </p:blipFill>
        <p:spPr>
          <a:xfrm>
            <a:off x="5071700" y="1242850"/>
            <a:ext cx="3919901" cy="1826507"/>
          </a:xfrm>
          <a:prstGeom prst="rect">
            <a:avLst/>
          </a:prstGeom>
          <a:noFill/>
          <a:ln>
            <a:noFill/>
          </a:ln>
        </p:spPr>
      </p:pic>
    </p:spTree>
  </p:cSld>
  <p:clrMapOvr>
    <a:masterClrMapping/>
  </p:clrMapOvr>
</p:sld>
</file>

<file path=ppt/theme/theme1.xml><?xml version="1.0" encoding="utf-8"?>
<a:theme xmlns:a="http://schemas.openxmlformats.org/drawingml/2006/main" name="Thinkful Master Slid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d111c4b-49e3-4225-99d5-171502db0107}" enabled="1" method="Standard" siteId="{bcfa3e87-841e-48c7-983b-584159dd1a69}" contentBits="0" removed="0"/>
</clbl:labelList>
</file>

<file path=docProps/app.xml><?xml version="1.0" encoding="utf-8"?>
<Properties xmlns="http://schemas.openxmlformats.org/officeDocument/2006/extended-properties" xmlns:vt="http://schemas.openxmlformats.org/officeDocument/2006/docPropsVTypes">
  <TotalTime>8</TotalTime>
  <Words>745</Words>
  <Application>Microsoft Office PowerPoint</Application>
  <PresentationFormat>On-screen Show (16:9)</PresentationFormat>
  <Paragraphs>74</Paragraphs>
  <Slides>11</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Helvetica Neue</vt:lpstr>
      <vt:lpstr>IBM Plex Mono</vt:lpstr>
      <vt:lpstr>Michroma</vt:lpstr>
      <vt:lpstr>Roboto</vt:lpstr>
      <vt:lpstr>Days One</vt:lpstr>
      <vt:lpstr>Arial</vt:lpstr>
      <vt:lpstr>Space Mono</vt:lpstr>
      <vt:lpstr>Raleway</vt:lpstr>
      <vt:lpstr>Open Sans</vt:lpstr>
      <vt:lpstr>Montserrat Medium</vt:lpstr>
      <vt:lpstr>IBM Plex Mono Medium</vt:lpstr>
      <vt:lpstr>Thinkful Master Slide</vt:lpstr>
      <vt:lpstr>Talk Data Mobile User Analytics</vt:lpstr>
      <vt:lpstr>Overview and problem statement</vt:lpstr>
      <vt:lpstr>Data analyzed</vt:lpstr>
      <vt:lpstr>Approach</vt:lpstr>
      <vt:lpstr>Implementation Steps</vt:lpstr>
      <vt:lpstr>Implementation Steps</vt:lpstr>
      <vt:lpstr>Implementation Steps</vt:lpstr>
      <vt:lpstr>Implementation Steps</vt:lpstr>
      <vt:lpstr>PowerPoint Presentation</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 Analysis</dc:title>
  <dc:creator>Subramanian, Ramasubramanian</dc:creator>
  <cp:lastModifiedBy>Subramanian, Ramasubramanian</cp:lastModifiedBy>
  <cp:revision>2</cp:revision>
  <dcterms:modified xsi:type="dcterms:W3CDTF">2024-02-27T01:40:59Z</dcterms:modified>
</cp:coreProperties>
</file>