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IBM Plex Mono Medium"/>
      <p:regular r:id="rId16"/>
      <p:bold r:id="rId17"/>
      <p:italic r:id="rId18"/>
      <p:boldItalic r:id="rId19"/>
    </p:embeddedFont>
    <p:embeddedFont>
      <p:font typeface="Space Mono"/>
      <p:regular r:id="rId20"/>
      <p:bold r:id="rId21"/>
      <p:italic r:id="rId22"/>
      <p:boldItalic r:id="rId23"/>
    </p:embeddedFont>
    <p:embeddedFont>
      <p:font typeface="Raleway"/>
      <p:regular r:id="rId24"/>
      <p:bold r:id="rId25"/>
      <p:italic r:id="rId26"/>
      <p:boldItalic r:id="rId27"/>
    </p:embeddedFont>
    <p:embeddedFont>
      <p:font typeface="Roboto"/>
      <p:regular r:id="rId28"/>
      <p:bold r:id="rId29"/>
      <p:italic r:id="rId30"/>
      <p:boldItalic r:id="rId31"/>
    </p:embeddedFont>
    <p:embeddedFont>
      <p:font typeface="Michroma"/>
      <p:regular r:id="rId32"/>
    </p:embeddedFont>
    <p:embeddedFont>
      <p:font typeface="Montserrat Medium"/>
      <p:regular r:id="rId33"/>
      <p:bold r:id="rId34"/>
      <p:italic r:id="rId35"/>
      <p:boldItalic r:id="rId36"/>
    </p:embeddedFont>
    <p:embeddedFont>
      <p:font typeface="Days One"/>
      <p:regular r:id="rId37"/>
    </p:embeddedFont>
    <p:embeddedFont>
      <p:font typeface="Helvetica Neue"/>
      <p:regular r:id="rId38"/>
      <p:bold r:id="rId39"/>
      <p:italic r:id="rId40"/>
      <p:boldItalic r:id="rId41"/>
    </p:embeddedFont>
    <p:embeddedFont>
      <p:font typeface="IBM Plex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jfVGPl2NXmy8mA8lAMCBcm7ln5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font" Target="fonts/SpaceMono-regular.fntdata"/><Relationship Id="rId42" Type="http://schemas.openxmlformats.org/officeDocument/2006/relationships/font" Target="fonts/IBMPlexMono-regular.fntdata"/><Relationship Id="rId41" Type="http://schemas.openxmlformats.org/officeDocument/2006/relationships/font" Target="fonts/HelveticaNeue-boldItalic.fntdata"/><Relationship Id="rId22" Type="http://schemas.openxmlformats.org/officeDocument/2006/relationships/font" Target="fonts/SpaceMono-italic.fntdata"/><Relationship Id="rId44" Type="http://schemas.openxmlformats.org/officeDocument/2006/relationships/font" Target="fonts/IBMPlexMono-italic.fntdata"/><Relationship Id="rId21" Type="http://schemas.openxmlformats.org/officeDocument/2006/relationships/font" Target="fonts/SpaceMono-bold.fntdata"/><Relationship Id="rId43" Type="http://schemas.openxmlformats.org/officeDocument/2006/relationships/font" Target="fonts/IBMPlexMono-bold.fntdata"/><Relationship Id="rId24" Type="http://schemas.openxmlformats.org/officeDocument/2006/relationships/font" Target="fonts/Raleway-regular.fntdata"/><Relationship Id="rId46" Type="http://customschemas.google.com/relationships/presentationmetadata" Target="metadata"/><Relationship Id="rId23" Type="http://schemas.openxmlformats.org/officeDocument/2006/relationships/font" Target="fonts/SpaceMono-boldItalic.fntdata"/><Relationship Id="rId45" Type="http://schemas.openxmlformats.org/officeDocument/2006/relationships/font" Target="fonts/IBMPlex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MontserratMedium-regular.fntdata"/><Relationship Id="rId10" Type="http://schemas.openxmlformats.org/officeDocument/2006/relationships/slide" Target="slides/slide6.xml"/><Relationship Id="rId32" Type="http://schemas.openxmlformats.org/officeDocument/2006/relationships/font" Target="fonts/Michroma-regular.fntdata"/><Relationship Id="rId13" Type="http://schemas.openxmlformats.org/officeDocument/2006/relationships/slide" Target="slides/slide9.xml"/><Relationship Id="rId35" Type="http://schemas.openxmlformats.org/officeDocument/2006/relationships/font" Target="fonts/MontserratMedium-italic.fntdata"/><Relationship Id="rId12" Type="http://schemas.openxmlformats.org/officeDocument/2006/relationships/slide" Target="slides/slide8.xml"/><Relationship Id="rId34" Type="http://schemas.openxmlformats.org/officeDocument/2006/relationships/font" Target="fonts/MontserratMedium-bold.fntdata"/><Relationship Id="rId15" Type="http://schemas.openxmlformats.org/officeDocument/2006/relationships/slide" Target="slides/slide11.xml"/><Relationship Id="rId37" Type="http://schemas.openxmlformats.org/officeDocument/2006/relationships/font" Target="fonts/DaysOne-regular.fntdata"/><Relationship Id="rId14" Type="http://schemas.openxmlformats.org/officeDocument/2006/relationships/slide" Target="slides/slide10.xml"/><Relationship Id="rId36" Type="http://schemas.openxmlformats.org/officeDocument/2006/relationships/font" Target="fonts/MontserratMedium-boldItalic.fntdata"/><Relationship Id="rId17" Type="http://schemas.openxmlformats.org/officeDocument/2006/relationships/font" Target="fonts/IBMPlexMonoMedium-bold.fntdata"/><Relationship Id="rId39" Type="http://schemas.openxmlformats.org/officeDocument/2006/relationships/font" Target="fonts/HelveticaNeue-bold.fntdata"/><Relationship Id="rId16" Type="http://schemas.openxmlformats.org/officeDocument/2006/relationships/font" Target="fonts/IBMPlexMonoMedium-regular.fntdata"/><Relationship Id="rId38" Type="http://schemas.openxmlformats.org/officeDocument/2006/relationships/font" Target="fonts/HelveticaNeue-regular.fntdata"/><Relationship Id="rId19" Type="http://schemas.openxmlformats.org/officeDocument/2006/relationships/font" Target="fonts/IBMPlexMonoMedium-boldItalic.fntdata"/><Relationship Id="rId18" Type="http://schemas.openxmlformats.org/officeDocument/2006/relationships/font" Target="fonts/IBMPlexMono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0dd5ecd2d_1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b0dd5ecd2d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0dd5ecd2d_1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b0dd5ecd2d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0dd5ecd2d_1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b0dd5ecd2d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0dd5ecd2d_1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b0dd5ecd2d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Black">
  <p:cSld name="TITLE_6">
    <p:bg>
      <p:bgPr>
        <a:solidFill>
          <a:srgbClr val="000000"/>
        </a:solidFill>
      </p:bgPr>
    </p:bg>
    <p:spTree>
      <p:nvGrpSpPr>
        <p:cNvPr id="10" name="Shape 10"/>
        <p:cNvGrpSpPr/>
        <p:nvPr/>
      </p:nvGrpSpPr>
      <p:grpSpPr>
        <a:xfrm>
          <a:off x="0" y="0"/>
          <a:ext cx="0" cy="0"/>
          <a:chOff x="0" y="0"/>
          <a:chExt cx="0" cy="0"/>
        </a:xfrm>
      </p:grpSpPr>
      <p:sp>
        <p:nvSpPr>
          <p:cNvPr id="11" name="Google Shape;11;p10"/>
          <p:cNvSpPr txBox="1"/>
          <p:nvPr>
            <p:ph type="title"/>
          </p:nvPr>
        </p:nvSpPr>
        <p:spPr>
          <a:xfrm>
            <a:off x="153900" y="1712350"/>
            <a:ext cx="6972300" cy="1696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1pPr>
            <a:lvl2pPr lvl="1"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2pPr>
            <a:lvl3pPr lvl="2"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3pPr>
            <a:lvl4pPr lvl="3"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4pPr>
            <a:lvl5pPr lvl="4"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5pPr>
            <a:lvl6pPr lvl="5"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6pPr>
            <a:lvl7pPr lvl="6"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7pPr>
            <a:lvl8pPr lvl="7"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8pPr>
            <a:lvl9pPr lvl="8" algn="l">
              <a:lnSpc>
                <a:spcPct val="80000"/>
              </a:lnSpc>
              <a:spcBef>
                <a:spcPts val="0"/>
              </a:spcBef>
              <a:spcAft>
                <a:spcPts val="0"/>
              </a:spcAft>
              <a:buClr>
                <a:srgbClr val="FFFFFF"/>
              </a:buClr>
              <a:buSzPts val="5500"/>
              <a:buFont typeface="Michroma"/>
              <a:buNone/>
              <a:defRPr sz="5500">
                <a:solidFill>
                  <a:srgbClr val="FFFFFF"/>
                </a:solidFill>
                <a:latin typeface="Michroma"/>
                <a:ea typeface="Michroma"/>
                <a:cs typeface="Michroma"/>
                <a:sym typeface="Michroma"/>
              </a:defRPr>
            </a:lvl9pPr>
          </a:lstStyle>
          <a:p/>
        </p:txBody>
      </p:sp>
      <p:sp>
        <p:nvSpPr>
          <p:cNvPr id="12" name="Google Shape;12;p10"/>
          <p:cNvSpPr txBox="1"/>
          <p:nvPr>
            <p:ph idx="2" type="title"/>
          </p:nvPr>
        </p:nvSpPr>
        <p:spPr>
          <a:xfrm>
            <a:off x="209800" y="4591556"/>
            <a:ext cx="3381000" cy="2799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p:txBody>
      </p:sp>
      <p:sp>
        <p:nvSpPr>
          <p:cNvPr id="13" name="Google Shape;13;p10"/>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4" name="Google Shape;14;p10"/>
          <p:cNvPicPr preferRelativeResize="0"/>
          <p:nvPr/>
        </p:nvPicPr>
        <p:blipFill rotWithShape="1">
          <a:blip r:embed="rId2">
            <a:alphaModFix/>
          </a:blip>
          <a:srcRect b="8" l="0" r="0" t="9"/>
          <a:stretch/>
        </p:blipFill>
        <p:spPr>
          <a:xfrm>
            <a:off x="311700" y="303350"/>
            <a:ext cx="713927" cy="80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FFFFF"/>
        </a:solidFill>
      </p:bgPr>
    </p:bg>
    <p:spTree>
      <p:nvGrpSpPr>
        <p:cNvPr id="48" name="Shape 48"/>
        <p:cNvGrpSpPr/>
        <p:nvPr/>
      </p:nvGrpSpPr>
      <p:grpSpPr>
        <a:xfrm>
          <a:off x="0" y="0"/>
          <a:ext cx="0" cy="0"/>
          <a:chOff x="0" y="0"/>
          <a:chExt cx="0" cy="0"/>
        </a:xfrm>
      </p:grpSpPr>
      <p:sp>
        <p:nvSpPr>
          <p:cNvPr id="49" name="Google Shape;49;p19"/>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19"/>
          <p:cNvSpPr txBox="1"/>
          <p:nvPr/>
        </p:nvSpPr>
        <p:spPr>
          <a:xfrm>
            <a:off x="394800" y="1056600"/>
            <a:ext cx="4066800" cy="900900"/>
          </a:xfrm>
          <a:prstGeom prst="rect">
            <a:avLst/>
          </a:prstGeom>
          <a:noFill/>
          <a:ln>
            <a:noFill/>
          </a:ln>
        </p:spPr>
        <p:txBody>
          <a:bodyPr anchorCtr="0" anchor="ctr" bIns="91425" lIns="91425" spcFirstLastPara="1" rIns="91425" wrap="square" tIns="91425">
            <a:noAutofit/>
          </a:bodyPr>
          <a:lstStyle/>
          <a:p>
            <a:pPr indent="0" lvl="0" marL="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Michroma"/>
                <a:ea typeface="Michroma"/>
                <a:cs typeface="Michroma"/>
                <a:sym typeface="Michroma"/>
              </a:rPr>
              <a:t>Sharp Grotesk Light 25</a:t>
            </a:r>
            <a:endParaRPr b="0" i="0" sz="2800" u="none" cap="none" strike="noStrike">
              <a:solidFill>
                <a:srgbClr val="000000"/>
              </a:solidFill>
              <a:latin typeface="Michroma"/>
              <a:ea typeface="Michroma"/>
              <a:cs typeface="Michroma"/>
              <a:sym typeface="Michroma"/>
            </a:endParaRPr>
          </a:p>
        </p:txBody>
      </p:sp>
      <p:sp>
        <p:nvSpPr>
          <p:cNvPr id="51" name="Google Shape;51;p19"/>
          <p:cNvSpPr txBox="1"/>
          <p:nvPr/>
        </p:nvSpPr>
        <p:spPr>
          <a:xfrm>
            <a:off x="394800" y="2235250"/>
            <a:ext cx="2804100" cy="39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Space Mono"/>
                <a:ea typeface="Space Mono"/>
                <a:cs typeface="Space Mono"/>
                <a:sym typeface="Space Mono"/>
              </a:rPr>
              <a:t>Sharp Grotesk Book 20</a:t>
            </a:r>
            <a:endParaRPr b="0" i="0" sz="1100" u="none" cap="none" strike="noStrike">
              <a:solidFill>
                <a:srgbClr val="000000"/>
              </a:solidFill>
              <a:latin typeface="Space Mono"/>
              <a:ea typeface="Space Mono"/>
              <a:cs typeface="Space Mono"/>
              <a:sym typeface="Space Mono"/>
            </a:endParaRPr>
          </a:p>
        </p:txBody>
      </p:sp>
      <p:sp>
        <p:nvSpPr>
          <p:cNvPr id="52" name="Google Shape;52;p19"/>
          <p:cNvSpPr txBox="1"/>
          <p:nvPr/>
        </p:nvSpPr>
        <p:spPr>
          <a:xfrm>
            <a:off x="394800" y="2865200"/>
            <a:ext cx="2804100" cy="39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Space Mono"/>
                <a:ea typeface="Space Mono"/>
                <a:cs typeface="Space Mono"/>
                <a:sym typeface="Space Mono"/>
              </a:rPr>
              <a:t>Sharp Grotesk Book 20</a:t>
            </a:r>
            <a:endParaRPr b="0" i="0" sz="900" u="none" cap="none" strike="noStrike">
              <a:solidFill>
                <a:srgbClr val="000000"/>
              </a:solidFill>
              <a:latin typeface="Space Mono"/>
              <a:ea typeface="Space Mono"/>
              <a:cs typeface="Space Mono"/>
              <a:sym typeface="Space Mon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20"/>
          <p:cNvSpPr txBox="1"/>
          <p:nvPr>
            <p:ph type="title"/>
          </p:nvPr>
        </p:nvSpPr>
        <p:spPr>
          <a:xfrm>
            <a:off x="159300" y="1941655"/>
            <a:ext cx="4478100" cy="8418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3600"/>
              <a:buNone/>
              <a:defRPr sz="3600"/>
            </a:lvl1pPr>
            <a:lvl2pPr lvl="1" algn="l">
              <a:lnSpc>
                <a:spcPct val="80000"/>
              </a:lnSpc>
              <a:spcBef>
                <a:spcPts val="0"/>
              </a:spcBef>
              <a:spcAft>
                <a:spcPts val="0"/>
              </a:spcAft>
              <a:buSzPts val="3600"/>
              <a:buNone/>
              <a:defRPr sz="3600"/>
            </a:lvl2pPr>
            <a:lvl3pPr lvl="2" algn="l">
              <a:lnSpc>
                <a:spcPct val="80000"/>
              </a:lnSpc>
              <a:spcBef>
                <a:spcPts val="0"/>
              </a:spcBef>
              <a:spcAft>
                <a:spcPts val="0"/>
              </a:spcAft>
              <a:buSzPts val="3600"/>
              <a:buNone/>
              <a:defRPr sz="3600"/>
            </a:lvl3pPr>
            <a:lvl4pPr lvl="3" algn="l">
              <a:lnSpc>
                <a:spcPct val="80000"/>
              </a:lnSpc>
              <a:spcBef>
                <a:spcPts val="0"/>
              </a:spcBef>
              <a:spcAft>
                <a:spcPts val="0"/>
              </a:spcAft>
              <a:buSzPts val="3600"/>
              <a:buNone/>
              <a:defRPr sz="3600"/>
            </a:lvl4pPr>
            <a:lvl5pPr lvl="4" algn="l">
              <a:lnSpc>
                <a:spcPct val="80000"/>
              </a:lnSpc>
              <a:spcBef>
                <a:spcPts val="0"/>
              </a:spcBef>
              <a:spcAft>
                <a:spcPts val="0"/>
              </a:spcAft>
              <a:buSzPts val="3600"/>
              <a:buNone/>
              <a:defRPr sz="3600"/>
            </a:lvl5pPr>
            <a:lvl6pPr lvl="5" algn="l">
              <a:lnSpc>
                <a:spcPct val="80000"/>
              </a:lnSpc>
              <a:spcBef>
                <a:spcPts val="0"/>
              </a:spcBef>
              <a:spcAft>
                <a:spcPts val="0"/>
              </a:spcAft>
              <a:buSzPts val="3600"/>
              <a:buNone/>
              <a:defRPr sz="3600"/>
            </a:lvl6pPr>
            <a:lvl7pPr lvl="6" algn="l">
              <a:lnSpc>
                <a:spcPct val="80000"/>
              </a:lnSpc>
              <a:spcBef>
                <a:spcPts val="0"/>
              </a:spcBef>
              <a:spcAft>
                <a:spcPts val="0"/>
              </a:spcAft>
              <a:buSzPts val="3600"/>
              <a:buNone/>
              <a:defRPr sz="3600"/>
            </a:lvl7pPr>
            <a:lvl8pPr lvl="7" algn="l">
              <a:lnSpc>
                <a:spcPct val="80000"/>
              </a:lnSpc>
              <a:spcBef>
                <a:spcPts val="0"/>
              </a:spcBef>
              <a:spcAft>
                <a:spcPts val="0"/>
              </a:spcAft>
              <a:buSzPts val="3600"/>
              <a:buNone/>
              <a:defRPr sz="3600"/>
            </a:lvl8pPr>
            <a:lvl9pPr lvl="8" algn="l">
              <a:lnSpc>
                <a:spcPct val="80000"/>
              </a:lnSpc>
              <a:spcBef>
                <a:spcPts val="0"/>
              </a:spcBef>
              <a:spcAft>
                <a:spcPts val="0"/>
              </a:spcAft>
              <a:buSzPts val="3600"/>
              <a:buNone/>
              <a:defRPr sz="3600"/>
            </a:lvl9pPr>
          </a:lstStyle>
          <a:p/>
        </p:txBody>
      </p:sp>
      <p:sp>
        <p:nvSpPr>
          <p:cNvPr id="55" name="Google Shape;55;p20"/>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ack Background">
  <p:cSld name="TITLE_AND_BODY_1">
    <p:bg>
      <p:bgPr>
        <a:solidFill>
          <a:srgbClr val="000000"/>
        </a:solidFill>
      </p:bgPr>
    </p:bg>
    <p:spTree>
      <p:nvGrpSpPr>
        <p:cNvPr id="56" name="Shape 56"/>
        <p:cNvGrpSpPr/>
        <p:nvPr/>
      </p:nvGrpSpPr>
      <p:grpSpPr>
        <a:xfrm>
          <a:off x="0" y="0"/>
          <a:ext cx="0" cy="0"/>
          <a:chOff x="0" y="0"/>
          <a:chExt cx="0" cy="0"/>
        </a:xfrm>
      </p:grpSpPr>
      <p:sp>
        <p:nvSpPr>
          <p:cNvPr id="57" name="Google Shape;57;p21"/>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Clr>
                <a:schemeClr val="lt1"/>
              </a:buClr>
              <a:buSzPts val="2500"/>
              <a:buNone/>
              <a:defRPr>
                <a:solidFill>
                  <a:schemeClr val="lt1"/>
                </a:solidFill>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58" name="Google Shape;58;p21"/>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lt1"/>
              </a:buClr>
              <a:buSzPts val="1100"/>
              <a:buChar char="●"/>
              <a:defRPr>
                <a:solidFill>
                  <a:schemeClr val="lt1"/>
                </a:solidFill>
              </a:defRPr>
            </a:lvl1pPr>
            <a:lvl2pPr indent="-304800" lvl="1" marL="914400" algn="l">
              <a:lnSpc>
                <a:spcPct val="115000"/>
              </a:lnSpc>
              <a:spcBef>
                <a:spcPts val="1600"/>
              </a:spcBef>
              <a:spcAft>
                <a:spcPts val="0"/>
              </a:spcAft>
              <a:buClr>
                <a:schemeClr val="lt1"/>
              </a:buClr>
              <a:buSzPts val="1200"/>
              <a:buChar char="○"/>
              <a:defRPr>
                <a:solidFill>
                  <a:schemeClr val="lt1"/>
                </a:solidFill>
              </a:defRPr>
            </a:lvl2pPr>
            <a:lvl3pPr indent="-279400" lvl="2" marL="1371600" algn="l">
              <a:lnSpc>
                <a:spcPct val="115000"/>
              </a:lnSpc>
              <a:spcBef>
                <a:spcPts val="1600"/>
              </a:spcBef>
              <a:spcAft>
                <a:spcPts val="0"/>
              </a:spcAft>
              <a:buClr>
                <a:schemeClr val="lt1"/>
              </a:buClr>
              <a:buSzPts val="800"/>
              <a:buChar char="■"/>
              <a:defRPr>
                <a:solidFill>
                  <a:schemeClr val="lt1"/>
                </a:solidFill>
              </a:defRPr>
            </a:lvl3pPr>
            <a:lvl4pPr indent="-279400" lvl="3" marL="1828800" algn="l">
              <a:lnSpc>
                <a:spcPct val="115000"/>
              </a:lnSpc>
              <a:spcBef>
                <a:spcPts val="1600"/>
              </a:spcBef>
              <a:spcAft>
                <a:spcPts val="0"/>
              </a:spcAft>
              <a:buClr>
                <a:schemeClr val="lt1"/>
              </a:buClr>
              <a:buSzPts val="800"/>
              <a:buChar char="●"/>
              <a:defRPr>
                <a:solidFill>
                  <a:schemeClr val="lt1"/>
                </a:solidFill>
              </a:defRPr>
            </a:lvl4pPr>
            <a:lvl5pPr indent="-282575" lvl="4" marL="2286000" algn="l">
              <a:lnSpc>
                <a:spcPct val="115000"/>
              </a:lnSpc>
              <a:spcBef>
                <a:spcPts val="1600"/>
              </a:spcBef>
              <a:spcAft>
                <a:spcPts val="0"/>
              </a:spcAft>
              <a:buClr>
                <a:schemeClr val="lt1"/>
              </a:buClr>
              <a:buSzPts val="85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9" name="Google Shape;59;p21"/>
          <p:cNvSpPr txBox="1"/>
          <p:nvPr>
            <p:ph idx="12" type="sldNum"/>
          </p:nvPr>
        </p:nvSpPr>
        <p:spPr>
          <a:xfrm>
            <a:off x="8443527" y="198250"/>
            <a:ext cx="4791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21"/>
          <p:cNvPicPr preferRelativeResize="0"/>
          <p:nvPr/>
        </p:nvPicPr>
        <p:blipFill rotWithShape="1">
          <a:blip r:embed="rId2">
            <a:alphaModFix/>
          </a:blip>
          <a:srcRect b="8" l="0" r="0" t="9"/>
          <a:stretch/>
        </p:blipFill>
        <p:spPr>
          <a:xfrm>
            <a:off x="311700" y="303350"/>
            <a:ext cx="713927" cy="80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22"/>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63" name="Google Shape;63;p22"/>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sp>
        <p:nvSpPr>
          <p:cNvPr id="65" name="Google Shape;65;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2400"/>
              <a:buNone/>
              <a:defRPr sz="2400"/>
            </a:lvl1pPr>
            <a:lvl2pPr lvl="1" algn="l">
              <a:lnSpc>
                <a:spcPct val="80000"/>
              </a:lnSpc>
              <a:spcBef>
                <a:spcPts val="0"/>
              </a:spcBef>
              <a:spcAft>
                <a:spcPts val="0"/>
              </a:spcAft>
              <a:buSzPts val="2400"/>
              <a:buNone/>
              <a:defRPr sz="2400"/>
            </a:lvl2pPr>
            <a:lvl3pPr lvl="2" algn="l">
              <a:lnSpc>
                <a:spcPct val="80000"/>
              </a:lnSpc>
              <a:spcBef>
                <a:spcPts val="0"/>
              </a:spcBef>
              <a:spcAft>
                <a:spcPts val="0"/>
              </a:spcAft>
              <a:buSzPts val="2400"/>
              <a:buNone/>
              <a:defRPr sz="2400"/>
            </a:lvl3pPr>
            <a:lvl4pPr lvl="3" algn="l">
              <a:lnSpc>
                <a:spcPct val="80000"/>
              </a:lnSpc>
              <a:spcBef>
                <a:spcPts val="0"/>
              </a:spcBef>
              <a:spcAft>
                <a:spcPts val="0"/>
              </a:spcAft>
              <a:buSzPts val="2400"/>
              <a:buNone/>
              <a:defRPr sz="2400"/>
            </a:lvl4pPr>
            <a:lvl5pPr lvl="4" algn="l">
              <a:lnSpc>
                <a:spcPct val="80000"/>
              </a:lnSpc>
              <a:spcBef>
                <a:spcPts val="0"/>
              </a:spcBef>
              <a:spcAft>
                <a:spcPts val="0"/>
              </a:spcAft>
              <a:buSzPts val="2400"/>
              <a:buNone/>
              <a:defRPr sz="2400"/>
            </a:lvl5pPr>
            <a:lvl6pPr lvl="5" algn="l">
              <a:lnSpc>
                <a:spcPct val="80000"/>
              </a:lnSpc>
              <a:spcBef>
                <a:spcPts val="0"/>
              </a:spcBef>
              <a:spcAft>
                <a:spcPts val="0"/>
              </a:spcAft>
              <a:buSzPts val="2400"/>
              <a:buNone/>
              <a:defRPr sz="2400"/>
            </a:lvl6pPr>
            <a:lvl7pPr lvl="6" algn="l">
              <a:lnSpc>
                <a:spcPct val="80000"/>
              </a:lnSpc>
              <a:spcBef>
                <a:spcPts val="0"/>
              </a:spcBef>
              <a:spcAft>
                <a:spcPts val="0"/>
              </a:spcAft>
              <a:buSzPts val="2400"/>
              <a:buNone/>
              <a:defRPr sz="2400"/>
            </a:lvl7pPr>
            <a:lvl8pPr lvl="7" algn="l">
              <a:lnSpc>
                <a:spcPct val="80000"/>
              </a:lnSpc>
              <a:spcBef>
                <a:spcPts val="0"/>
              </a:spcBef>
              <a:spcAft>
                <a:spcPts val="0"/>
              </a:spcAft>
              <a:buSzPts val="2400"/>
              <a:buNone/>
              <a:defRPr sz="2400"/>
            </a:lvl8pPr>
            <a:lvl9pPr lvl="8" algn="l">
              <a:lnSpc>
                <a:spcPct val="80000"/>
              </a:lnSpc>
              <a:spcBef>
                <a:spcPts val="0"/>
              </a:spcBef>
              <a:spcAft>
                <a:spcPts val="0"/>
              </a:spcAft>
              <a:buSzPts val="2400"/>
              <a:buNone/>
              <a:defRPr sz="2400"/>
            </a:lvl9pPr>
          </a:lstStyle>
          <a:p/>
        </p:txBody>
      </p:sp>
      <p:sp>
        <p:nvSpPr>
          <p:cNvPr id="66" name="Google Shape;66;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7" name="Google Shape;67;p23"/>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4800"/>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70" name="Google Shape;70;p24"/>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Topic + Blurb">
  <p:cSld name="SECTION_TITLE_AND_DESCRIPTION">
    <p:spTree>
      <p:nvGrpSpPr>
        <p:cNvPr id="71" name="Shape 71"/>
        <p:cNvGrpSpPr/>
        <p:nvPr/>
      </p:nvGrpSpPr>
      <p:grpSpPr>
        <a:xfrm>
          <a:off x="0" y="0"/>
          <a:ext cx="0" cy="0"/>
          <a:chOff x="0" y="0"/>
          <a:chExt cx="0" cy="0"/>
        </a:xfrm>
      </p:grpSpPr>
      <p:sp>
        <p:nvSpPr>
          <p:cNvPr id="72" name="Google Shape;72;p25"/>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3" name="Google Shape;73;p25"/>
          <p:cNvSpPr txBox="1"/>
          <p:nvPr>
            <p:ph type="title"/>
          </p:nvPr>
        </p:nvSpPr>
        <p:spPr>
          <a:xfrm>
            <a:off x="1962357" y="1481493"/>
            <a:ext cx="4239000" cy="11937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700"/>
              <a:buNone/>
              <a:defRPr sz="2700"/>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p:txBody>
      </p:sp>
      <p:sp>
        <p:nvSpPr>
          <p:cNvPr id="74" name="Google Shape;74;p25"/>
          <p:cNvSpPr txBox="1"/>
          <p:nvPr>
            <p:ph idx="2" type="title"/>
          </p:nvPr>
        </p:nvSpPr>
        <p:spPr>
          <a:xfrm>
            <a:off x="1962357" y="1129825"/>
            <a:ext cx="2290500" cy="244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700"/>
              <a:buFont typeface="Space Mono"/>
              <a:buNone/>
              <a:defRPr sz="700">
                <a:latin typeface="Space Mono"/>
                <a:ea typeface="Space Mono"/>
                <a:cs typeface="Space Mono"/>
                <a:sym typeface="Space Mono"/>
              </a:defRPr>
            </a:lvl1pPr>
            <a:lvl2pPr lvl="1" algn="ctr">
              <a:lnSpc>
                <a:spcPct val="80000"/>
              </a:lnSpc>
              <a:spcBef>
                <a:spcPts val="0"/>
              </a:spcBef>
              <a:spcAft>
                <a:spcPts val="0"/>
              </a:spcAft>
              <a:buSzPts val="4500"/>
              <a:buNone/>
              <a:defRPr sz="4500"/>
            </a:lvl2pPr>
            <a:lvl3pPr lvl="2" algn="ctr">
              <a:lnSpc>
                <a:spcPct val="80000"/>
              </a:lnSpc>
              <a:spcBef>
                <a:spcPts val="0"/>
              </a:spcBef>
              <a:spcAft>
                <a:spcPts val="0"/>
              </a:spcAft>
              <a:buSzPts val="4500"/>
              <a:buNone/>
              <a:defRPr sz="4500"/>
            </a:lvl3pPr>
            <a:lvl4pPr lvl="3" algn="ctr">
              <a:lnSpc>
                <a:spcPct val="80000"/>
              </a:lnSpc>
              <a:spcBef>
                <a:spcPts val="0"/>
              </a:spcBef>
              <a:spcAft>
                <a:spcPts val="0"/>
              </a:spcAft>
              <a:buSzPts val="4500"/>
              <a:buNone/>
              <a:defRPr sz="4500"/>
            </a:lvl4pPr>
            <a:lvl5pPr lvl="4" algn="ctr">
              <a:lnSpc>
                <a:spcPct val="80000"/>
              </a:lnSpc>
              <a:spcBef>
                <a:spcPts val="0"/>
              </a:spcBef>
              <a:spcAft>
                <a:spcPts val="0"/>
              </a:spcAft>
              <a:buSzPts val="4500"/>
              <a:buNone/>
              <a:defRPr sz="4500"/>
            </a:lvl5pPr>
            <a:lvl6pPr lvl="5" algn="ctr">
              <a:lnSpc>
                <a:spcPct val="80000"/>
              </a:lnSpc>
              <a:spcBef>
                <a:spcPts val="0"/>
              </a:spcBef>
              <a:spcAft>
                <a:spcPts val="0"/>
              </a:spcAft>
              <a:buSzPts val="4500"/>
              <a:buNone/>
              <a:defRPr sz="4500"/>
            </a:lvl6pPr>
            <a:lvl7pPr lvl="6" algn="ctr">
              <a:lnSpc>
                <a:spcPct val="80000"/>
              </a:lnSpc>
              <a:spcBef>
                <a:spcPts val="0"/>
              </a:spcBef>
              <a:spcAft>
                <a:spcPts val="0"/>
              </a:spcAft>
              <a:buSzPts val="4500"/>
              <a:buNone/>
              <a:defRPr sz="4500"/>
            </a:lvl7pPr>
            <a:lvl8pPr lvl="7" algn="ctr">
              <a:lnSpc>
                <a:spcPct val="80000"/>
              </a:lnSpc>
              <a:spcBef>
                <a:spcPts val="0"/>
              </a:spcBef>
              <a:spcAft>
                <a:spcPts val="0"/>
              </a:spcAft>
              <a:buSzPts val="4500"/>
              <a:buNone/>
              <a:defRPr sz="4500"/>
            </a:lvl8pPr>
            <a:lvl9pPr lvl="8" algn="ctr">
              <a:lnSpc>
                <a:spcPct val="80000"/>
              </a:lnSpc>
              <a:spcBef>
                <a:spcPts val="0"/>
              </a:spcBef>
              <a:spcAft>
                <a:spcPts val="0"/>
              </a:spcAft>
              <a:buSzPts val="4500"/>
              <a:buNone/>
              <a:defRPr sz="4500"/>
            </a:lvl9pPr>
          </a:lstStyle>
          <a:p/>
        </p:txBody>
      </p:sp>
      <p:sp>
        <p:nvSpPr>
          <p:cNvPr id="75" name="Google Shape;75;p25"/>
          <p:cNvSpPr txBox="1"/>
          <p:nvPr>
            <p:ph idx="3" type="title"/>
          </p:nvPr>
        </p:nvSpPr>
        <p:spPr>
          <a:xfrm>
            <a:off x="1962357" y="2970975"/>
            <a:ext cx="3511200" cy="304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100"/>
              <a:buFont typeface="IBM Plex Mono"/>
              <a:buNone/>
              <a:defRPr sz="1100">
                <a:latin typeface="IBM Plex Mono"/>
                <a:ea typeface="IBM Plex Mono"/>
                <a:cs typeface="IBM Plex Mono"/>
                <a:sym typeface="IBM Plex Mono"/>
              </a:defRPr>
            </a:lvl1pPr>
            <a:lvl2pPr lvl="1"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2pPr>
            <a:lvl3pPr lvl="2"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3pPr>
            <a:lvl4pPr lvl="3"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4pPr>
            <a:lvl5pPr lvl="4"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5pPr>
            <a:lvl6pPr lvl="5"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6pPr>
            <a:lvl7pPr lvl="6"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7pPr>
            <a:lvl8pPr lvl="7"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8pPr>
            <a:lvl9pPr lvl="8" algn="ctr">
              <a:lnSpc>
                <a:spcPct val="80000"/>
              </a:lnSpc>
              <a:spcBef>
                <a:spcPts val="0"/>
              </a:spcBef>
              <a:spcAft>
                <a:spcPts val="0"/>
              </a:spcAft>
              <a:buSzPts val="4500"/>
              <a:buFont typeface="IBM Plex Mono"/>
              <a:buNone/>
              <a:defRPr sz="4500">
                <a:latin typeface="IBM Plex Mono"/>
                <a:ea typeface="IBM Plex Mono"/>
                <a:cs typeface="IBM Plex Mono"/>
                <a:sym typeface="IBM Plex Mon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Slide - Topic + Blurb 1">
  <p:cSld name="SECTION_TITLE_AND_DESCRIPTION_1">
    <p:spTree>
      <p:nvGrpSpPr>
        <p:cNvPr id="76" name="Shape 76"/>
        <p:cNvGrpSpPr/>
        <p:nvPr/>
      </p:nvGrpSpPr>
      <p:grpSpPr>
        <a:xfrm>
          <a:off x="0" y="0"/>
          <a:ext cx="0" cy="0"/>
          <a:chOff x="0" y="0"/>
          <a:chExt cx="0" cy="0"/>
        </a:xfrm>
      </p:grpSpPr>
      <p:sp>
        <p:nvSpPr>
          <p:cNvPr id="77" name="Google Shape;77;p26"/>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8" name="Google Shape;78;p26"/>
          <p:cNvSpPr txBox="1"/>
          <p:nvPr>
            <p:ph type="title"/>
          </p:nvPr>
        </p:nvSpPr>
        <p:spPr>
          <a:xfrm>
            <a:off x="819213" y="2997221"/>
            <a:ext cx="2954100" cy="2448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1pPr>
            <a:lvl2pPr lvl="1"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2pPr>
            <a:lvl3pPr lvl="2"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3pPr>
            <a:lvl4pPr lvl="3"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4pPr>
            <a:lvl5pPr lvl="4"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5pPr>
            <a:lvl6pPr lvl="5"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6pPr>
            <a:lvl7pPr lvl="6"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7pPr>
            <a:lvl8pPr lvl="7"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8pPr>
            <a:lvl9pPr lvl="8" algn="ctr">
              <a:lnSpc>
                <a:spcPct val="80000"/>
              </a:lnSpc>
              <a:spcBef>
                <a:spcPts val="0"/>
              </a:spcBef>
              <a:spcAft>
                <a:spcPts val="0"/>
              </a:spcAft>
              <a:buClr>
                <a:srgbClr val="000000"/>
              </a:buClr>
              <a:buSzPts val="4500"/>
              <a:buFont typeface="IBM Plex Mono"/>
              <a:buNone/>
              <a:defRPr sz="4500">
                <a:solidFill>
                  <a:srgbClr val="000000"/>
                </a:solidFill>
                <a:latin typeface="IBM Plex Mono"/>
                <a:ea typeface="IBM Plex Mono"/>
                <a:cs typeface="IBM Plex Mono"/>
                <a:sym typeface="IBM Plex Mono"/>
              </a:defRPr>
            </a:lvl9pPr>
          </a:lstStyle>
          <a:p/>
        </p:txBody>
      </p:sp>
      <p:sp>
        <p:nvSpPr>
          <p:cNvPr id="79" name="Google Shape;79;p26"/>
          <p:cNvSpPr txBox="1"/>
          <p:nvPr>
            <p:ph idx="2" type="title"/>
          </p:nvPr>
        </p:nvSpPr>
        <p:spPr>
          <a:xfrm>
            <a:off x="807032" y="974343"/>
            <a:ext cx="4239000" cy="1193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000000"/>
              </a:buClr>
              <a:buSzPts val="2700"/>
              <a:buNone/>
              <a:defRPr sz="2700">
                <a:solidFill>
                  <a:srgbClr val="000000"/>
                </a:solidFill>
              </a:defRPr>
            </a:lvl1pPr>
            <a:lvl2pPr lvl="1" algn="ctr">
              <a:lnSpc>
                <a:spcPct val="80000"/>
              </a:lnSpc>
              <a:spcBef>
                <a:spcPts val="0"/>
              </a:spcBef>
              <a:spcAft>
                <a:spcPts val="0"/>
              </a:spcAft>
              <a:buClr>
                <a:srgbClr val="000000"/>
              </a:buClr>
              <a:buSzPts val="4500"/>
              <a:buNone/>
              <a:defRPr sz="4500">
                <a:solidFill>
                  <a:srgbClr val="000000"/>
                </a:solidFill>
              </a:defRPr>
            </a:lvl2pPr>
            <a:lvl3pPr lvl="2" algn="ctr">
              <a:lnSpc>
                <a:spcPct val="80000"/>
              </a:lnSpc>
              <a:spcBef>
                <a:spcPts val="0"/>
              </a:spcBef>
              <a:spcAft>
                <a:spcPts val="0"/>
              </a:spcAft>
              <a:buClr>
                <a:srgbClr val="000000"/>
              </a:buClr>
              <a:buSzPts val="4500"/>
              <a:buNone/>
              <a:defRPr sz="4500">
                <a:solidFill>
                  <a:srgbClr val="000000"/>
                </a:solidFill>
              </a:defRPr>
            </a:lvl3pPr>
            <a:lvl4pPr lvl="3" algn="ctr">
              <a:lnSpc>
                <a:spcPct val="80000"/>
              </a:lnSpc>
              <a:spcBef>
                <a:spcPts val="0"/>
              </a:spcBef>
              <a:spcAft>
                <a:spcPts val="0"/>
              </a:spcAft>
              <a:buClr>
                <a:srgbClr val="000000"/>
              </a:buClr>
              <a:buSzPts val="4500"/>
              <a:buNone/>
              <a:defRPr sz="4500">
                <a:solidFill>
                  <a:srgbClr val="000000"/>
                </a:solidFill>
              </a:defRPr>
            </a:lvl4pPr>
            <a:lvl5pPr lvl="4" algn="ctr">
              <a:lnSpc>
                <a:spcPct val="80000"/>
              </a:lnSpc>
              <a:spcBef>
                <a:spcPts val="0"/>
              </a:spcBef>
              <a:spcAft>
                <a:spcPts val="0"/>
              </a:spcAft>
              <a:buClr>
                <a:srgbClr val="000000"/>
              </a:buClr>
              <a:buSzPts val="4500"/>
              <a:buNone/>
              <a:defRPr sz="4500">
                <a:solidFill>
                  <a:srgbClr val="000000"/>
                </a:solidFill>
              </a:defRPr>
            </a:lvl5pPr>
            <a:lvl6pPr lvl="5" algn="ctr">
              <a:lnSpc>
                <a:spcPct val="80000"/>
              </a:lnSpc>
              <a:spcBef>
                <a:spcPts val="0"/>
              </a:spcBef>
              <a:spcAft>
                <a:spcPts val="0"/>
              </a:spcAft>
              <a:buClr>
                <a:srgbClr val="000000"/>
              </a:buClr>
              <a:buSzPts val="4500"/>
              <a:buNone/>
              <a:defRPr sz="4500">
                <a:solidFill>
                  <a:srgbClr val="000000"/>
                </a:solidFill>
              </a:defRPr>
            </a:lvl6pPr>
            <a:lvl7pPr lvl="6" algn="ctr">
              <a:lnSpc>
                <a:spcPct val="80000"/>
              </a:lnSpc>
              <a:spcBef>
                <a:spcPts val="0"/>
              </a:spcBef>
              <a:spcAft>
                <a:spcPts val="0"/>
              </a:spcAft>
              <a:buClr>
                <a:srgbClr val="000000"/>
              </a:buClr>
              <a:buSzPts val="4500"/>
              <a:buNone/>
              <a:defRPr sz="4500">
                <a:solidFill>
                  <a:srgbClr val="000000"/>
                </a:solidFill>
              </a:defRPr>
            </a:lvl7pPr>
            <a:lvl8pPr lvl="7" algn="ctr">
              <a:lnSpc>
                <a:spcPct val="80000"/>
              </a:lnSpc>
              <a:spcBef>
                <a:spcPts val="0"/>
              </a:spcBef>
              <a:spcAft>
                <a:spcPts val="0"/>
              </a:spcAft>
              <a:buClr>
                <a:srgbClr val="000000"/>
              </a:buClr>
              <a:buSzPts val="4500"/>
              <a:buNone/>
              <a:defRPr sz="4500">
                <a:solidFill>
                  <a:srgbClr val="000000"/>
                </a:solidFill>
              </a:defRPr>
            </a:lvl8pPr>
            <a:lvl9pPr lvl="8" algn="ctr">
              <a:lnSpc>
                <a:spcPct val="80000"/>
              </a:lnSpc>
              <a:spcBef>
                <a:spcPts val="0"/>
              </a:spcBef>
              <a:spcAft>
                <a:spcPts val="0"/>
              </a:spcAft>
              <a:buClr>
                <a:srgbClr val="000000"/>
              </a:buClr>
              <a:buSzPts val="4500"/>
              <a:buNone/>
              <a:defRPr sz="4500">
                <a:solidFill>
                  <a:srgbClr val="000000"/>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100"/>
              <a:buNone/>
              <a:defRPr/>
            </a:lvl1pPr>
          </a:lstStyle>
          <a:p/>
        </p:txBody>
      </p:sp>
      <p:sp>
        <p:nvSpPr>
          <p:cNvPr id="82" name="Google Shape;82;p27"/>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 name="Shape 83"/>
        <p:cNvGrpSpPr/>
        <p:nvPr/>
      </p:nvGrpSpPr>
      <p:grpSpPr>
        <a:xfrm>
          <a:off x="0" y="0"/>
          <a:ext cx="0" cy="0"/>
          <a:chOff x="0" y="0"/>
          <a:chExt cx="0" cy="0"/>
        </a:xfrm>
      </p:grpSpPr>
      <p:sp>
        <p:nvSpPr>
          <p:cNvPr id="84" name="Google Shape;84;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12000"/>
              <a:buNone/>
              <a:defRPr sz="12000"/>
            </a:lvl1pPr>
            <a:lvl2pPr lvl="1" algn="ctr">
              <a:lnSpc>
                <a:spcPct val="80000"/>
              </a:lnSpc>
              <a:spcBef>
                <a:spcPts val="0"/>
              </a:spcBef>
              <a:spcAft>
                <a:spcPts val="0"/>
              </a:spcAft>
              <a:buSzPts val="12000"/>
              <a:buNone/>
              <a:defRPr sz="12000"/>
            </a:lvl2pPr>
            <a:lvl3pPr lvl="2" algn="ctr">
              <a:lnSpc>
                <a:spcPct val="80000"/>
              </a:lnSpc>
              <a:spcBef>
                <a:spcPts val="0"/>
              </a:spcBef>
              <a:spcAft>
                <a:spcPts val="0"/>
              </a:spcAft>
              <a:buSzPts val="12000"/>
              <a:buNone/>
              <a:defRPr sz="12000"/>
            </a:lvl3pPr>
            <a:lvl4pPr lvl="3" algn="ctr">
              <a:lnSpc>
                <a:spcPct val="80000"/>
              </a:lnSpc>
              <a:spcBef>
                <a:spcPts val="0"/>
              </a:spcBef>
              <a:spcAft>
                <a:spcPts val="0"/>
              </a:spcAft>
              <a:buSzPts val="12000"/>
              <a:buNone/>
              <a:defRPr sz="12000"/>
            </a:lvl4pPr>
            <a:lvl5pPr lvl="4" algn="ctr">
              <a:lnSpc>
                <a:spcPct val="80000"/>
              </a:lnSpc>
              <a:spcBef>
                <a:spcPts val="0"/>
              </a:spcBef>
              <a:spcAft>
                <a:spcPts val="0"/>
              </a:spcAft>
              <a:buSzPts val="12000"/>
              <a:buNone/>
              <a:defRPr sz="12000"/>
            </a:lvl5pPr>
            <a:lvl6pPr lvl="5" algn="ctr">
              <a:lnSpc>
                <a:spcPct val="80000"/>
              </a:lnSpc>
              <a:spcBef>
                <a:spcPts val="0"/>
              </a:spcBef>
              <a:spcAft>
                <a:spcPts val="0"/>
              </a:spcAft>
              <a:buSzPts val="12000"/>
              <a:buNone/>
              <a:defRPr sz="12000"/>
            </a:lvl6pPr>
            <a:lvl7pPr lvl="6" algn="ctr">
              <a:lnSpc>
                <a:spcPct val="80000"/>
              </a:lnSpc>
              <a:spcBef>
                <a:spcPts val="0"/>
              </a:spcBef>
              <a:spcAft>
                <a:spcPts val="0"/>
              </a:spcAft>
              <a:buSzPts val="12000"/>
              <a:buNone/>
              <a:defRPr sz="12000"/>
            </a:lvl7pPr>
            <a:lvl8pPr lvl="7" algn="ctr">
              <a:lnSpc>
                <a:spcPct val="80000"/>
              </a:lnSpc>
              <a:spcBef>
                <a:spcPts val="0"/>
              </a:spcBef>
              <a:spcAft>
                <a:spcPts val="0"/>
              </a:spcAft>
              <a:buSzPts val="12000"/>
              <a:buNone/>
              <a:defRPr sz="12000"/>
            </a:lvl8pPr>
            <a:lvl9pPr lvl="8" algn="ctr">
              <a:lnSpc>
                <a:spcPct val="80000"/>
              </a:lnSpc>
              <a:spcBef>
                <a:spcPts val="0"/>
              </a:spcBef>
              <a:spcAft>
                <a:spcPts val="0"/>
              </a:spcAft>
              <a:buSzPts val="12000"/>
              <a:buNone/>
              <a:defRPr sz="12000"/>
            </a:lvl9pPr>
          </a:lstStyle>
          <a:p>
            <a:r>
              <a:t>xx%</a:t>
            </a:r>
          </a:p>
        </p:txBody>
      </p:sp>
      <p:sp>
        <p:nvSpPr>
          <p:cNvPr id="85" name="Google Shape;85;p28"/>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1"/>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2500"/>
              <a:buNone/>
              <a:defRPr/>
            </a:lvl1pPr>
            <a:lvl2pPr lvl="1" algn="l">
              <a:lnSpc>
                <a:spcPct val="80000"/>
              </a:lnSpc>
              <a:spcBef>
                <a:spcPts val="0"/>
              </a:spcBef>
              <a:spcAft>
                <a:spcPts val="0"/>
              </a:spcAft>
              <a:buSzPts val="2800"/>
              <a:buNone/>
              <a:defRPr/>
            </a:lvl2pPr>
            <a:lvl3pPr lvl="2" algn="l">
              <a:lnSpc>
                <a:spcPct val="80000"/>
              </a:lnSpc>
              <a:spcBef>
                <a:spcPts val="0"/>
              </a:spcBef>
              <a:spcAft>
                <a:spcPts val="0"/>
              </a:spcAft>
              <a:buSzPts val="2800"/>
              <a:buNone/>
              <a:defRPr/>
            </a:lvl3pPr>
            <a:lvl4pPr lvl="3" algn="l">
              <a:lnSpc>
                <a:spcPct val="80000"/>
              </a:lnSpc>
              <a:spcBef>
                <a:spcPts val="0"/>
              </a:spcBef>
              <a:spcAft>
                <a:spcPts val="0"/>
              </a:spcAft>
              <a:buSzPts val="2800"/>
              <a:buNone/>
              <a:defRPr/>
            </a:lvl4pPr>
            <a:lvl5pPr lvl="4" algn="l">
              <a:lnSpc>
                <a:spcPct val="80000"/>
              </a:lnSpc>
              <a:spcBef>
                <a:spcPts val="0"/>
              </a:spcBef>
              <a:spcAft>
                <a:spcPts val="0"/>
              </a:spcAft>
              <a:buSzPts val="2800"/>
              <a:buNone/>
              <a:defRPr/>
            </a:lvl5pPr>
            <a:lvl6pPr lvl="5" algn="l">
              <a:lnSpc>
                <a:spcPct val="80000"/>
              </a:lnSpc>
              <a:spcBef>
                <a:spcPts val="0"/>
              </a:spcBef>
              <a:spcAft>
                <a:spcPts val="0"/>
              </a:spcAft>
              <a:buSzPts val="2800"/>
              <a:buNone/>
              <a:defRPr/>
            </a:lvl6pPr>
            <a:lvl7pPr lvl="6" algn="l">
              <a:lnSpc>
                <a:spcPct val="80000"/>
              </a:lnSpc>
              <a:spcBef>
                <a:spcPts val="0"/>
              </a:spcBef>
              <a:spcAft>
                <a:spcPts val="0"/>
              </a:spcAft>
              <a:buSzPts val="2800"/>
              <a:buNone/>
              <a:defRPr/>
            </a:lvl7pPr>
            <a:lvl8pPr lvl="7" algn="l">
              <a:lnSpc>
                <a:spcPct val="80000"/>
              </a:lnSpc>
              <a:spcBef>
                <a:spcPts val="0"/>
              </a:spcBef>
              <a:spcAft>
                <a:spcPts val="0"/>
              </a:spcAft>
              <a:buSzPts val="2800"/>
              <a:buNone/>
              <a:defRPr/>
            </a:lvl8pPr>
            <a:lvl9pPr lvl="8" algn="l">
              <a:lnSpc>
                <a:spcPct val="80000"/>
              </a:lnSpc>
              <a:spcBef>
                <a:spcPts val="0"/>
              </a:spcBef>
              <a:spcAft>
                <a:spcPts val="0"/>
              </a:spcAft>
              <a:buSzPts val="2800"/>
              <a:buNone/>
              <a:defRPr/>
            </a:lvl9pPr>
          </a:lstStyle>
          <a:p/>
        </p:txBody>
      </p:sp>
      <p:sp>
        <p:nvSpPr>
          <p:cNvPr id="17" name="Google Shape;17;p11"/>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SzPts val="1100"/>
              <a:buChar char="●"/>
              <a:defRPr/>
            </a:lvl1pPr>
            <a:lvl2pPr indent="-304800" lvl="1" marL="914400" algn="l">
              <a:lnSpc>
                <a:spcPct val="115000"/>
              </a:lnSpc>
              <a:spcBef>
                <a:spcPts val="1600"/>
              </a:spcBef>
              <a:spcAft>
                <a:spcPts val="0"/>
              </a:spcAft>
              <a:buSzPts val="1200"/>
              <a:buChar char="○"/>
              <a:defRPr/>
            </a:lvl2pPr>
            <a:lvl3pPr indent="-279400" lvl="2" marL="1371600" algn="l">
              <a:lnSpc>
                <a:spcPct val="115000"/>
              </a:lnSpc>
              <a:spcBef>
                <a:spcPts val="1600"/>
              </a:spcBef>
              <a:spcAft>
                <a:spcPts val="0"/>
              </a:spcAft>
              <a:buSzPts val="800"/>
              <a:buChar char="■"/>
              <a:defRPr/>
            </a:lvl3pPr>
            <a:lvl4pPr indent="-279400" lvl="3" marL="1828800" algn="l">
              <a:lnSpc>
                <a:spcPct val="115000"/>
              </a:lnSpc>
              <a:spcBef>
                <a:spcPts val="1600"/>
              </a:spcBef>
              <a:spcAft>
                <a:spcPts val="0"/>
              </a:spcAft>
              <a:buSzPts val="800"/>
              <a:buChar char="●"/>
              <a:defRPr/>
            </a:lvl4pPr>
            <a:lvl5pPr indent="-282575" lvl="4" marL="2286000" algn="l">
              <a:lnSpc>
                <a:spcPct val="115000"/>
              </a:lnSpc>
              <a:spcBef>
                <a:spcPts val="1600"/>
              </a:spcBef>
              <a:spcAft>
                <a:spcPts val="0"/>
              </a:spcAft>
              <a:buSzPts val="85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11"/>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2"/>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ack Alternate">
  <p:cSld name="TITLE_2">
    <p:bg>
      <p:bgPr>
        <a:solidFill>
          <a:srgbClr val="000000"/>
        </a:solidFill>
      </p:bgPr>
    </p:bg>
    <p:spTree>
      <p:nvGrpSpPr>
        <p:cNvPr id="21" name="Shape 21"/>
        <p:cNvGrpSpPr/>
        <p:nvPr/>
      </p:nvGrpSpPr>
      <p:grpSpPr>
        <a:xfrm>
          <a:off x="0" y="0"/>
          <a:ext cx="0" cy="0"/>
          <a:chOff x="0" y="0"/>
          <a:chExt cx="0" cy="0"/>
        </a:xfrm>
      </p:grpSpPr>
      <p:sp>
        <p:nvSpPr>
          <p:cNvPr id="22" name="Google Shape;22;p13"/>
          <p:cNvSpPr txBox="1"/>
          <p:nvPr>
            <p:ph type="ctrTitle"/>
          </p:nvPr>
        </p:nvSpPr>
        <p:spPr>
          <a:xfrm>
            <a:off x="1932098" y="1674318"/>
            <a:ext cx="5189400" cy="1951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FFFFFF"/>
              </a:buClr>
              <a:buSzPts val="5000"/>
              <a:buNone/>
              <a:defRPr sz="5000">
                <a:solidFill>
                  <a:srgbClr val="FFFFFF"/>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p:txBody>
      </p:sp>
      <p:pic>
        <p:nvPicPr>
          <p:cNvPr id="23" name="Google Shape;23;p13"/>
          <p:cNvPicPr preferRelativeResize="0"/>
          <p:nvPr/>
        </p:nvPicPr>
        <p:blipFill rotWithShape="1">
          <a:blip r:embed="rId2">
            <a:alphaModFix/>
          </a:blip>
          <a:srcRect b="8" l="0" r="0" t="9"/>
          <a:stretch/>
        </p:blipFill>
        <p:spPr>
          <a:xfrm>
            <a:off x="311700" y="303350"/>
            <a:ext cx="713927" cy="80925"/>
          </a:xfrm>
          <a:prstGeom prst="rect">
            <a:avLst/>
          </a:prstGeom>
          <a:noFill/>
          <a:ln>
            <a:noFill/>
          </a:ln>
        </p:spPr>
      </p:pic>
      <p:sp>
        <p:nvSpPr>
          <p:cNvPr id="24" name="Google Shape;24;p13"/>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White 02" type="title">
  <p:cSld name="TITLE">
    <p:bg>
      <p:bgPr>
        <a:solidFill>
          <a:srgbClr val="FFFFFF"/>
        </a:solidFill>
      </p:bgPr>
    </p:bg>
    <p:spTree>
      <p:nvGrpSpPr>
        <p:cNvPr id="25" name="Shape 25"/>
        <p:cNvGrpSpPr/>
        <p:nvPr/>
      </p:nvGrpSpPr>
      <p:grpSpPr>
        <a:xfrm>
          <a:off x="0" y="0"/>
          <a:ext cx="0" cy="0"/>
          <a:chOff x="0" y="0"/>
          <a:chExt cx="0" cy="0"/>
        </a:xfrm>
      </p:grpSpPr>
      <p:sp>
        <p:nvSpPr>
          <p:cNvPr id="26" name="Google Shape;26;p14"/>
          <p:cNvSpPr txBox="1"/>
          <p:nvPr>
            <p:ph type="title"/>
          </p:nvPr>
        </p:nvSpPr>
        <p:spPr>
          <a:xfrm>
            <a:off x="153900" y="1712350"/>
            <a:ext cx="6972300" cy="1696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1pPr>
            <a:lvl2pPr lvl="1"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2pPr>
            <a:lvl3pPr lvl="2"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3pPr>
            <a:lvl4pPr lvl="3"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4pPr>
            <a:lvl5pPr lvl="4"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5pPr>
            <a:lvl6pPr lvl="5"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6pPr>
            <a:lvl7pPr lvl="6"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7pPr>
            <a:lvl8pPr lvl="7"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8pPr>
            <a:lvl9pPr lvl="8" algn="l">
              <a:lnSpc>
                <a:spcPct val="80000"/>
              </a:lnSpc>
              <a:spcBef>
                <a:spcPts val="0"/>
              </a:spcBef>
              <a:spcAft>
                <a:spcPts val="0"/>
              </a:spcAft>
              <a:buClr>
                <a:srgbClr val="000000"/>
              </a:buClr>
              <a:buSzPts val="5500"/>
              <a:buFont typeface="Michroma"/>
              <a:buNone/>
              <a:defRPr sz="5500">
                <a:solidFill>
                  <a:srgbClr val="000000"/>
                </a:solidFill>
                <a:latin typeface="Michroma"/>
                <a:ea typeface="Michroma"/>
                <a:cs typeface="Michroma"/>
                <a:sym typeface="Michroma"/>
              </a:defRPr>
            </a:lvl9pPr>
          </a:lstStyle>
          <a:p/>
        </p:txBody>
      </p:sp>
      <p:sp>
        <p:nvSpPr>
          <p:cNvPr id="27" name="Google Shape;27;p14"/>
          <p:cNvSpPr txBox="1"/>
          <p:nvPr>
            <p:ph idx="2" type="title"/>
          </p:nvPr>
        </p:nvSpPr>
        <p:spPr>
          <a:xfrm>
            <a:off x="209800" y="4591556"/>
            <a:ext cx="3381000" cy="2799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2pPr>
            <a:lvl3pPr lvl="2"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3pPr>
            <a:lvl4pPr lvl="3"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4pPr>
            <a:lvl5pPr lvl="4"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5pPr>
            <a:lvl6pPr lvl="5"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6pPr>
            <a:lvl7pPr lvl="6"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7pPr>
            <a:lvl8pPr lvl="7"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8pPr>
            <a:lvl9pPr lvl="8" algn="l">
              <a:lnSpc>
                <a:spcPct val="80000"/>
              </a:lnSpc>
              <a:spcBef>
                <a:spcPts val="0"/>
              </a:spcBef>
              <a:spcAft>
                <a:spcPts val="0"/>
              </a:spcAft>
              <a:buClr>
                <a:srgbClr val="000000"/>
              </a:buClr>
              <a:buSzPts val="1100"/>
              <a:buFont typeface="IBM Plex Mono"/>
              <a:buNone/>
              <a:defRPr sz="1100">
                <a:solidFill>
                  <a:srgbClr val="000000"/>
                </a:solidFill>
                <a:latin typeface="IBM Plex Mono"/>
                <a:ea typeface="IBM Plex Mono"/>
                <a:cs typeface="IBM Plex Mono"/>
                <a:sym typeface="IBM Plex Mono"/>
              </a:defRPr>
            </a:lvl9pPr>
          </a:lstStyle>
          <a:p/>
        </p:txBody>
      </p:sp>
      <p:sp>
        <p:nvSpPr>
          <p:cNvPr id="28" name="Google Shape;28;p14"/>
          <p:cNvSpPr txBox="1"/>
          <p:nvPr>
            <p:ph idx="12" type="sldNum"/>
          </p:nvPr>
        </p:nvSpPr>
        <p:spPr>
          <a:xfrm>
            <a:off x="8208831" y="198250"/>
            <a:ext cx="714000" cy="223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White 1">
  <p:cSld name="TITLE_5">
    <p:bg>
      <p:bgPr>
        <a:solidFill>
          <a:srgbClr val="FFFFFF"/>
        </a:solidFill>
      </p:bgPr>
    </p:bg>
    <p:spTree>
      <p:nvGrpSpPr>
        <p:cNvPr id="29" name="Shape 29"/>
        <p:cNvGrpSpPr/>
        <p:nvPr/>
      </p:nvGrpSpPr>
      <p:grpSpPr>
        <a:xfrm>
          <a:off x="0" y="0"/>
          <a:ext cx="0" cy="0"/>
          <a:chOff x="0" y="0"/>
          <a:chExt cx="0" cy="0"/>
        </a:xfrm>
      </p:grpSpPr>
      <p:pic>
        <p:nvPicPr>
          <p:cNvPr id="30" name="Google Shape;30;p15"/>
          <p:cNvPicPr preferRelativeResize="0"/>
          <p:nvPr/>
        </p:nvPicPr>
        <p:blipFill rotWithShape="1">
          <a:blip r:embed="rId2">
            <a:alphaModFix/>
          </a:blip>
          <a:srcRect b="19" l="0" r="0" t="9"/>
          <a:stretch/>
        </p:blipFill>
        <p:spPr>
          <a:xfrm>
            <a:off x="830696" y="2680786"/>
            <a:ext cx="966302" cy="109525"/>
          </a:xfrm>
          <a:prstGeom prst="rect">
            <a:avLst/>
          </a:prstGeom>
          <a:noFill/>
          <a:ln>
            <a:noFill/>
          </a:ln>
        </p:spPr>
      </p:pic>
      <p:sp>
        <p:nvSpPr>
          <p:cNvPr id="31" name="Google Shape;31;p15"/>
          <p:cNvSpPr txBox="1"/>
          <p:nvPr>
            <p:ph type="title"/>
          </p:nvPr>
        </p:nvSpPr>
        <p:spPr>
          <a:xfrm>
            <a:off x="2234575" y="2269326"/>
            <a:ext cx="4687200" cy="10104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rgbClr val="000000"/>
              </a:buClr>
              <a:buSzPts val="2800"/>
              <a:buFont typeface="Michroma"/>
              <a:buNone/>
              <a:defRPr sz="2800">
                <a:solidFill>
                  <a:srgbClr val="000000"/>
                </a:solidFill>
                <a:latin typeface="Michroma"/>
                <a:ea typeface="Michroma"/>
                <a:cs typeface="Michroma"/>
                <a:sym typeface="Michroma"/>
              </a:defRPr>
            </a:lvl1pPr>
            <a:lvl2pPr lvl="1"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2pPr>
            <a:lvl3pPr lvl="2"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3pPr>
            <a:lvl4pPr lvl="3"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4pPr>
            <a:lvl5pPr lvl="4"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5pPr>
            <a:lvl6pPr lvl="5"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6pPr>
            <a:lvl7pPr lvl="6"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7pPr>
            <a:lvl8pPr lvl="7"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8pPr>
            <a:lvl9pPr lvl="8" algn="ctr">
              <a:lnSpc>
                <a:spcPct val="80000"/>
              </a:lnSpc>
              <a:spcBef>
                <a:spcPts val="0"/>
              </a:spcBef>
              <a:spcAft>
                <a:spcPts val="0"/>
              </a:spcAft>
              <a:buClr>
                <a:srgbClr val="000000"/>
              </a:buClr>
              <a:buSzPts val="2800"/>
              <a:buFont typeface="Michroma"/>
              <a:buNone/>
              <a:defRPr>
                <a:solidFill>
                  <a:srgbClr val="000000"/>
                </a:solidFill>
                <a:latin typeface="Michroma"/>
                <a:ea typeface="Michroma"/>
                <a:cs typeface="Michroma"/>
                <a:sym typeface="Michroma"/>
              </a:defRPr>
            </a:lvl9pPr>
          </a:lstStyle>
          <a:p/>
        </p:txBody>
      </p:sp>
      <p:sp>
        <p:nvSpPr>
          <p:cNvPr id="32" name="Google Shape;32;p15"/>
          <p:cNvSpPr txBox="1"/>
          <p:nvPr>
            <p:ph idx="2" type="title"/>
          </p:nvPr>
        </p:nvSpPr>
        <p:spPr>
          <a:xfrm>
            <a:off x="7071175" y="2537969"/>
            <a:ext cx="1610700" cy="503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1pPr>
            <a:lvl2pPr lvl="1"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2pPr>
            <a:lvl3pPr lvl="2"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3pPr>
            <a:lvl4pPr lvl="3"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4pPr>
            <a:lvl5pPr lvl="4"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5pPr>
            <a:lvl6pPr lvl="5"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6pPr>
            <a:lvl7pPr lvl="6"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7pPr>
            <a:lvl8pPr lvl="7"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8pPr>
            <a:lvl9pPr lvl="8" algn="l">
              <a:lnSpc>
                <a:spcPct val="80000"/>
              </a:lnSpc>
              <a:spcBef>
                <a:spcPts val="0"/>
              </a:spcBef>
              <a:spcAft>
                <a:spcPts val="0"/>
              </a:spcAft>
              <a:buClr>
                <a:srgbClr val="000000"/>
              </a:buClr>
              <a:buSzPts val="1100"/>
              <a:buFont typeface="Space Mono"/>
              <a:buNone/>
              <a:defRPr sz="1100">
                <a:solidFill>
                  <a:srgbClr val="000000"/>
                </a:solidFill>
                <a:latin typeface="Space Mono"/>
                <a:ea typeface="Space Mono"/>
                <a:cs typeface="Space Mono"/>
                <a:sym typeface="Space Mono"/>
              </a:defRPr>
            </a:lvl9pPr>
          </a:lstStyle>
          <a:p/>
        </p:txBody>
      </p:sp>
      <p:sp>
        <p:nvSpPr>
          <p:cNvPr id="33" name="Google Shape;33;p15"/>
          <p:cNvSpPr/>
          <p:nvPr/>
        </p:nvSpPr>
        <p:spPr>
          <a:xfrm>
            <a:off x="122750" y="4743575"/>
            <a:ext cx="901200" cy="332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1pPr>
            <a:lvl2pPr indent="0" lvl="1"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2pPr>
            <a:lvl3pPr indent="0" lvl="2"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3pPr>
            <a:lvl4pPr indent="0" lvl="3"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4pPr>
            <a:lvl5pPr indent="0" lvl="4"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5pPr>
            <a:lvl6pPr indent="0" lvl="5"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6pPr>
            <a:lvl7pPr indent="0" lvl="6"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7pPr>
            <a:lvl8pPr indent="0" lvl="7"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8pPr>
            <a:lvl9pPr indent="0" lvl="8"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 Black">
  <p:cSld name="TITLE_4">
    <p:bg>
      <p:bgPr>
        <a:solidFill>
          <a:srgbClr val="000000"/>
        </a:solidFill>
      </p:bgPr>
    </p:bg>
    <p:spTree>
      <p:nvGrpSpPr>
        <p:cNvPr id="35" name="Shape 35"/>
        <p:cNvGrpSpPr/>
        <p:nvPr/>
      </p:nvGrpSpPr>
      <p:grpSpPr>
        <a:xfrm>
          <a:off x="0" y="0"/>
          <a:ext cx="0" cy="0"/>
          <a:chOff x="0" y="0"/>
          <a:chExt cx="0" cy="0"/>
        </a:xfrm>
      </p:grpSpPr>
      <p:pic>
        <p:nvPicPr>
          <p:cNvPr id="36" name="Google Shape;36;p16"/>
          <p:cNvPicPr preferRelativeResize="0"/>
          <p:nvPr/>
        </p:nvPicPr>
        <p:blipFill rotWithShape="1">
          <a:blip r:embed="rId2">
            <a:alphaModFix/>
          </a:blip>
          <a:srcRect b="0" l="0" r="0" t="0"/>
          <a:stretch/>
        </p:blipFill>
        <p:spPr>
          <a:xfrm>
            <a:off x="830696" y="2680770"/>
            <a:ext cx="966302" cy="109557"/>
          </a:xfrm>
          <a:prstGeom prst="rect">
            <a:avLst/>
          </a:prstGeom>
          <a:noFill/>
          <a:ln>
            <a:noFill/>
          </a:ln>
        </p:spPr>
      </p:pic>
      <p:sp>
        <p:nvSpPr>
          <p:cNvPr id="37" name="Google Shape;37;p16"/>
          <p:cNvSpPr txBox="1"/>
          <p:nvPr>
            <p:ph type="title"/>
          </p:nvPr>
        </p:nvSpPr>
        <p:spPr>
          <a:xfrm>
            <a:off x="2234575" y="2269326"/>
            <a:ext cx="4687200" cy="10104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Clr>
                <a:srgbClr val="FFFFFF"/>
              </a:buClr>
              <a:buSzPts val="2800"/>
              <a:buFont typeface="Michroma"/>
              <a:buNone/>
              <a:defRPr sz="2800">
                <a:solidFill>
                  <a:srgbClr val="FFFFFF"/>
                </a:solidFill>
                <a:latin typeface="Michroma"/>
                <a:ea typeface="Michroma"/>
                <a:cs typeface="Michroma"/>
                <a:sym typeface="Michroma"/>
              </a:defRPr>
            </a:lvl1pPr>
            <a:lvl2pPr lvl="1"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2pPr>
            <a:lvl3pPr lvl="2"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3pPr>
            <a:lvl4pPr lvl="3"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4pPr>
            <a:lvl5pPr lvl="4"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5pPr>
            <a:lvl6pPr lvl="5"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6pPr>
            <a:lvl7pPr lvl="6"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7pPr>
            <a:lvl8pPr lvl="7"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8pPr>
            <a:lvl9pPr lvl="8" algn="ctr">
              <a:lnSpc>
                <a:spcPct val="80000"/>
              </a:lnSpc>
              <a:spcBef>
                <a:spcPts val="0"/>
              </a:spcBef>
              <a:spcAft>
                <a:spcPts val="0"/>
              </a:spcAft>
              <a:buClr>
                <a:srgbClr val="FFFFFF"/>
              </a:buClr>
              <a:buSzPts val="2800"/>
              <a:buFont typeface="Michroma"/>
              <a:buNone/>
              <a:defRPr>
                <a:solidFill>
                  <a:srgbClr val="FFFFFF"/>
                </a:solidFill>
                <a:latin typeface="Michroma"/>
                <a:ea typeface="Michroma"/>
                <a:cs typeface="Michroma"/>
                <a:sym typeface="Michroma"/>
              </a:defRPr>
            </a:lvl9pPr>
          </a:lstStyle>
          <a:p/>
        </p:txBody>
      </p:sp>
      <p:sp>
        <p:nvSpPr>
          <p:cNvPr id="38" name="Google Shape;38;p16"/>
          <p:cNvSpPr txBox="1"/>
          <p:nvPr>
            <p:ph idx="2" type="title"/>
          </p:nvPr>
        </p:nvSpPr>
        <p:spPr>
          <a:xfrm>
            <a:off x="7071175" y="2537969"/>
            <a:ext cx="1610700" cy="5031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rgbClr val="FFFFFF"/>
              </a:buClr>
              <a:buSzPts val="1100"/>
              <a:buFont typeface="Space Mono"/>
              <a:buNone/>
              <a:defRPr sz="1100">
                <a:solidFill>
                  <a:srgbClr val="FFFFFF"/>
                </a:solidFill>
                <a:latin typeface="Space Mono"/>
                <a:ea typeface="Space Mono"/>
                <a:cs typeface="Space Mono"/>
                <a:sym typeface="Space Mono"/>
              </a:defRPr>
            </a:lvl1pPr>
            <a:lvl2pPr lvl="1"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2pPr>
            <a:lvl3pPr lvl="2"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3pPr>
            <a:lvl4pPr lvl="3"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4pPr>
            <a:lvl5pPr lvl="4"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5pPr>
            <a:lvl6pPr lvl="5"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6pPr>
            <a:lvl7pPr lvl="6"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7pPr>
            <a:lvl8pPr lvl="7"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8pPr>
            <a:lvl9pPr lvl="8" algn="l">
              <a:lnSpc>
                <a:spcPct val="80000"/>
              </a:lnSpc>
              <a:spcBef>
                <a:spcPts val="0"/>
              </a:spcBef>
              <a:spcAft>
                <a:spcPts val="0"/>
              </a:spcAft>
              <a:buClr>
                <a:srgbClr val="FFFFFF"/>
              </a:buClr>
              <a:buSzPts val="1100"/>
              <a:buFont typeface="IBM Plex Mono"/>
              <a:buNone/>
              <a:defRPr sz="1100">
                <a:solidFill>
                  <a:srgbClr val="FFFFFF"/>
                </a:solidFill>
                <a:latin typeface="IBM Plex Mono"/>
                <a:ea typeface="IBM Plex Mono"/>
                <a:cs typeface="IBM Plex Mono"/>
                <a:sym typeface="IBM Plex Mono"/>
              </a:defRPr>
            </a:lvl9pPr>
          </a:lstStyle>
          <a:p/>
        </p:txBody>
      </p:sp>
      <p:sp>
        <p:nvSpPr>
          <p:cNvPr id="39" name="Google Shape;39;p16"/>
          <p:cNvSpPr/>
          <p:nvPr/>
        </p:nvSpPr>
        <p:spPr>
          <a:xfrm>
            <a:off x="46775" y="58775"/>
            <a:ext cx="402300" cy="344100"/>
          </a:xfrm>
          <a:prstGeom prst="rect">
            <a:avLst/>
          </a:pr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1pPr>
            <a:lvl2pPr indent="0" lvl="1"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2pPr>
            <a:lvl3pPr indent="0" lvl="2"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3pPr>
            <a:lvl4pPr indent="0" lvl="3"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4pPr>
            <a:lvl5pPr indent="0" lvl="4"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5pPr>
            <a:lvl6pPr indent="0" lvl="5"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6pPr>
            <a:lvl7pPr indent="0" lvl="6"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7pPr>
            <a:lvl8pPr indent="0" lvl="7"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8pPr>
            <a:lvl9pPr indent="0" lvl="8" marL="0" marR="0" rtl="0" algn="l">
              <a:lnSpc>
                <a:spcPct val="100000"/>
              </a:lnSpc>
              <a:spcBef>
                <a:spcPts val="0"/>
              </a:spcBef>
              <a:spcAft>
                <a:spcPts val="0"/>
              </a:spcAft>
              <a:buClr>
                <a:srgbClr val="000000"/>
              </a:buClr>
              <a:buSzPts val="1300"/>
              <a:buFont typeface="Arial"/>
              <a:buNone/>
              <a:defRPr b="0" i="0" sz="1300" u="none" cap="none" strike="noStrike">
                <a:solidFill>
                  <a:schemeClr val="dk2"/>
                </a:solidFill>
                <a:latin typeface="Michroma"/>
                <a:ea typeface="Michroma"/>
                <a:cs typeface="Michroma"/>
                <a:sym typeface="Michr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 White">
  <p:cSld name="TITLE_3">
    <p:bg>
      <p:bgPr>
        <a:solidFill>
          <a:srgbClr val="FFFFFF"/>
        </a:solidFill>
      </p:bgPr>
    </p:bg>
    <p:spTree>
      <p:nvGrpSpPr>
        <p:cNvPr id="41" name="Shape 41"/>
        <p:cNvGrpSpPr/>
        <p:nvPr/>
      </p:nvGrpSpPr>
      <p:grpSpPr>
        <a:xfrm>
          <a:off x="0" y="0"/>
          <a:ext cx="0" cy="0"/>
          <a:chOff x="0" y="0"/>
          <a:chExt cx="0" cy="0"/>
        </a:xfrm>
      </p:grpSpPr>
      <p:sp>
        <p:nvSpPr>
          <p:cNvPr id="42" name="Google Shape;42;p17"/>
          <p:cNvSpPr txBox="1"/>
          <p:nvPr>
            <p:ph idx="1" type="subTitle"/>
          </p:nvPr>
        </p:nvSpPr>
        <p:spPr>
          <a:xfrm>
            <a:off x="1970907" y="3430949"/>
            <a:ext cx="3760800" cy="28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100"/>
              <a:buFont typeface="Space Mono"/>
              <a:buNone/>
              <a:defRPr>
                <a:solidFill>
                  <a:srgbClr val="000000"/>
                </a:solidFill>
                <a:latin typeface="Space Mono"/>
                <a:ea typeface="Space Mono"/>
                <a:cs typeface="Space Mono"/>
                <a:sym typeface="Space Mono"/>
              </a:defRPr>
            </a:lvl1pPr>
            <a:lvl2pPr lvl="1" algn="l">
              <a:lnSpc>
                <a:spcPct val="100000"/>
              </a:lnSpc>
              <a:spcBef>
                <a:spcPts val="0"/>
              </a:spcBef>
              <a:spcAft>
                <a:spcPts val="0"/>
              </a:spcAft>
              <a:buClr>
                <a:srgbClr val="000000"/>
              </a:buClr>
              <a:buSzPts val="2800"/>
              <a:buNone/>
              <a:defRPr sz="2800">
                <a:solidFill>
                  <a:srgbClr val="000000"/>
                </a:solidFill>
              </a:defRPr>
            </a:lvl2pPr>
            <a:lvl3pPr lvl="2" algn="l">
              <a:lnSpc>
                <a:spcPct val="100000"/>
              </a:lnSpc>
              <a:spcBef>
                <a:spcPts val="0"/>
              </a:spcBef>
              <a:spcAft>
                <a:spcPts val="0"/>
              </a:spcAft>
              <a:buClr>
                <a:srgbClr val="000000"/>
              </a:buClr>
              <a:buSzPts val="2800"/>
              <a:buNone/>
              <a:defRPr sz="2800">
                <a:solidFill>
                  <a:srgbClr val="000000"/>
                </a:solidFill>
              </a:defRPr>
            </a:lvl3pPr>
            <a:lvl4pPr lvl="3" algn="l">
              <a:lnSpc>
                <a:spcPct val="100000"/>
              </a:lnSpc>
              <a:spcBef>
                <a:spcPts val="0"/>
              </a:spcBef>
              <a:spcAft>
                <a:spcPts val="0"/>
              </a:spcAft>
              <a:buClr>
                <a:srgbClr val="000000"/>
              </a:buClr>
              <a:buSzPts val="2800"/>
              <a:buNone/>
              <a:defRPr sz="2800">
                <a:solidFill>
                  <a:srgbClr val="000000"/>
                </a:solidFill>
              </a:defRPr>
            </a:lvl4pPr>
            <a:lvl5pPr lvl="4" algn="l">
              <a:lnSpc>
                <a:spcPct val="100000"/>
              </a:lnSpc>
              <a:spcBef>
                <a:spcPts val="0"/>
              </a:spcBef>
              <a:spcAft>
                <a:spcPts val="0"/>
              </a:spcAft>
              <a:buClr>
                <a:srgbClr val="000000"/>
              </a:buClr>
              <a:buSzPts val="2800"/>
              <a:buNone/>
              <a:defRPr sz="2800">
                <a:solidFill>
                  <a:srgbClr val="000000"/>
                </a:solidFill>
              </a:defRPr>
            </a:lvl5pPr>
            <a:lvl6pPr lvl="5" algn="l">
              <a:lnSpc>
                <a:spcPct val="100000"/>
              </a:lnSpc>
              <a:spcBef>
                <a:spcPts val="0"/>
              </a:spcBef>
              <a:spcAft>
                <a:spcPts val="0"/>
              </a:spcAft>
              <a:buClr>
                <a:srgbClr val="000000"/>
              </a:buClr>
              <a:buSzPts val="2800"/>
              <a:buNone/>
              <a:defRPr sz="2800">
                <a:solidFill>
                  <a:srgbClr val="000000"/>
                </a:solidFill>
              </a:defRPr>
            </a:lvl6pPr>
            <a:lvl7pPr lvl="6" algn="l">
              <a:lnSpc>
                <a:spcPct val="100000"/>
              </a:lnSpc>
              <a:spcBef>
                <a:spcPts val="0"/>
              </a:spcBef>
              <a:spcAft>
                <a:spcPts val="0"/>
              </a:spcAft>
              <a:buClr>
                <a:srgbClr val="000000"/>
              </a:buClr>
              <a:buSzPts val="2800"/>
              <a:buNone/>
              <a:defRPr sz="2800">
                <a:solidFill>
                  <a:srgbClr val="000000"/>
                </a:solidFill>
              </a:defRPr>
            </a:lvl7pPr>
            <a:lvl8pPr lvl="7" algn="l">
              <a:lnSpc>
                <a:spcPct val="100000"/>
              </a:lnSpc>
              <a:spcBef>
                <a:spcPts val="0"/>
              </a:spcBef>
              <a:spcAft>
                <a:spcPts val="0"/>
              </a:spcAft>
              <a:buClr>
                <a:srgbClr val="000000"/>
              </a:buClr>
              <a:buSzPts val="2800"/>
              <a:buNone/>
              <a:defRPr sz="2800">
                <a:solidFill>
                  <a:srgbClr val="000000"/>
                </a:solidFill>
              </a:defRPr>
            </a:lvl8pPr>
            <a:lvl9pPr lvl="8" algn="l">
              <a:lnSpc>
                <a:spcPct val="100000"/>
              </a:lnSpc>
              <a:spcBef>
                <a:spcPts val="0"/>
              </a:spcBef>
              <a:spcAft>
                <a:spcPts val="0"/>
              </a:spcAft>
              <a:buClr>
                <a:srgbClr val="000000"/>
              </a:buClr>
              <a:buSzPts val="2800"/>
              <a:buNone/>
              <a:defRPr sz="2800">
                <a:solidFill>
                  <a:srgbClr val="000000"/>
                </a:solidFill>
              </a:defRPr>
            </a:lvl9pPr>
          </a:lstStyle>
          <a:p/>
        </p:txBody>
      </p:sp>
      <p:sp>
        <p:nvSpPr>
          <p:cNvPr id="43" name="Google Shape;43;p17"/>
          <p:cNvSpPr txBox="1"/>
          <p:nvPr>
            <p:ph type="ctrTitle"/>
          </p:nvPr>
        </p:nvSpPr>
        <p:spPr>
          <a:xfrm>
            <a:off x="1942510" y="1546182"/>
            <a:ext cx="5189400" cy="1907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000000"/>
              </a:buClr>
              <a:buSzPts val="4500"/>
              <a:buNone/>
              <a:defRPr sz="4500">
                <a:solidFill>
                  <a:srgbClr val="000000"/>
                </a:solidFill>
              </a:defRPr>
            </a:lvl1pPr>
            <a:lvl2pPr lvl="1" algn="l">
              <a:lnSpc>
                <a:spcPct val="80000"/>
              </a:lnSpc>
              <a:spcBef>
                <a:spcPts val="0"/>
              </a:spcBef>
              <a:spcAft>
                <a:spcPts val="0"/>
              </a:spcAft>
              <a:buClr>
                <a:srgbClr val="FFFFFF"/>
              </a:buClr>
              <a:buSzPts val="4500"/>
              <a:buNone/>
              <a:defRPr sz="4500">
                <a:solidFill>
                  <a:srgbClr val="FFFFFF"/>
                </a:solidFill>
              </a:defRPr>
            </a:lvl2pPr>
            <a:lvl3pPr lvl="2" algn="l">
              <a:lnSpc>
                <a:spcPct val="80000"/>
              </a:lnSpc>
              <a:spcBef>
                <a:spcPts val="0"/>
              </a:spcBef>
              <a:spcAft>
                <a:spcPts val="0"/>
              </a:spcAft>
              <a:buClr>
                <a:srgbClr val="FFFFFF"/>
              </a:buClr>
              <a:buSzPts val="4500"/>
              <a:buNone/>
              <a:defRPr sz="4500">
                <a:solidFill>
                  <a:srgbClr val="FFFFFF"/>
                </a:solidFill>
              </a:defRPr>
            </a:lvl3pPr>
            <a:lvl4pPr lvl="3" algn="l">
              <a:lnSpc>
                <a:spcPct val="80000"/>
              </a:lnSpc>
              <a:spcBef>
                <a:spcPts val="0"/>
              </a:spcBef>
              <a:spcAft>
                <a:spcPts val="0"/>
              </a:spcAft>
              <a:buClr>
                <a:srgbClr val="FFFFFF"/>
              </a:buClr>
              <a:buSzPts val="4500"/>
              <a:buNone/>
              <a:defRPr sz="4500">
                <a:solidFill>
                  <a:srgbClr val="FFFFFF"/>
                </a:solidFill>
              </a:defRPr>
            </a:lvl4pPr>
            <a:lvl5pPr lvl="4" algn="l">
              <a:lnSpc>
                <a:spcPct val="80000"/>
              </a:lnSpc>
              <a:spcBef>
                <a:spcPts val="0"/>
              </a:spcBef>
              <a:spcAft>
                <a:spcPts val="0"/>
              </a:spcAft>
              <a:buClr>
                <a:srgbClr val="FFFFFF"/>
              </a:buClr>
              <a:buSzPts val="4500"/>
              <a:buNone/>
              <a:defRPr sz="4500">
                <a:solidFill>
                  <a:srgbClr val="FFFFFF"/>
                </a:solidFill>
              </a:defRPr>
            </a:lvl5pPr>
            <a:lvl6pPr lvl="5" algn="l">
              <a:lnSpc>
                <a:spcPct val="80000"/>
              </a:lnSpc>
              <a:spcBef>
                <a:spcPts val="0"/>
              </a:spcBef>
              <a:spcAft>
                <a:spcPts val="0"/>
              </a:spcAft>
              <a:buClr>
                <a:srgbClr val="FFFFFF"/>
              </a:buClr>
              <a:buSzPts val="4500"/>
              <a:buNone/>
              <a:defRPr sz="4500">
                <a:solidFill>
                  <a:srgbClr val="FFFFFF"/>
                </a:solidFill>
              </a:defRPr>
            </a:lvl6pPr>
            <a:lvl7pPr lvl="6" algn="l">
              <a:lnSpc>
                <a:spcPct val="80000"/>
              </a:lnSpc>
              <a:spcBef>
                <a:spcPts val="0"/>
              </a:spcBef>
              <a:spcAft>
                <a:spcPts val="0"/>
              </a:spcAft>
              <a:buClr>
                <a:srgbClr val="FFFFFF"/>
              </a:buClr>
              <a:buSzPts val="4500"/>
              <a:buNone/>
              <a:defRPr sz="4500">
                <a:solidFill>
                  <a:srgbClr val="FFFFFF"/>
                </a:solidFill>
              </a:defRPr>
            </a:lvl7pPr>
            <a:lvl8pPr lvl="7" algn="l">
              <a:lnSpc>
                <a:spcPct val="80000"/>
              </a:lnSpc>
              <a:spcBef>
                <a:spcPts val="0"/>
              </a:spcBef>
              <a:spcAft>
                <a:spcPts val="0"/>
              </a:spcAft>
              <a:buClr>
                <a:srgbClr val="FFFFFF"/>
              </a:buClr>
              <a:buSzPts val="4500"/>
              <a:buNone/>
              <a:defRPr sz="4500">
                <a:solidFill>
                  <a:srgbClr val="FFFFFF"/>
                </a:solidFill>
              </a:defRPr>
            </a:lvl8pPr>
            <a:lvl9pPr lvl="8" algn="l">
              <a:lnSpc>
                <a:spcPct val="80000"/>
              </a:lnSpc>
              <a:spcBef>
                <a:spcPts val="0"/>
              </a:spcBef>
              <a:spcAft>
                <a:spcPts val="0"/>
              </a:spcAft>
              <a:buClr>
                <a:srgbClr val="FFFFFF"/>
              </a:buClr>
              <a:buSzPts val="4500"/>
              <a:buNone/>
              <a:defRPr sz="4500">
                <a:solidFill>
                  <a:srgbClr val="FFFFFF"/>
                </a:solidFill>
              </a:defRPr>
            </a:lvl9pPr>
          </a:lstStyle>
          <a:p/>
        </p:txBody>
      </p:sp>
      <p:sp>
        <p:nvSpPr>
          <p:cNvPr id="44" name="Google Shape;44;p17"/>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White">
  <p:cSld name="TITLE_3_1">
    <p:bg>
      <p:bgPr>
        <a:solidFill>
          <a:srgbClr val="FFFFFF"/>
        </a:solidFill>
      </p:bgPr>
    </p:bg>
    <p:spTree>
      <p:nvGrpSpPr>
        <p:cNvPr id="45" name="Shape 45"/>
        <p:cNvGrpSpPr/>
        <p:nvPr/>
      </p:nvGrpSpPr>
      <p:grpSpPr>
        <a:xfrm>
          <a:off x="0" y="0"/>
          <a:ext cx="0" cy="0"/>
          <a:chOff x="0" y="0"/>
          <a:chExt cx="0" cy="0"/>
        </a:xfrm>
      </p:grpSpPr>
      <p:sp>
        <p:nvSpPr>
          <p:cNvPr id="46" name="Google Shape;46;p18"/>
          <p:cNvSpPr txBox="1"/>
          <p:nvPr>
            <p:ph idx="12" type="sldNum"/>
          </p:nvPr>
        </p:nvSpPr>
        <p:spPr>
          <a:xfrm>
            <a:off x="8208831" y="198250"/>
            <a:ext cx="714000" cy="223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6D35B3"/>
                </a:solidFill>
                <a:latin typeface="Days One"/>
                <a:ea typeface="Days One"/>
                <a:cs typeface="Days One"/>
                <a:sym typeface="Days 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18"/>
          <p:cNvSpPr txBox="1"/>
          <p:nvPr>
            <p:ph type="ctrTitle"/>
          </p:nvPr>
        </p:nvSpPr>
        <p:spPr>
          <a:xfrm>
            <a:off x="1932098" y="1674318"/>
            <a:ext cx="5189400" cy="1951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000000"/>
              </a:buClr>
              <a:buSzPts val="5000"/>
              <a:buNone/>
              <a:defRPr sz="5000">
                <a:solidFill>
                  <a:srgbClr val="000000"/>
                </a:solidFill>
              </a:defRPr>
            </a:lvl1pPr>
            <a:lvl2pPr lvl="1" algn="l">
              <a:lnSpc>
                <a:spcPct val="80000"/>
              </a:lnSpc>
              <a:spcBef>
                <a:spcPts val="0"/>
              </a:spcBef>
              <a:spcAft>
                <a:spcPts val="0"/>
              </a:spcAft>
              <a:buClr>
                <a:srgbClr val="FFFFFF"/>
              </a:buClr>
              <a:buSzPts val="5000"/>
              <a:buNone/>
              <a:defRPr sz="5000">
                <a:solidFill>
                  <a:srgbClr val="FFFFFF"/>
                </a:solidFill>
              </a:defRPr>
            </a:lvl2pPr>
            <a:lvl3pPr lvl="2" algn="l">
              <a:lnSpc>
                <a:spcPct val="80000"/>
              </a:lnSpc>
              <a:spcBef>
                <a:spcPts val="0"/>
              </a:spcBef>
              <a:spcAft>
                <a:spcPts val="0"/>
              </a:spcAft>
              <a:buClr>
                <a:srgbClr val="FFFFFF"/>
              </a:buClr>
              <a:buSzPts val="5000"/>
              <a:buNone/>
              <a:defRPr sz="5000">
                <a:solidFill>
                  <a:srgbClr val="FFFFFF"/>
                </a:solidFill>
              </a:defRPr>
            </a:lvl3pPr>
            <a:lvl4pPr lvl="3" algn="l">
              <a:lnSpc>
                <a:spcPct val="80000"/>
              </a:lnSpc>
              <a:spcBef>
                <a:spcPts val="0"/>
              </a:spcBef>
              <a:spcAft>
                <a:spcPts val="0"/>
              </a:spcAft>
              <a:buClr>
                <a:srgbClr val="FFFFFF"/>
              </a:buClr>
              <a:buSzPts val="5000"/>
              <a:buNone/>
              <a:defRPr sz="5000">
                <a:solidFill>
                  <a:srgbClr val="FFFFFF"/>
                </a:solidFill>
              </a:defRPr>
            </a:lvl4pPr>
            <a:lvl5pPr lvl="4" algn="l">
              <a:lnSpc>
                <a:spcPct val="80000"/>
              </a:lnSpc>
              <a:spcBef>
                <a:spcPts val="0"/>
              </a:spcBef>
              <a:spcAft>
                <a:spcPts val="0"/>
              </a:spcAft>
              <a:buClr>
                <a:srgbClr val="FFFFFF"/>
              </a:buClr>
              <a:buSzPts val="5000"/>
              <a:buNone/>
              <a:defRPr sz="5000">
                <a:solidFill>
                  <a:srgbClr val="FFFFFF"/>
                </a:solidFill>
              </a:defRPr>
            </a:lvl5pPr>
            <a:lvl6pPr lvl="5" algn="l">
              <a:lnSpc>
                <a:spcPct val="80000"/>
              </a:lnSpc>
              <a:spcBef>
                <a:spcPts val="0"/>
              </a:spcBef>
              <a:spcAft>
                <a:spcPts val="0"/>
              </a:spcAft>
              <a:buClr>
                <a:srgbClr val="FFFFFF"/>
              </a:buClr>
              <a:buSzPts val="5000"/>
              <a:buNone/>
              <a:defRPr sz="5000">
                <a:solidFill>
                  <a:srgbClr val="FFFFFF"/>
                </a:solidFill>
              </a:defRPr>
            </a:lvl6pPr>
            <a:lvl7pPr lvl="6" algn="l">
              <a:lnSpc>
                <a:spcPct val="80000"/>
              </a:lnSpc>
              <a:spcBef>
                <a:spcPts val="0"/>
              </a:spcBef>
              <a:spcAft>
                <a:spcPts val="0"/>
              </a:spcAft>
              <a:buClr>
                <a:srgbClr val="FFFFFF"/>
              </a:buClr>
              <a:buSzPts val="5000"/>
              <a:buNone/>
              <a:defRPr sz="5000">
                <a:solidFill>
                  <a:srgbClr val="FFFFFF"/>
                </a:solidFill>
              </a:defRPr>
            </a:lvl7pPr>
            <a:lvl8pPr lvl="7" algn="l">
              <a:lnSpc>
                <a:spcPct val="80000"/>
              </a:lnSpc>
              <a:spcBef>
                <a:spcPts val="0"/>
              </a:spcBef>
              <a:spcAft>
                <a:spcPts val="0"/>
              </a:spcAft>
              <a:buClr>
                <a:srgbClr val="FFFFFF"/>
              </a:buClr>
              <a:buSzPts val="5000"/>
              <a:buNone/>
              <a:defRPr sz="5000">
                <a:solidFill>
                  <a:srgbClr val="FFFFFF"/>
                </a:solidFill>
              </a:defRPr>
            </a:lvl8pPr>
            <a:lvl9pPr lvl="8" algn="l">
              <a:lnSpc>
                <a:spcPct val="80000"/>
              </a:lnSpc>
              <a:spcBef>
                <a:spcPts val="0"/>
              </a:spcBef>
              <a:spcAft>
                <a:spcPts val="0"/>
              </a:spcAft>
              <a:buClr>
                <a:srgbClr val="FFFFFF"/>
              </a:buClr>
              <a:buSzPts val="5000"/>
              <a:buNone/>
              <a:defRPr sz="5000">
                <a:solidFill>
                  <a:srgbClr val="FFFFF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6312600" cy="5532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dk1"/>
              </a:buClr>
              <a:buSzPts val="2500"/>
              <a:buFont typeface="Michroma"/>
              <a:buNone/>
              <a:defRPr b="0" i="0" sz="2500" u="none" cap="none" strike="noStrike">
                <a:solidFill>
                  <a:schemeClr val="dk1"/>
                </a:solidFill>
                <a:latin typeface="Michroma"/>
                <a:ea typeface="Michroma"/>
                <a:cs typeface="Michroma"/>
                <a:sym typeface="Michroma"/>
              </a:defRPr>
            </a:lvl1pPr>
            <a:lvl2pPr lvl="1"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2pPr>
            <a:lvl3pPr lvl="2"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3pPr>
            <a:lvl4pPr lvl="3"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4pPr>
            <a:lvl5pPr lvl="4"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5pPr>
            <a:lvl6pPr lvl="5"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6pPr>
            <a:lvl7pPr lvl="6"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7pPr>
            <a:lvl8pPr lvl="7"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8pPr>
            <a:lvl9pPr lvl="8" marR="0" rtl="0" algn="l">
              <a:lnSpc>
                <a:spcPct val="80000"/>
              </a:lnSpc>
              <a:spcBef>
                <a:spcPts val="0"/>
              </a:spcBef>
              <a:spcAft>
                <a:spcPts val="0"/>
              </a:spcAft>
              <a:buClr>
                <a:schemeClr val="dk1"/>
              </a:buClr>
              <a:buSzPts val="2800"/>
              <a:buFont typeface="Michroma"/>
              <a:buNone/>
              <a:defRPr b="0" i="0" sz="2800" u="none" cap="none" strike="noStrike">
                <a:solidFill>
                  <a:schemeClr val="dk1"/>
                </a:solidFill>
                <a:latin typeface="Michroma"/>
                <a:ea typeface="Michroma"/>
                <a:cs typeface="Michroma"/>
                <a:sym typeface="Michroma"/>
              </a:defRPr>
            </a:lvl9pPr>
          </a:lstStyle>
          <a:p/>
        </p:txBody>
      </p:sp>
      <p:sp>
        <p:nvSpPr>
          <p:cNvPr id="7" name="Google Shape;7;p9"/>
          <p:cNvSpPr txBox="1"/>
          <p:nvPr>
            <p:ph idx="1" type="body"/>
          </p:nvPr>
        </p:nvSpPr>
        <p:spPr>
          <a:xfrm>
            <a:off x="275750" y="1148775"/>
            <a:ext cx="8520600" cy="34164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chemeClr val="dk2"/>
              </a:buClr>
              <a:buSzPts val="1100"/>
              <a:buFont typeface="Michroma"/>
              <a:buChar char="●"/>
              <a:defRPr b="0" i="0" sz="1100" u="none" cap="none" strike="noStrike">
                <a:solidFill>
                  <a:schemeClr val="dk2"/>
                </a:solidFill>
                <a:latin typeface="Michroma"/>
                <a:ea typeface="Michroma"/>
                <a:cs typeface="Michroma"/>
                <a:sym typeface="Michroma"/>
              </a:defRPr>
            </a:lvl1pPr>
            <a:lvl2pPr indent="-304800" lvl="1" marL="914400" marR="0" rtl="0" algn="l">
              <a:lnSpc>
                <a:spcPct val="115000"/>
              </a:lnSpc>
              <a:spcBef>
                <a:spcPts val="1600"/>
              </a:spcBef>
              <a:spcAft>
                <a:spcPts val="0"/>
              </a:spcAft>
              <a:buClr>
                <a:schemeClr val="dk2"/>
              </a:buClr>
              <a:buSzPts val="1200"/>
              <a:buFont typeface="Space Mono"/>
              <a:buChar char="○"/>
              <a:defRPr b="0" i="0" sz="1200" u="none" cap="none" strike="noStrike">
                <a:solidFill>
                  <a:schemeClr val="dk2"/>
                </a:solidFill>
                <a:latin typeface="Space Mono"/>
                <a:ea typeface="Space Mono"/>
                <a:cs typeface="Space Mono"/>
                <a:sym typeface="Space Mono"/>
              </a:defRPr>
            </a:lvl2pPr>
            <a:lvl3pPr indent="-279400" lvl="2" marL="1371600" marR="0" rtl="0" algn="l">
              <a:lnSpc>
                <a:spcPct val="115000"/>
              </a:lnSpc>
              <a:spcBef>
                <a:spcPts val="1600"/>
              </a:spcBef>
              <a:spcAft>
                <a:spcPts val="0"/>
              </a:spcAft>
              <a:buClr>
                <a:schemeClr val="dk2"/>
              </a:buClr>
              <a:buSzPts val="800"/>
              <a:buFont typeface="Montserrat Medium"/>
              <a:buChar char="■"/>
              <a:defRPr b="0" i="0" sz="800" u="none" cap="none" strike="noStrike">
                <a:solidFill>
                  <a:schemeClr val="dk2"/>
                </a:solidFill>
                <a:latin typeface="Montserrat Medium"/>
                <a:ea typeface="Montserrat Medium"/>
                <a:cs typeface="Montserrat Medium"/>
                <a:sym typeface="Montserrat Medium"/>
              </a:defRPr>
            </a:lvl3pPr>
            <a:lvl4pPr indent="-279400" lvl="3" marL="1828800" marR="0" rtl="0" algn="l">
              <a:lnSpc>
                <a:spcPct val="115000"/>
              </a:lnSpc>
              <a:spcBef>
                <a:spcPts val="1600"/>
              </a:spcBef>
              <a:spcAft>
                <a:spcPts val="0"/>
              </a:spcAft>
              <a:buClr>
                <a:schemeClr val="dk2"/>
              </a:buClr>
              <a:buSzPts val="800"/>
              <a:buFont typeface="Montserrat Medium"/>
              <a:buChar char="●"/>
              <a:defRPr b="0" i="0" sz="800" u="none" cap="none" strike="noStrike">
                <a:solidFill>
                  <a:schemeClr val="dk2"/>
                </a:solidFill>
                <a:latin typeface="Montserrat Medium"/>
                <a:ea typeface="Montserrat Medium"/>
                <a:cs typeface="Montserrat Medium"/>
                <a:sym typeface="Montserrat Medium"/>
              </a:defRPr>
            </a:lvl4pPr>
            <a:lvl5pPr indent="-282575" lvl="4" marL="2286000" marR="0" rtl="0" algn="l">
              <a:lnSpc>
                <a:spcPct val="115000"/>
              </a:lnSpc>
              <a:spcBef>
                <a:spcPts val="1600"/>
              </a:spcBef>
              <a:spcAft>
                <a:spcPts val="0"/>
              </a:spcAft>
              <a:buClr>
                <a:schemeClr val="dk2"/>
              </a:buClr>
              <a:buSzPts val="850"/>
              <a:buFont typeface="IBM Plex Mono Medium"/>
              <a:buChar char="○"/>
              <a:defRPr b="0" i="0" sz="850" u="none" cap="none" strike="noStrike">
                <a:solidFill>
                  <a:schemeClr val="dk2"/>
                </a:solidFill>
                <a:latin typeface="IBM Plex Mono Medium"/>
                <a:ea typeface="IBM Plex Mono Medium"/>
                <a:cs typeface="IBM Plex Mono Medium"/>
                <a:sym typeface="IBM Plex Mono Medium"/>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pic>
        <p:nvPicPr>
          <p:cNvPr id="8" name="Google Shape;8;p9"/>
          <p:cNvPicPr preferRelativeResize="0"/>
          <p:nvPr/>
        </p:nvPicPr>
        <p:blipFill rotWithShape="1">
          <a:blip r:embed="rId1">
            <a:alphaModFix/>
          </a:blip>
          <a:srcRect b="0" l="0" r="0" t="0"/>
          <a:stretch/>
        </p:blipFill>
        <p:spPr>
          <a:xfrm>
            <a:off x="311700" y="303350"/>
            <a:ext cx="713927" cy="80925"/>
          </a:xfrm>
          <a:prstGeom prst="rect">
            <a:avLst/>
          </a:prstGeom>
          <a:noFill/>
          <a:ln>
            <a:noFill/>
          </a:ln>
        </p:spPr>
      </p:pic>
      <p:sp>
        <p:nvSpPr>
          <p:cNvPr id="9" name="Google Shape;9;p9"/>
          <p:cNvSpPr txBox="1"/>
          <p:nvPr/>
        </p:nvSpPr>
        <p:spPr>
          <a:xfrm>
            <a:off x="1971675" y="190500"/>
            <a:ext cx="28290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Space Mono"/>
                <a:ea typeface="Space Mono"/>
                <a:cs typeface="Space Mono"/>
                <a:sym typeface="Space Mono"/>
              </a:rPr>
              <a:t>PRESENTATION TITLE</a:t>
            </a:r>
            <a:endParaRPr b="0" i="0" sz="900" u="none" cap="none" strike="noStrike">
              <a:solidFill>
                <a:srgbClr val="000000"/>
              </a:solidFill>
              <a:latin typeface="Space Mono"/>
              <a:ea typeface="Space Mono"/>
              <a:cs typeface="Space Mono"/>
              <a:sym typeface="Space Mono"/>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29">
          <p15:clr>
            <a:srgbClr val="EA4335"/>
          </p15:clr>
        </p15:guide>
        <p15:guide id="2" pos="196">
          <p15:clr>
            <a:srgbClr val="EA4335"/>
          </p15:clr>
        </p15:guide>
        <p15:guide id="3" pos="3372">
          <p15:clr>
            <a:srgbClr val="EA4335"/>
          </p15:clr>
        </p15:guide>
        <p15:guide id="4" pos="5564">
          <p15:clr>
            <a:srgbClr val="EA4335"/>
          </p15:clr>
        </p15:guide>
        <p15:guide id="5" orient="horz" pos="191">
          <p15:clr>
            <a:srgbClr val="EA4335"/>
          </p15:clr>
        </p15:guide>
        <p15:guide id="6" orient="horz" pos="1185">
          <p15:clr>
            <a:srgbClr val="EA4335"/>
          </p15:clr>
        </p15:guide>
        <p15:guide id="7" orient="horz" pos="2055">
          <p15:clr>
            <a:srgbClr val="EA4335"/>
          </p15:clr>
        </p15:guide>
        <p15:guide id="8" orient="horz" pos="1081">
          <p15:clr>
            <a:srgbClr val="EA4335"/>
          </p15:clr>
        </p15:guide>
        <p15:guide id="9" orient="horz" pos="2159">
          <p15:clr>
            <a:srgbClr val="EA4335"/>
          </p15:clr>
        </p15:guide>
        <p15:guide id="10" pos="1180">
          <p15:clr>
            <a:srgbClr val="EA4335"/>
          </p15:clr>
        </p15:guide>
        <p15:guide id="11" pos="1296">
          <p15:clr>
            <a:srgbClr val="EA4335"/>
          </p15:clr>
        </p15:guide>
        <p15:guide id="12" pos="2293">
          <p15:clr>
            <a:srgbClr val="EA4335"/>
          </p15:clr>
        </p15:guide>
        <p15:guide id="13" pos="2396">
          <p15:clr>
            <a:srgbClr val="EA4335"/>
          </p15:clr>
        </p15:guide>
        <p15:guide id="14" pos="3495">
          <p15:clr>
            <a:srgbClr val="EA4335"/>
          </p15:clr>
        </p15:guide>
        <p15:guide id="15" pos="4464">
          <p15:clr>
            <a:srgbClr val="EA4335"/>
          </p15:clr>
        </p15:guide>
        <p15:guide id="16" pos="45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colab.research.google.com/corgiredirector?site=https%3A%2F%2Fwww.kaggle.com%2Fdatasets%2Fzagarsuren%2Ftelecom-churn-dataset-ibm-watson-analytic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lab.research.google.com/drive/1HQgwXjJBwXk7i-kc6tBw1l8qFPhdpqrT#scrollTo=da1fdca6"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title"/>
          </p:nvPr>
        </p:nvSpPr>
        <p:spPr>
          <a:xfrm>
            <a:off x="122150" y="874950"/>
            <a:ext cx="7947900" cy="2877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5500"/>
              <a:buNone/>
            </a:pPr>
            <a:r>
              <a:rPr lang="en-US"/>
              <a:t>Telecom</a:t>
            </a:r>
            <a:endParaRPr/>
          </a:p>
          <a:p>
            <a:pPr indent="0" lvl="0" marL="0" rtl="0" algn="l">
              <a:lnSpc>
                <a:spcPct val="90000"/>
              </a:lnSpc>
              <a:spcBef>
                <a:spcPts val="0"/>
              </a:spcBef>
              <a:spcAft>
                <a:spcPts val="0"/>
              </a:spcAft>
              <a:buSzPts val="5500"/>
              <a:buNone/>
            </a:pPr>
            <a:r>
              <a:rPr lang="en-US"/>
              <a:t>Churn</a:t>
            </a:r>
            <a:endParaRPr/>
          </a:p>
          <a:p>
            <a:pPr indent="0" lvl="0" marL="0" rtl="0" algn="l">
              <a:lnSpc>
                <a:spcPct val="90000"/>
              </a:lnSpc>
              <a:spcBef>
                <a:spcPts val="0"/>
              </a:spcBef>
              <a:spcAft>
                <a:spcPts val="0"/>
              </a:spcAft>
              <a:buSzPts val="5500"/>
              <a:buNone/>
            </a:pPr>
            <a:r>
              <a:rPr lang="en-US"/>
              <a:t>Analysis</a:t>
            </a:r>
            <a:endParaRPr/>
          </a:p>
        </p:txBody>
      </p:sp>
      <p:sp>
        <p:nvSpPr>
          <p:cNvPr id="91" name="Google Shape;91;p1"/>
          <p:cNvSpPr txBox="1"/>
          <p:nvPr/>
        </p:nvSpPr>
        <p:spPr>
          <a:xfrm>
            <a:off x="319000" y="4216400"/>
            <a:ext cx="8520200" cy="74295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FFFFFF"/>
              </a:buClr>
              <a:buSzPts val="5500"/>
              <a:buFont typeface="Michroma"/>
              <a:buNone/>
            </a:pPr>
            <a:r>
              <a:rPr b="0" i="0" lang="en-US" sz="1200" u="none" cap="none" strike="noStrike">
                <a:solidFill>
                  <a:srgbClr val="FFFFFF"/>
                </a:solidFill>
                <a:latin typeface="Michroma"/>
                <a:ea typeface="Michroma"/>
                <a:cs typeface="Michroma"/>
                <a:sym typeface="Michroma"/>
              </a:rPr>
              <a:t>By </a:t>
            </a:r>
            <a:endParaRPr/>
          </a:p>
          <a:p>
            <a:pPr indent="0" lvl="0" marL="0" marR="0" rtl="0" algn="l">
              <a:lnSpc>
                <a:spcPct val="90000"/>
              </a:lnSpc>
              <a:spcBef>
                <a:spcPts val="0"/>
              </a:spcBef>
              <a:spcAft>
                <a:spcPts val="0"/>
              </a:spcAft>
              <a:buClr>
                <a:srgbClr val="FFFFFF"/>
              </a:buClr>
              <a:buSzPts val="5500"/>
              <a:buFont typeface="Michroma"/>
              <a:buNone/>
            </a:pPr>
            <a:r>
              <a:rPr b="0" i="0" lang="en-US" sz="1200" u="none" cap="none" strike="noStrike">
                <a:solidFill>
                  <a:srgbClr val="FFFFFF"/>
                </a:solidFill>
                <a:latin typeface="Michroma"/>
                <a:ea typeface="Michroma"/>
                <a:cs typeface="Michroma"/>
                <a:sym typeface="Michroma"/>
              </a:rPr>
              <a:t>Ramasubramanian Subramanian</a:t>
            </a:r>
            <a:endParaRPr/>
          </a:p>
          <a:p>
            <a:pPr indent="0" lvl="0" marL="0" marR="0" rtl="0" algn="l">
              <a:lnSpc>
                <a:spcPct val="90000"/>
              </a:lnSpc>
              <a:spcBef>
                <a:spcPts val="0"/>
              </a:spcBef>
              <a:spcAft>
                <a:spcPts val="0"/>
              </a:spcAft>
              <a:buClr>
                <a:srgbClr val="FFFFFF"/>
              </a:buClr>
              <a:buSzPts val="5500"/>
              <a:buFont typeface="Michroma"/>
              <a:buNone/>
            </a:pPr>
            <a:r>
              <a:rPr lang="en-US" sz="1200">
                <a:solidFill>
                  <a:srgbClr val="FFFFFF"/>
                </a:solidFill>
                <a:latin typeface="Michroma"/>
                <a:ea typeface="Michroma"/>
                <a:cs typeface="Michroma"/>
                <a:sym typeface="Michroma"/>
              </a:rPr>
              <a:t>01</a:t>
            </a:r>
            <a:r>
              <a:rPr b="0" i="0" lang="en-US" sz="1200" u="none" cap="none" strike="noStrike">
                <a:solidFill>
                  <a:srgbClr val="FFFFFF"/>
                </a:solidFill>
                <a:latin typeface="Michroma"/>
                <a:ea typeface="Michroma"/>
                <a:cs typeface="Michroma"/>
                <a:sym typeface="Michroma"/>
              </a:rPr>
              <a:t>/</a:t>
            </a:r>
            <a:r>
              <a:rPr lang="en-US" sz="1200">
                <a:solidFill>
                  <a:srgbClr val="FFFFFF"/>
                </a:solidFill>
                <a:latin typeface="Michroma"/>
                <a:ea typeface="Michroma"/>
                <a:cs typeface="Michroma"/>
                <a:sym typeface="Michroma"/>
              </a:rPr>
              <a:t>20</a:t>
            </a:r>
            <a:r>
              <a:rPr b="0" i="0" lang="en-US" sz="1200" u="none" cap="none" strike="noStrike">
                <a:solidFill>
                  <a:srgbClr val="FFFFFF"/>
                </a:solidFill>
                <a:latin typeface="Michroma"/>
                <a:ea typeface="Michroma"/>
                <a:cs typeface="Michroma"/>
                <a:sym typeface="Michroma"/>
              </a:rPr>
              <a:t>/202</a:t>
            </a:r>
            <a:r>
              <a:rPr lang="en-US" sz="1200">
                <a:solidFill>
                  <a:srgbClr val="FFFFFF"/>
                </a:solidFill>
                <a:latin typeface="Michroma"/>
                <a:ea typeface="Michroma"/>
                <a:cs typeface="Michroma"/>
                <a:sym typeface="Michroma"/>
              </a:rPr>
              <a:t>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7"/>
          <p:cNvSpPr txBox="1"/>
          <p:nvPr>
            <p:ph type="ctrTitle"/>
          </p:nvPr>
        </p:nvSpPr>
        <p:spPr>
          <a:xfrm>
            <a:off x="141125" y="3703164"/>
            <a:ext cx="9625200" cy="903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000"/>
              <a:buNone/>
            </a:pPr>
            <a:r>
              <a:rPr lang="en-US" sz="9000"/>
              <a:t>Questions?</a:t>
            </a:r>
            <a:endParaRPr sz="9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ctrTitle"/>
          </p:nvPr>
        </p:nvSpPr>
        <p:spPr>
          <a:xfrm>
            <a:off x="141125" y="3703164"/>
            <a:ext cx="9625200" cy="903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000"/>
              <a:buNone/>
            </a:pPr>
            <a:r>
              <a:rPr lang="en-US" sz="10350"/>
              <a:t>Thank You</a:t>
            </a:r>
            <a:endParaRPr sz="103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lang="en-US"/>
              <a:t>Overview and problem statement</a:t>
            </a:r>
            <a:endParaRPr/>
          </a:p>
        </p:txBody>
      </p:sp>
      <p:sp>
        <p:nvSpPr>
          <p:cNvPr id="97" name="Google Shape;97;p2"/>
          <p:cNvSpPr txBox="1"/>
          <p:nvPr>
            <p:ph idx="1" type="body"/>
          </p:nvPr>
        </p:nvSpPr>
        <p:spPr>
          <a:xfrm>
            <a:off x="243400" y="1310525"/>
            <a:ext cx="8520600" cy="34164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Customer churn, also known as customer attrition or customer turnover, is the loss of a client or customer. </a:t>
            </a:r>
            <a:endParaRPr sz="1400">
              <a:solidFill>
                <a:srgbClr val="000000"/>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Open Sans"/>
              <a:buChar char="●"/>
            </a:pPr>
            <a:r>
              <a:rPr b="1" lang="en-US" sz="1400">
                <a:solidFill>
                  <a:srgbClr val="000000"/>
                </a:solidFill>
                <a:latin typeface="Helvetica Neue"/>
                <a:ea typeface="Helvetica Neue"/>
                <a:cs typeface="Helvetica Neue"/>
                <a:sym typeface="Helvetica Neue"/>
              </a:rPr>
              <a:t>Customer churn is a key business metric for many different industries; in this case telecommunications technologies</a:t>
            </a:r>
            <a:endParaRPr b="1" sz="1400">
              <a:solidFill>
                <a:srgbClr val="000000"/>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Predicting customer churn has many advantages in </a:t>
            </a:r>
            <a:r>
              <a:rPr lang="en-US" sz="1400">
                <a:solidFill>
                  <a:srgbClr val="000000"/>
                </a:solidFill>
                <a:latin typeface="Helvetica Neue"/>
                <a:ea typeface="Helvetica Neue"/>
                <a:cs typeface="Helvetica Neue"/>
                <a:sym typeface="Helvetica Neue"/>
              </a:rPr>
              <a:t>solidifying</a:t>
            </a:r>
            <a:r>
              <a:rPr lang="en-US" sz="1400">
                <a:solidFill>
                  <a:srgbClr val="000000"/>
                </a:solidFill>
                <a:latin typeface="Helvetica Neue"/>
                <a:ea typeface="Helvetica Neue"/>
                <a:cs typeface="Helvetica Neue"/>
                <a:sym typeface="Helvetica Neue"/>
              </a:rPr>
              <a:t> and maximizing customer base. This is because holding onto an existing long-term client is less costly than </a:t>
            </a:r>
            <a:r>
              <a:rPr lang="en-US" sz="1400">
                <a:solidFill>
                  <a:srgbClr val="000000"/>
                </a:solidFill>
                <a:latin typeface="Helvetica Neue"/>
                <a:ea typeface="Helvetica Neue"/>
                <a:cs typeface="Helvetica Neue"/>
                <a:sym typeface="Helvetica Neue"/>
              </a:rPr>
              <a:t>acquiring</a:t>
            </a:r>
            <a:r>
              <a:rPr lang="en-US" sz="1400">
                <a:solidFill>
                  <a:srgbClr val="000000"/>
                </a:solidFill>
                <a:latin typeface="Helvetica Neue"/>
                <a:ea typeface="Helvetica Neue"/>
                <a:cs typeface="Helvetica Neue"/>
                <a:sym typeface="Helvetica Neue"/>
              </a:rPr>
              <a:t> a new client. </a:t>
            </a:r>
            <a:endParaRPr sz="1400">
              <a:solidFill>
                <a:srgbClr val="000000"/>
              </a:solidFill>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Open Sans"/>
              <a:buChar char="●"/>
            </a:pPr>
            <a:r>
              <a:rPr lang="en-US" sz="1400">
                <a:solidFill>
                  <a:srgbClr val="000000"/>
                </a:solidFill>
                <a:latin typeface="Helvetica Neue"/>
                <a:ea typeface="Helvetica Neue"/>
                <a:cs typeface="Helvetica Neue"/>
                <a:sym typeface="Helvetica Neue"/>
              </a:rPr>
              <a:t>Our predictive model could then be used to better help the customer service department select which clients are at greater risk of attrition and respond accordingly to reduce the risk of losing valued clientele.</a:t>
            </a:r>
            <a:endParaRPr sz="1400">
              <a:solidFill>
                <a:srgbClr val="000000"/>
              </a:solidFill>
              <a:latin typeface="Helvetica Neue"/>
              <a:ea typeface="Helvetica Neue"/>
              <a:cs typeface="Helvetica Neue"/>
              <a:sym typeface="Helvetica Neue"/>
            </a:endParaRPr>
          </a:p>
          <a:p>
            <a:pPr indent="0" lvl="0" marL="457200" rtl="0" algn="l">
              <a:lnSpc>
                <a:spcPct val="107000"/>
              </a:lnSpc>
              <a:spcBef>
                <a:spcPts val="1200"/>
              </a:spcBef>
              <a:spcAft>
                <a:spcPts val="0"/>
              </a:spcAft>
              <a:buNone/>
            </a:pPr>
            <a:r>
              <a:t/>
            </a:r>
            <a:endParaRPr sz="1400">
              <a:solidFill>
                <a:srgbClr val="000000"/>
              </a:solidFill>
              <a:latin typeface="Helvetica Neue"/>
              <a:ea typeface="Helvetica Neue"/>
              <a:cs typeface="Helvetica Neue"/>
              <a:sym typeface="Helvetica Neue"/>
            </a:endParaRPr>
          </a:p>
        </p:txBody>
      </p:sp>
      <p:sp>
        <p:nvSpPr>
          <p:cNvPr id="98" name="Google Shape;98;p2"/>
          <p:cNvSpPr/>
          <p:nvPr/>
        </p:nvSpPr>
        <p:spPr>
          <a:xfrm>
            <a:off x="1879600" y="158750"/>
            <a:ext cx="1898650" cy="41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lang="en-US"/>
              <a:t>Data analyzed</a:t>
            </a:r>
            <a:endParaRPr/>
          </a:p>
        </p:txBody>
      </p:sp>
      <p:sp>
        <p:nvSpPr>
          <p:cNvPr id="104" name="Google Shape;104;p3"/>
          <p:cNvSpPr txBox="1"/>
          <p:nvPr>
            <p:ph idx="1" type="body"/>
          </p:nvPr>
        </p:nvSpPr>
        <p:spPr>
          <a:xfrm>
            <a:off x="243400" y="1310525"/>
            <a:ext cx="8520600" cy="3416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50000"/>
              </a:lnSpc>
              <a:spcBef>
                <a:spcPts val="120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In this experiment, I will explore Telecom Churn dataset from IBM Watson Analytics.</a:t>
            </a:r>
            <a:endParaRPr sz="1400">
              <a:solidFill>
                <a:srgbClr val="000000"/>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The dataset is comprised of customer data and customer attrition status gained from IBM customers. Customers who have stopped doing business with IBM are listed in our target variable 'Churn' and assigned a 'Yes' value indicating customer attrition.</a:t>
            </a:r>
            <a:endParaRPr sz="1400">
              <a:solidFill>
                <a:srgbClr val="000000"/>
              </a:solidFill>
              <a:latin typeface="Helvetica Neue"/>
              <a:ea typeface="Helvetica Neue"/>
              <a:cs typeface="Helvetica Neue"/>
              <a:sym typeface="Helvetica Neue"/>
            </a:endParaRPr>
          </a:p>
          <a:p>
            <a:pPr indent="-317500" lvl="0" marL="457200" rtl="0" algn="l">
              <a:lnSpc>
                <a:spcPct val="150000"/>
              </a:lnSpc>
              <a:spcBef>
                <a:spcPts val="0"/>
              </a:spcBef>
              <a:spcAft>
                <a:spcPts val="0"/>
              </a:spcAft>
              <a:buClr>
                <a:srgbClr val="000000"/>
              </a:buClr>
              <a:buSzPts val="1400"/>
              <a:buFont typeface="Helvetica Neue"/>
              <a:buChar char="●"/>
            </a:pPr>
            <a:r>
              <a:rPr b="1" lang="en-US" sz="1400">
                <a:solidFill>
                  <a:srgbClr val="000000"/>
                </a:solidFill>
                <a:latin typeface="Helvetica Neue"/>
                <a:ea typeface="Helvetica Neue"/>
                <a:cs typeface="Helvetica Neue"/>
                <a:sym typeface="Helvetica Neue"/>
              </a:rPr>
              <a:t>Our goal is to create a machine learning model that will predict the target variable customer churn and test which machine learning model performs best with our data using various classification metrics</a:t>
            </a:r>
            <a:endParaRPr b="1" sz="1400">
              <a:solidFill>
                <a:srgbClr val="000000"/>
              </a:solidFill>
              <a:latin typeface="Helvetica Neue"/>
              <a:ea typeface="Helvetica Neue"/>
              <a:cs typeface="Helvetica Neue"/>
              <a:sym typeface="Helvetica Neue"/>
            </a:endParaRPr>
          </a:p>
          <a:p>
            <a:pPr indent="0" lvl="0" marL="0" marR="0" rtl="0" algn="l">
              <a:lnSpc>
                <a:spcPct val="107000"/>
              </a:lnSpc>
              <a:spcBef>
                <a:spcPts val="1200"/>
              </a:spcBef>
              <a:spcAft>
                <a:spcPts val="0"/>
              </a:spcAft>
              <a:buNone/>
            </a:pPr>
            <a:r>
              <a:rPr lang="en-US" sz="1400">
                <a:solidFill>
                  <a:srgbClr val="000000"/>
                </a:solidFill>
                <a:latin typeface="Helvetica Neue"/>
                <a:ea typeface="Helvetica Neue"/>
                <a:cs typeface="Helvetica Neue"/>
                <a:sym typeface="Helvetica Neue"/>
              </a:rPr>
              <a:t>Dataset Link: </a:t>
            </a:r>
            <a:r>
              <a:rPr lang="en-US" sz="1400" u="sng">
                <a:solidFill>
                  <a:schemeClr val="hlink"/>
                </a:solidFill>
                <a:highlight>
                  <a:srgbClr val="FFFFFF"/>
                </a:highlight>
                <a:latin typeface="Roboto"/>
                <a:ea typeface="Roboto"/>
                <a:cs typeface="Roboto"/>
                <a:sym typeface="Roboto"/>
                <a:hlinkClick r:id="rId3"/>
              </a:rPr>
              <a:t>https://www.kaggle.com/datasets/zagarsuren/telecom-churn-dataset-ibm-watson-analytics</a:t>
            </a:r>
            <a:endParaRPr sz="14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latin typeface="Raleway"/>
              <a:ea typeface="Raleway"/>
              <a:cs typeface="Raleway"/>
              <a:sym typeface="Raleway"/>
            </a:endParaRPr>
          </a:p>
          <a:p>
            <a:pPr indent="0" lvl="0" marL="0" rtl="0" algn="l">
              <a:lnSpc>
                <a:spcPct val="115000"/>
              </a:lnSpc>
              <a:spcBef>
                <a:spcPts val="1600"/>
              </a:spcBef>
              <a:spcAft>
                <a:spcPts val="1600"/>
              </a:spcAft>
              <a:buSzPts val="1100"/>
              <a:buNone/>
            </a:pPr>
            <a:r>
              <a:t/>
            </a:r>
            <a:endParaRPr sz="1600">
              <a:solidFill>
                <a:srgbClr val="000000"/>
              </a:solidFill>
              <a:latin typeface="Raleway"/>
              <a:ea typeface="Raleway"/>
              <a:cs typeface="Raleway"/>
              <a:sym typeface="Raleway"/>
            </a:endParaRPr>
          </a:p>
        </p:txBody>
      </p:sp>
      <p:sp>
        <p:nvSpPr>
          <p:cNvPr id="105" name="Google Shape;105;p3"/>
          <p:cNvSpPr/>
          <p:nvPr/>
        </p:nvSpPr>
        <p:spPr>
          <a:xfrm>
            <a:off x="1879600" y="158750"/>
            <a:ext cx="1898650" cy="41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lang="en-US"/>
              <a:t>Approach</a:t>
            </a:r>
            <a:endParaRPr/>
          </a:p>
        </p:txBody>
      </p:sp>
      <p:sp>
        <p:nvSpPr>
          <p:cNvPr id="111" name="Google Shape;111;p4"/>
          <p:cNvSpPr txBox="1"/>
          <p:nvPr>
            <p:ph idx="1" type="body"/>
          </p:nvPr>
        </p:nvSpPr>
        <p:spPr>
          <a:xfrm>
            <a:off x="243400" y="1047750"/>
            <a:ext cx="8520600" cy="3679175"/>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Data Exploration</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Class Balancing</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Perform Classification Models through both PCA and Kbest Feature </a:t>
            </a:r>
            <a:r>
              <a:rPr lang="en-US" sz="1400">
                <a:solidFill>
                  <a:srgbClr val="000000"/>
                </a:solidFill>
                <a:latin typeface="Helvetica Neue"/>
                <a:ea typeface="Helvetica Neue"/>
                <a:cs typeface="Helvetica Neue"/>
                <a:sym typeface="Helvetica Neue"/>
              </a:rPr>
              <a:t>selection</a:t>
            </a:r>
            <a:r>
              <a:rPr lang="en-US" sz="1400">
                <a:solidFill>
                  <a:srgbClr val="000000"/>
                </a:solidFill>
                <a:latin typeface="Helvetica Neue"/>
                <a:ea typeface="Helvetica Neue"/>
                <a:cs typeface="Helvetica Neue"/>
                <a:sym typeface="Helvetica Neue"/>
              </a:rPr>
              <a:t> approach</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Decision Tree Model</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KNN (K Nearest Neighbor) Model</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Random Forest Model</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SVC (Support Vector Classifier) Model</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Logistic Regression Classifier Model</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Run the models with </a:t>
            </a:r>
            <a:r>
              <a:rPr lang="en-US" sz="1400">
                <a:solidFill>
                  <a:srgbClr val="000000"/>
                </a:solidFill>
                <a:latin typeface="Helvetica Neue"/>
                <a:ea typeface="Helvetica Neue"/>
                <a:cs typeface="Helvetica Neue"/>
                <a:sym typeface="Helvetica Neue"/>
              </a:rPr>
              <a:t>different</a:t>
            </a:r>
            <a:r>
              <a:rPr lang="en-US" sz="1400">
                <a:solidFill>
                  <a:srgbClr val="000000"/>
                </a:solidFill>
                <a:latin typeface="Helvetica Neue"/>
                <a:ea typeface="Helvetica Neue"/>
                <a:cs typeface="Helvetica Neue"/>
                <a:sym typeface="Helvetica Neue"/>
              </a:rPr>
              <a:t> hyperparameters to find the best performance</a:t>
            </a:r>
            <a:endParaRPr sz="1400">
              <a:solidFill>
                <a:srgbClr val="000000"/>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Evaluate the model performance based on Accuracy Score, Classification Report, Cross Validation Score and Confusion Matrix</a:t>
            </a:r>
            <a:endParaRPr sz="1400">
              <a:solidFill>
                <a:srgbClr val="000000"/>
              </a:solidFill>
              <a:latin typeface="Helvetica Neue"/>
              <a:ea typeface="Helvetica Neue"/>
              <a:cs typeface="Helvetica Neue"/>
              <a:sym typeface="Helvetica Neue"/>
            </a:endParaRPr>
          </a:p>
        </p:txBody>
      </p:sp>
      <p:sp>
        <p:nvSpPr>
          <p:cNvPr id="112" name="Google Shape;112;p4"/>
          <p:cNvSpPr/>
          <p:nvPr/>
        </p:nvSpPr>
        <p:spPr>
          <a:xfrm>
            <a:off x="1879600" y="158750"/>
            <a:ext cx="1898650" cy="41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0dd5ecd2d_1_4"/>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b="1" lang="en-US" sz="2400"/>
              <a:t>Implementation Steps</a:t>
            </a:r>
            <a:endParaRPr b="1" sz="2400"/>
          </a:p>
        </p:txBody>
      </p:sp>
      <p:sp>
        <p:nvSpPr>
          <p:cNvPr id="118" name="Google Shape;118;g2b0dd5ecd2d_1_4"/>
          <p:cNvSpPr txBox="1"/>
          <p:nvPr>
            <p:ph idx="1" type="body"/>
          </p:nvPr>
        </p:nvSpPr>
        <p:spPr>
          <a:xfrm>
            <a:off x="243400" y="1047750"/>
            <a:ext cx="5355600" cy="36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400">
                <a:solidFill>
                  <a:srgbClr val="000000"/>
                </a:solidFill>
                <a:latin typeface="Helvetica Neue"/>
                <a:ea typeface="Helvetica Neue"/>
                <a:cs typeface="Helvetica Neue"/>
                <a:sym typeface="Helvetica Neue"/>
              </a:rPr>
              <a:t>Data Exploration</a:t>
            </a:r>
            <a:endParaRPr b="1"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Drop ‘na’ values</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Replace null values with mean</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Convert the columns into correct data type</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Remove unique columns</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Understand the data distribution</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Encoding the categorical data</a:t>
            </a:r>
            <a:endParaRPr sz="1400">
              <a:solidFill>
                <a:srgbClr val="000000"/>
              </a:solidFill>
              <a:latin typeface="Helvetica Neue"/>
              <a:ea typeface="Helvetica Neue"/>
              <a:cs typeface="Helvetica Neue"/>
              <a:sym typeface="Helvetica Neue"/>
            </a:endParaRPr>
          </a:p>
          <a:p>
            <a:pPr indent="-317500" lvl="1" marL="9144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Standardize</a:t>
            </a:r>
            <a:r>
              <a:rPr lang="en-US" sz="1400">
                <a:solidFill>
                  <a:srgbClr val="000000"/>
                </a:solidFill>
                <a:latin typeface="Helvetica Neue"/>
                <a:ea typeface="Helvetica Neue"/>
                <a:cs typeface="Helvetica Neue"/>
                <a:sym typeface="Helvetica Neue"/>
              </a:rPr>
              <a:t> the values to one scale</a:t>
            </a:r>
            <a:endParaRPr sz="14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p:txBody>
      </p:sp>
      <p:sp>
        <p:nvSpPr>
          <p:cNvPr id="119" name="Google Shape;119;g2b0dd5ecd2d_1_4"/>
          <p:cNvSpPr/>
          <p:nvPr/>
        </p:nvSpPr>
        <p:spPr>
          <a:xfrm>
            <a:off x="1879600" y="158750"/>
            <a:ext cx="1898700" cy="41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20" name="Google Shape;120;g2b0dd5ecd2d_1_4"/>
          <p:cNvPicPr preferRelativeResize="0"/>
          <p:nvPr/>
        </p:nvPicPr>
        <p:blipFill>
          <a:blip r:embed="rId3">
            <a:alphaModFix/>
          </a:blip>
          <a:stretch>
            <a:fillRect/>
          </a:stretch>
        </p:blipFill>
        <p:spPr>
          <a:xfrm>
            <a:off x="5795800" y="158750"/>
            <a:ext cx="2832850" cy="2312450"/>
          </a:xfrm>
          <a:prstGeom prst="rect">
            <a:avLst/>
          </a:prstGeom>
          <a:noFill/>
          <a:ln>
            <a:noFill/>
          </a:ln>
        </p:spPr>
      </p:pic>
      <p:pic>
        <p:nvPicPr>
          <p:cNvPr id="121" name="Google Shape;121;g2b0dd5ecd2d_1_4"/>
          <p:cNvPicPr preferRelativeResize="0"/>
          <p:nvPr/>
        </p:nvPicPr>
        <p:blipFill>
          <a:blip r:embed="rId4">
            <a:alphaModFix/>
          </a:blip>
          <a:stretch>
            <a:fillRect/>
          </a:stretch>
        </p:blipFill>
        <p:spPr>
          <a:xfrm>
            <a:off x="5723550" y="2543075"/>
            <a:ext cx="3172724" cy="243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b0dd5ecd2d_1_14"/>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b="1" lang="en-US" sz="2400"/>
              <a:t>Implementation Steps</a:t>
            </a:r>
            <a:endParaRPr b="1" sz="2400"/>
          </a:p>
        </p:txBody>
      </p:sp>
      <p:sp>
        <p:nvSpPr>
          <p:cNvPr id="127" name="Google Shape;127;g2b0dd5ecd2d_1_14"/>
          <p:cNvSpPr txBox="1"/>
          <p:nvPr>
            <p:ph idx="1" type="body"/>
          </p:nvPr>
        </p:nvSpPr>
        <p:spPr>
          <a:xfrm>
            <a:off x="243400" y="1047750"/>
            <a:ext cx="3656100" cy="36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400">
                <a:solidFill>
                  <a:srgbClr val="000000"/>
                </a:solidFill>
                <a:latin typeface="Helvetica Neue"/>
                <a:ea typeface="Helvetica Neue"/>
                <a:cs typeface="Helvetica Neue"/>
                <a:sym typeface="Helvetica Neue"/>
              </a:rPr>
              <a:t>Class Balancing</a:t>
            </a:r>
            <a:endParaRPr b="1" sz="14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The data is not balanced. There are around 5000 records for Churn ‘No’ and 2000 records for Churn ‘Yes’.</a:t>
            </a:r>
            <a:endParaRPr sz="1400">
              <a:solidFill>
                <a:srgbClr val="000000"/>
              </a:solidFill>
              <a:latin typeface="Helvetica Neue"/>
              <a:ea typeface="Helvetica Neue"/>
              <a:cs typeface="Helvetica Neue"/>
              <a:sym typeface="Helvetica Neue"/>
            </a:endParaRPr>
          </a:p>
          <a:p>
            <a:pPr indent="-317500" lvl="0" marL="457200" rtl="0" algn="l">
              <a:lnSpc>
                <a:spcPct val="115000"/>
              </a:lnSpc>
              <a:spcBef>
                <a:spcPts val="0"/>
              </a:spcBef>
              <a:spcAft>
                <a:spcPts val="0"/>
              </a:spcAft>
              <a:buClr>
                <a:srgbClr val="000000"/>
              </a:buClr>
              <a:buSzPts val="1400"/>
              <a:buFont typeface="Helvetica Neue"/>
              <a:buChar char="●"/>
            </a:pPr>
            <a:r>
              <a:rPr lang="en-US" sz="1400">
                <a:solidFill>
                  <a:srgbClr val="000000"/>
                </a:solidFill>
                <a:latin typeface="Helvetica Neue"/>
                <a:ea typeface="Helvetica Neue"/>
                <a:cs typeface="Helvetica Neue"/>
                <a:sym typeface="Helvetica Neue"/>
              </a:rPr>
              <a:t>The model will give biased result if the data is not balanced so used ‘Stratify’ method to balance this data during splitting the dataset for train and test.</a:t>
            </a:r>
            <a:endParaRPr sz="14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p:txBody>
      </p:sp>
      <p:sp>
        <p:nvSpPr>
          <p:cNvPr id="128" name="Google Shape;128;g2b0dd5ecd2d_1_14"/>
          <p:cNvSpPr/>
          <p:nvPr/>
        </p:nvSpPr>
        <p:spPr>
          <a:xfrm>
            <a:off x="1879600" y="158750"/>
            <a:ext cx="1898700" cy="41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29" name="Google Shape;129;g2b0dd5ecd2d_1_14"/>
          <p:cNvPicPr preferRelativeResize="0"/>
          <p:nvPr/>
        </p:nvPicPr>
        <p:blipFill>
          <a:blip r:embed="rId3">
            <a:alphaModFix/>
          </a:blip>
          <a:stretch>
            <a:fillRect/>
          </a:stretch>
        </p:blipFill>
        <p:spPr>
          <a:xfrm>
            <a:off x="4248700" y="1518275"/>
            <a:ext cx="4685250" cy="242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b0dd5ecd2d_1_24"/>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b="1" lang="en-US" sz="2400"/>
              <a:t>Implementation Steps</a:t>
            </a:r>
            <a:endParaRPr b="1" sz="2400"/>
          </a:p>
        </p:txBody>
      </p:sp>
      <p:sp>
        <p:nvSpPr>
          <p:cNvPr id="135" name="Google Shape;135;g2b0dd5ecd2d_1_24"/>
          <p:cNvSpPr txBox="1"/>
          <p:nvPr>
            <p:ph idx="1" type="body"/>
          </p:nvPr>
        </p:nvSpPr>
        <p:spPr>
          <a:xfrm>
            <a:off x="243400" y="1047750"/>
            <a:ext cx="8029200" cy="36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400">
                <a:solidFill>
                  <a:srgbClr val="000000"/>
                </a:solidFill>
                <a:latin typeface="Helvetica Neue"/>
                <a:ea typeface="Helvetica Neue"/>
                <a:cs typeface="Helvetica Neue"/>
                <a:sym typeface="Helvetica Neue"/>
              </a:rPr>
              <a:t>Model Execution</a:t>
            </a:r>
            <a:endParaRPr b="1" sz="14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Split the train and test dataset by 33% test size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Run the below Classification Models through both PCA and Kbest Feature selection approach with Gridsearch CV to find the best hyperparameters for the model</a:t>
            </a:r>
            <a:endParaRPr sz="1400">
              <a:solidFill>
                <a:schemeClr val="dk1"/>
              </a:solidFill>
              <a:latin typeface="Helvetica Neue"/>
              <a:ea typeface="Helvetica Neue"/>
              <a:cs typeface="Helvetica Neue"/>
              <a:sym typeface="Helvetica Neue"/>
            </a:endParaRPr>
          </a:p>
          <a:p>
            <a:pPr indent="-317500" lvl="1" marL="9144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Decision Tree Model</a:t>
            </a:r>
            <a:endParaRPr sz="1400">
              <a:solidFill>
                <a:schemeClr val="dk1"/>
              </a:solidFill>
              <a:latin typeface="Helvetica Neue"/>
              <a:ea typeface="Helvetica Neue"/>
              <a:cs typeface="Helvetica Neue"/>
              <a:sym typeface="Helvetica Neue"/>
            </a:endParaRPr>
          </a:p>
          <a:p>
            <a:pPr indent="-317500" lvl="1" marL="9144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KNN (K Nearest Neighbor) Model</a:t>
            </a:r>
            <a:endParaRPr sz="1400">
              <a:solidFill>
                <a:schemeClr val="dk1"/>
              </a:solidFill>
              <a:latin typeface="Helvetica Neue"/>
              <a:ea typeface="Helvetica Neue"/>
              <a:cs typeface="Helvetica Neue"/>
              <a:sym typeface="Helvetica Neue"/>
            </a:endParaRPr>
          </a:p>
          <a:p>
            <a:pPr indent="-317500" lvl="1" marL="9144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Random Forest Model</a:t>
            </a:r>
            <a:endParaRPr sz="1400">
              <a:solidFill>
                <a:schemeClr val="dk1"/>
              </a:solidFill>
              <a:latin typeface="Helvetica Neue"/>
              <a:ea typeface="Helvetica Neue"/>
              <a:cs typeface="Helvetica Neue"/>
              <a:sym typeface="Helvetica Neue"/>
            </a:endParaRPr>
          </a:p>
          <a:p>
            <a:pPr indent="-317500" lvl="1" marL="9144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SVC (Support Vector Classifier) Model</a:t>
            </a:r>
            <a:endParaRPr sz="1400">
              <a:solidFill>
                <a:schemeClr val="dk1"/>
              </a:solidFill>
              <a:latin typeface="Helvetica Neue"/>
              <a:ea typeface="Helvetica Neue"/>
              <a:cs typeface="Helvetica Neue"/>
              <a:sym typeface="Helvetica Neue"/>
            </a:endParaRPr>
          </a:p>
          <a:p>
            <a:pPr indent="-317500" lvl="1" marL="914400" rtl="0" algn="l">
              <a:spcBef>
                <a:spcPts val="0"/>
              </a:spcBef>
              <a:spcAft>
                <a:spcPts val="0"/>
              </a:spcAft>
              <a:buClr>
                <a:schemeClr val="dk1"/>
              </a:buClr>
              <a:buSzPts val="1400"/>
              <a:buFont typeface="Helvetica Neue"/>
              <a:buChar char="○"/>
            </a:pPr>
            <a:r>
              <a:rPr lang="en-US" sz="1400">
                <a:solidFill>
                  <a:schemeClr val="dk1"/>
                </a:solidFill>
                <a:latin typeface="Helvetica Neue"/>
                <a:ea typeface="Helvetica Neue"/>
                <a:cs typeface="Helvetica Neue"/>
                <a:sym typeface="Helvetica Neue"/>
              </a:rPr>
              <a:t>Logistic Regression Classifier Model</a:t>
            </a:r>
            <a:endParaRPr sz="14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p:txBody>
      </p:sp>
      <p:sp>
        <p:nvSpPr>
          <p:cNvPr id="136" name="Google Shape;136;g2b0dd5ecd2d_1_24"/>
          <p:cNvSpPr/>
          <p:nvPr/>
        </p:nvSpPr>
        <p:spPr>
          <a:xfrm>
            <a:off x="1879600" y="158750"/>
            <a:ext cx="1898700" cy="41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b0dd5ecd2d_1_42"/>
          <p:cNvSpPr txBox="1"/>
          <p:nvPr>
            <p:ph type="title"/>
          </p:nvPr>
        </p:nvSpPr>
        <p:spPr>
          <a:xfrm>
            <a:off x="311700" y="574450"/>
            <a:ext cx="6312600" cy="5532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500"/>
              <a:buNone/>
            </a:pPr>
            <a:r>
              <a:rPr b="1" lang="en-US" sz="2400"/>
              <a:t>Implementation Steps</a:t>
            </a:r>
            <a:endParaRPr b="1" sz="2400"/>
          </a:p>
        </p:txBody>
      </p:sp>
      <p:sp>
        <p:nvSpPr>
          <p:cNvPr id="142" name="Google Shape;142;g2b0dd5ecd2d_1_42"/>
          <p:cNvSpPr txBox="1"/>
          <p:nvPr>
            <p:ph idx="1" type="body"/>
          </p:nvPr>
        </p:nvSpPr>
        <p:spPr>
          <a:xfrm>
            <a:off x="243400" y="1047750"/>
            <a:ext cx="8301000" cy="36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400">
                <a:solidFill>
                  <a:srgbClr val="000000"/>
                </a:solidFill>
                <a:latin typeface="Helvetica Neue"/>
                <a:ea typeface="Helvetica Neue"/>
                <a:cs typeface="Helvetica Neue"/>
                <a:sym typeface="Helvetica Neue"/>
              </a:rPr>
              <a:t>Model Evaluation</a:t>
            </a:r>
            <a:endParaRPr b="1" sz="1400">
              <a:solidFill>
                <a:srgbClr val="000000"/>
              </a:solidFill>
              <a:latin typeface="Helvetica Neue"/>
              <a:ea typeface="Helvetica Neue"/>
              <a:cs typeface="Helvetica Neue"/>
              <a:sym typeface="Helvetica Neue"/>
            </a:endParaRPr>
          </a:p>
          <a:p>
            <a:pPr indent="0" lvl="0" marL="0" rtl="0" algn="l">
              <a:spcBef>
                <a:spcPts val="0"/>
              </a:spcBef>
              <a:spcAft>
                <a:spcPts val="0"/>
              </a:spcAft>
              <a:buNone/>
            </a:pPr>
            <a:r>
              <a:rPr lang="en-US" sz="1400">
                <a:solidFill>
                  <a:schemeClr val="dk1"/>
                </a:solidFill>
                <a:latin typeface="Helvetica Neue"/>
                <a:ea typeface="Helvetica Neue"/>
                <a:cs typeface="Helvetica Neue"/>
                <a:sym typeface="Helvetica Neue"/>
              </a:rPr>
              <a:t>Evaluate the model performance based on Accuracy Score, Classification Report, Cross Validation Score and Confusion Matrix</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b="1" lang="en-US" sz="1400">
                <a:solidFill>
                  <a:schemeClr val="dk1"/>
                </a:solidFill>
                <a:latin typeface="Helvetica Neue"/>
                <a:ea typeface="Helvetica Neue"/>
                <a:cs typeface="Helvetica Neue"/>
                <a:sym typeface="Helvetica Neue"/>
              </a:rPr>
              <a:t>Accuracy Score:</a:t>
            </a:r>
            <a:r>
              <a:rPr lang="en-US" sz="1400">
                <a:solidFill>
                  <a:schemeClr val="dk1"/>
                </a:solidFill>
                <a:latin typeface="Helvetica Neue"/>
                <a:ea typeface="Helvetica Neue"/>
                <a:cs typeface="Helvetica Neue"/>
                <a:sym typeface="Helvetica Neue"/>
              </a:rPr>
              <a:t> Function computes the subset accuracy. Comparing the prediction vs actual value</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b="1" lang="en-US" sz="1400">
                <a:solidFill>
                  <a:schemeClr val="dk1"/>
                </a:solidFill>
                <a:latin typeface="Helvetica Neue"/>
                <a:ea typeface="Helvetica Neue"/>
                <a:cs typeface="Helvetica Neue"/>
                <a:sym typeface="Helvetica Neue"/>
              </a:rPr>
              <a:t>Classification Report:</a:t>
            </a:r>
            <a:r>
              <a:rPr lang="en-US" sz="1400">
                <a:solidFill>
                  <a:schemeClr val="dk1"/>
                </a:solidFill>
                <a:latin typeface="Helvetica Neue"/>
                <a:ea typeface="Helvetica Neue"/>
                <a:cs typeface="Helvetica Neue"/>
                <a:sym typeface="Helvetica Neue"/>
              </a:rPr>
              <a:t> Text report showing the main classification metrics </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US" sz="1400">
                <a:solidFill>
                  <a:schemeClr val="dk1"/>
                </a:solidFill>
                <a:latin typeface="Helvetica Neue"/>
                <a:ea typeface="Helvetica Neue"/>
                <a:cs typeface="Helvetica Neue"/>
                <a:sym typeface="Helvetica Neue"/>
              </a:rPr>
              <a:t>Precision:</a:t>
            </a:r>
            <a:r>
              <a:rPr lang="en-US" sz="1400">
                <a:solidFill>
                  <a:schemeClr val="dk1"/>
                </a:solidFill>
                <a:latin typeface="Helvetica Neue"/>
                <a:ea typeface="Helvetica Neue"/>
                <a:cs typeface="Helvetica Neue"/>
                <a:sym typeface="Helvetica Neue"/>
              </a:rPr>
              <a:t> Percentage of correct positive predictions relative to total positive predictions</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US" sz="1400">
                <a:solidFill>
                  <a:schemeClr val="dk1"/>
                </a:solidFill>
                <a:latin typeface="Helvetica Neue"/>
                <a:ea typeface="Helvetica Neue"/>
                <a:cs typeface="Helvetica Neue"/>
                <a:sym typeface="Helvetica Neue"/>
              </a:rPr>
              <a:t>Recall:</a:t>
            </a:r>
            <a:r>
              <a:rPr lang="en-US" sz="1400">
                <a:solidFill>
                  <a:schemeClr val="dk1"/>
                </a:solidFill>
                <a:latin typeface="Helvetica Neue"/>
                <a:ea typeface="Helvetica Neue"/>
                <a:cs typeface="Helvetica Neue"/>
                <a:sym typeface="Helvetica Neue"/>
              </a:rPr>
              <a:t> Percentage of correct positive predictions relative to total actual positives</a:t>
            </a:r>
            <a:endParaRPr sz="1400">
              <a:solidFill>
                <a:schemeClr val="dk1"/>
              </a:solidFill>
              <a:latin typeface="Helvetica Neue"/>
              <a:ea typeface="Helvetica Neue"/>
              <a:cs typeface="Helvetica Neue"/>
              <a:sym typeface="Helvetica Neue"/>
            </a:endParaRPr>
          </a:p>
          <a:p>
            <a:pPr indent="-317500" lvl="0" marL="457200" rtl="0" algn="l">
              <a:spcBef>
                <a:spcPts val="0"/>
              </a:spcBef>
              <a:spcAft>
                <a:spcPts val="0"/>
              </a:spcAft>
              <a:buClr>
                <a:schemeClr val="dk1"/>
              </a:buClr>
              <a:buSzPts val="1400"/>
              <a:buFont typeface="Helvetica Neue"/>
              <a:buChar char="●"/>
            </a:pPr>
            <a:r>
              <a:rPr b="1" lang="en-US" sz="1400">
                <a:solidFill>
                  <a:schemeClr val="dk1"/>
                </a:solidFill>
                <a:latin typeface="Helvetica Neue"/>
                <a:ea typeface="Helvetica Neue"/>
                <a:cs typeface="Helvetica Neue"/>
                <a:sym typeface="Helvetica Neue"/>
              </a:rPr>
              <a:t>F1 Score:</a:t>
            </a:r>
            <a:r>
              <a:rPr lang="en-US" sz="1400">
                <a:solidFill>
                  <a:schemeClr val="dk1"/>
                </a:solidFill>
                <a:latin typeface="Helvetica Neue"/>
                <a:ea typeface="Helvetica Neue"/>
                <a:cs typeface="Helvetica Neue"/>
                <a:sym typeface="Helvetica Neue"/>
              </a:rPr>
              <a:t> Combination of Precision and Recall</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b="1" lang="en-US" sz="1400">
                <a:solidFill>
                  <a:schemeClr val="dk1"/>
                </a:solidFill>
                <a:latin typeface="Helvetica Neue"/>
                <a:ea typeface="Helvetica Neue"/>
                <a:cs typeface="Helvetica Neue"/>
                <a:sym typeface="Helvetica Neue"/>
              </a:rPr>
              <a:t>Cross Validation Score:</a:t>
            </a:r>
            <a:r>
              <a:rPr lang="en-US" sz="1400">
                <a:solidFill>
                  <a:schemeClr val="dk1"/>
                </a:solidFill>
                <a:latin typeface="Helvetica Neue"/>
                <a:ea typeface="Helvetica Neue"/>
                <a:cs typeface="Helvetica Neue"/>
                <a:sym typeface="Helvetica Neue"/>
              </a:rPr>
              <a:t> Evaluate the model score by cross validation</a:t>
            </a:r>
            <a:endParaRPr sz="14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b="1" lang="en-US" sz="1400">
                <a:solidFill>
                  <a:schemeClr val="dk1"/>
                </a:solidFill>
                <a:latin typeface="Helvetica Neue"/>
                <a:ea typeface="Helvetica Neue"/>
                <a:cs typeface="Helvetica Neue"/>
                <a:sym typeface="Helvetica Neue"/>
              </a:rPr>
              <a:t>Confusion Matrix:</a:t>
            </a:r>
            <a:r>
              <a:rPr lang="en-US" sz="1400">
                <a:solidFill>
                  <a:schemeClr val="dk1"/>
                </a:solidFill>
                <a:latin typeface="Helvetica Neue"/>
                <a:ea typeface="Helvetica Neue"/>
                <a:cs typeface="Helvetica Neue"/>
                <a:sym typeface="Helvetica Neue"/>
              </a:rPr>
              <a:t> Table with two rows and two columns that reports the number of true positives, false negatives, false positives, and true negatives</a:t>
            </a:r>
            <a:endParaRPr b="1" sz="14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p:txBody>
      </p:sp>
      <p:sp>
        <p:nvSpPr>
          <p:cNvPr id="143" name="Google Shape;143;g2b0dd5ecd2d_1_42"/>
          <p:cNvSpPr/>
          <p:nvPr/>
        </p:nvSpPr>
        <p:spPr>
          <a:xfrm>
            <a:off x="1879600" y="158750"/>
            <a:ext cx="1898700" cy="41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6"/>
          <p:cNvSpPr txBox="1"/>
          <p:nvPr>
            <p:ph idx="4294967295" type="subTitle"/>
          </p:nvPr>
        </p:nvSpPr>
        <p:spPr>
          <a:xfrm>
            <a:off x="291600" y="574450"/>
            <a:ext cx="6696900" cy="51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2"/>
              </a:buClr>
              <a:buSzPts val="1100"/>
              <a:buFont typeface="Michroma"/>
              <a:buNone/>
            </a:pPr>
            <a:r>
              <a:rPr b="0" i="0" lang="en-US" sz="1800" u="none" cap="none" strike="noStrike">
                <a:solidFill>
                  <a:srgbClr val="000000"/>
                </a:solidFill>
                <a:latin typeface="Michroma"/>
                <a:ea typeface="Michroma"/>
                <a:cs typeface="Michroma"/>
                <a:sym typeface="Michroma"/>
              </a:rPr>
              <a:t>Conclusion</a:t>
            </a:r>
            <a:endParaRPr b="0" i="0" sz="1800" u="none" cap="none" strike="noStrike">
              <a:solidFill>
                <a:srgbClr val="000000"/>
              </a:solidFill>
              <a:latin typeface="Michroma"/>
              <a:ea typeface="Michroma"/>
              <a:cs typeface="Michroma"/>
              <a:sym typeface="Michroma"/>
            </a:endParaRPr>
          </a:p>
        </p:txBody>
      </p:sp>
      <p:sp>
        <p:nvSpPr>
          <p:cNvPr id="149" name="Google Shape;149;p6"/>
          <p:cNvSpPr txBox="1"/>
          <p:nvPr>
            <p:ph idx="4294967295" type="subTitle"/>
          </p:nvPr>
        </p:nvSpPr>
        <p:spPr>
          <a:xfrm>
            <a:off x="72800" y="1090450"/>
            <a:ext cx="4846500" cy="25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000000"/>
                </a:solidFill>
                <a:latin typeface="Helvetica Neue"/>
                <a:ea typeface="Helvetica Neue"/>
                <a:cs typeface="Helvetica Neue"/>
                <a:sym typeface="Helvetica Neue"/>
              </a:rPr>
              <a:t>As part of this exercise, we have run the Logistic Regression, KNN, SVC, Decision Tree, Random Forest models based on two features selection methods, Kbest and PCA. </a:t>
            </a:r>
            <a:endParaRPr sz="1400">
              <a:solidFill>
                <a:srgbClr val="000000"/>
              </a:solidFill>
              <a:latin typeface="Helvetica Neue"/>
              <a:ea typeface="Helvetica Neue"/>
              <a:cs typeface="Helvetica Neue"/>
              <a:sym typeface="Helvetica Neue"/>
            </a:endParaRPr>
          </a:p>
          <a:p>
            <a:pPr indent="0" lvl="0" marL="0" rtl="0" algn="l">
              <a:spcBef>
                <a:spcPts val="0"/>
              </a:spcBef>
              <a:spcAft>
                <a:spcPts val="0"/>
              </a:spcAft>
              <a:buNone/>
            </a:pPr>
            <a:r>
              <a:t/>
            </a:r>
            <a:endParaRPr b="1" sz="1400">
              <a:solidFill>
                <a:srgbClr val="000000"/>
              </a:solidFill>
              <a:latin typeface="Helvetica Neue"/>
              <a:ea typeface="Helvetica Neue"/>
              <a:cs typeface="Helvetica Neue"/>
              <a:sym typeface="Helvetica Neue"/>
            </a:endParaRPr>
          </a:p>
          <a:p>
            <a:pPr indent="0" lvl="0" marL="0" rtl="0" algn="l">
              <a:spcBef>
                <a:spcPts val="0"/>
              </a:spcBef>
              <a:spcAft>
                <a:spcPts val="0"/>
              </a:spcAft>
              <a:buNone/>
            </a:pPr>
            <a:r>
              <a:rPr lang="en-US" sz="1400">
                <a:solidFill>
                  <a:srgbClr val="000000"/>
                </a:solidFill>
                <a:latin typeface="Helvetica Neue"/>
                <a:ea typeface="Helvetica Neue"/>
                <a:cs typeface="Helvetica Neue"/>
                <a:sym typeface="Helvetica Neue"/>
              </a:rPr>
              <a:t>The KNN model based on Kbest feature selection model performed very well compared to others so which can considered to predict the potential customer churn with a model accuracy of 79% with parameters 'n_neighbors': 10, 'weights': 'uniform'</a:t>
            </a:r>
            <a:endParaRPr sz="1400">
              <a:solidFill>
                <a:srgbClr val="000000"/>
              </a:solidFill>
              <a:latin typeface="Helvetica Neue"/>
              <a:ea typeface="Helvetica Neue"/>
              <a:cs typeface="Helvetica Neue"/>
              <a:sym typeface="Helvetica Neue"/>
            </a:endParaRPr>
          </a:p>
          <a:p>
            <a:pPr indent="0" lvl="0" marL="457200" rtl="0" algn="l">
              <a:spcBef>
                <a:spcPts val="0"/>
              </a:spcBef>
              <a:spcAft>
                <a:spcPts val="0"/>
              </a:spcAft>
              <a:buNone/>
            </a:pPr>
            <a:r>
              <a:t/>
            </a:r>
            <a:endParaRPr sz="1400">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rPr lang="en-US" sz="1400" u="sng">
                <a:solidFill>
                  <a:schemeClr val="hlink"/>
                </a:solidFill>
                <a:latin typeface="Helvetica Neue"/>
                <a:ea typeface="Helvetica Neue"/>
                <a:cs typeface="Helvetica Neue"/>
                <a:sym typeface="Helvetica Neue"/>
                <a:hlinkClick r:id="rId3"/>
              </a:rPr>
              <a:t>https://colab.research.google.com/drive/1HQgwXjJBwXk7i-kc6tBw1l8qFPhdpqrT#scrollTo=da1fdca6</a:t>
            </a:r>
            <a:endParaRPr sz="1400">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sz="1400">
              <a:solidFill>
                <a:srgbClr val="000000"/>
              </a:solidFill>
              <a:latin typeface="Helvetica Neue"/>
              <a:ea typeface="Helvetica Neue"/>
              <a:cs typeface="Helvetica Neue"/>
              <a:sym typeface="Helvetica Neue"/>
            </a:endParaRPr>
          </a:p>
        </p:txBody>
      </p:sp>
      <p:sp>
        <p:nvSpPr>
          <p:cNvPr id="150" name="Google Shape;150;p6"/>
          <p:cNvSpPr/>
          <p:nvPr/>
        </p:nvSpPr>
        <p:spPr>
          <a:xfrm>
            <a:off x="1879600" y="158750"/>
            <a:ext cx="1898650" cy="415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51" name="Google Shape;151;p6"/>
          <p:cNvPicPr preferRelativeResize="0"/>
          <p:nvPr/>
        </p:nvPicPr>
        <p:blipFill>
          <a:blip r:embed="rId4">
            <a:alphaModFix/>
          </a:blip>
          <a:stretch>
            <a:fillRect/>
          </a:stretch>
        </p:blipFill>
        <p:spPr>
          <a:xfrm>
            <a:off x="5071700" y="1242850"/>
            <a:ext cx="3919901" cy="18265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inkful Master Slid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Subramanian, Ramasubramanian</dc:creator>
</cp:coreProperties>
</file>