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IBM Plex Mono Medium"/>
      <p:regular r:id="rId15"/>
      <p:bold r:id="rId16"/>
      <p:italic r:id="rId17"/>
      <p:boldItalic r:id="rId18"/>
    </p:embeddedFont>
    <p:embeddedFont>
      <p:font typeface="Space Mono"/>
      <p:regular r:id="rId19"/>
      <p:bold r:id="rId20"/>
      <p:italic r:id="rId21"/>
      <p:boldItalic r:id="rId22"/>
    </p:embeddedFont>
    <p:embeddedFont>
      <p:font typeface="Raleway"/>
      <p:regular r:id="rId23"/>
      <p:bold r:id="rId24"/>
      <p:italic r:id="rId25"/>
      <p:boldItalic r:id="rId26"/>
    </p:embeddedFont>
    <p:embeddedFont>
      <p:font typeface="Roboto"/>
      <p:regular r:id="rId27"/>
      <p:bold r:id="rId28"/>
      <p:italic r:id="rId29"/>
      <p:boldItalic r:id="rId30"/>
    </p:embeddedFont>
    <p:embeddedFont>
      <p:font typeface="Michroma"/>
      <p:regular r:id="rId31"/>
    </p:embeddedFont>
    <p:embeddedFont>
      <p:font typeface="Montserrat Medium"/>
      <p:regular r:id="rId32"/>
      <p:bold r:id="rId33"/>
      <p:italic r:id="rId34"/>
      <p:boldItalic r:id="rId35"/>
    </p:embeddedFont>
    <p:embeddedFont>
      <p:font typeface="Days One"/>
      <p:regular r:id="rId36"/>
    </p:embeddedFont>
    <p:embeddedFont>
      <p:font typeface="Helvetica Neue"/>
      <p:regular r:id="rId37"/>
      <p:bold r:id="rId38"/>
      <p:italic r:id="rId39"/>
      <p:boldItalic r:id="rId40"/>
    </p:embeddedFont>
    <p:embeddedFont>
      <p:font typeface="IBM Plex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iR8/bkjYJbb3Hh118Rpw9Z0wU1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font" Target="fonts/SpaceMono-bold.fntdata"/><Relationship Id="rId42" Type="http://schemas.openxmlformats.org/officeDocument/2006/relationships/font" Target="fonts/IBMPlexMono-bold.fntdata"/><Relationship Id="rId41" Type="http://schemas.openxmlformats.org/officeDocument/2006/relationships/font" Target="fonts/IBMPlexMono-regular.fntdata"/><Relationship Id="rId22" Type="http://schemas.openxmlformats.org/officeDocument/2006/relationships/font" Target="fonts/SpaceMono-boldItalic.fntdata"/><Relationship Id="rId44" Type="http://schemas.openxmlformats.org/officeDocument/2006/relationships/font" Target="fonts/IBMPlexMono-boldItalic.fntdata"/><Relationship Id="rId21" Type="http://schemas.openxmlformats.org/officeDocument/2006/relationships/font" Target="fonts/SpaceMono-italic.fntdata"/><Relationship Id="rId43" Type="http://schemas.openxmlformats.org/officeDocument/2006/relationships/font" Target="fonts/IBMPlexMono-italic.fntdata"/><Relationship Id="rId24" Type="http://schemas.openxmlformats.org/officeDocument/2006/relationships/font" Target="fonts/Raleway-bold.fntdata"/><Relationship Id="rId23" Type="http://schemas.openxmlformats.org/officeDocument/2006/relationships/font" Target="fonts/Raleway-regular.fntdata"/><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ichroma-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font" Target="fonts/IBMPlexMonoMedium-regular.fntdata"/><Relationship Id="rId37" Type="http://schemas.openxmlformats.org/officeDocument/2006/relationships/font" Target="fonts/HelveticaNeue-regular.fntdata"/><Relationship Id="rId14" Type="http://schemas.openxmlformats.org/officeDocument/2006/relationships/slide" Target="slides/slide10.xml"/><Relationship Id="rId36" Type="http://schemas.openxmlformats.org/officeDocument/2006/relationships/font" Target="fonts/DaysOne-regular.fntdata"/><Relationship Id="rId17" Type="http://schemas.openxmlformats.org/officeDocument/2006/relationships/font" Target="fonts/IBMPlexMonoMedium-italic.fntdata"/><Relationship Id="rId39" Type="http://schemas.openxmlformats.org/officeDocument/2006/relationships/font" Target="fonts/HelveticaNeue-italic.fntdata"/><Relationship Id="rId16" Type="http://schemas.openxmlformats.org/officeDocument/2006/relationships/font" Target="fonts/IBMPlexMonoMedium-bold.fntdata"/><Relationship Id="rId38" Type="http://schemas.openxmlformats.org/officeDocument/2006/relationships/font" Target="fonts/HelveticaNeue-bold.fntdata"/><Relationship Id="rId19" Type="http://schemas.openxmlformats.org/officeDocument/2006/relationships/font" Target="fonts/SpaceMono-regular.fntdata"/><Relationship Id="rId18" Type="http://schemas.openxmlformats.org/officeDocument/2006/relationships/font" Target="fonts/IBMPlexMon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0dd5ecd2d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0dd5ecd2d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0dd5ecd2d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b0dd5ecd2d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f6f0d6dd8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ef6f0d6dd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6">
    <p:bg>
      <p:bgPr>
        <a:solidFill>
          <a:srgbClr val="000000"/>
        </a:solidFill>
      </p:bgPr>
    </p:bg>
    <p:spTree>
      <p:nvGrpSpPr>
        <p:cNvPr id="10" name="Shape 10"/>
        <p:cNvGrpSpPr/>
        <p:nvPr/>
      </p:nvGrpSpPr>
      <p:grpSpPr>
        <a:xfrm>
          <a:off x="0" y="0"/>
          <a:ext cx="0" cy="0"/>
          <a:chOff x="0" y="0"/>
          <a:chExt cx="0" cy="0"/>
        </a:xfrm>
      </p:grpSpPr>
      <p:sp>
        <p:nvSpPr>
          <p:cNvPr id="11" name="Google Shape;11;p10"/>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p:txBody>
      </p:sp>
      <p:sp>
        <p:nvSpPr>
          <p:cNvPr id="12" name="Google Shape;12;p10"/>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13" name="Google Shape;13;p10"/>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10"/>
          <p:cNvPicPr preferRelativeResize="0"/>
          <p:nvPr/>
        </p:nvPicPr>
        <p:blipFill rotWithShape="1">
          <a:blip r:embed="rId2">
            <a:alphaModFix/>
          </a:blip>
          <a:srcRect b="7" l="0" r="0" t="9"/>
          <a:stretch/>
        </p:blipFill>
        <p:spPr>
          <a:xfrm>
            <a:off x="311700" y="303350"/>
            <a:ext cx="713927" cy="80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48" name="Shape 48"/>
        <p:cNvGrpSpPr/>
        <p:nvPr/>
      </p:nvGrpSpPr>
      <p:grpSpPr>
        <a:xfrm>
          <a:off x="0" y="0"/>
          <a:ext cx="0" cy="0"/>
          <a:chOff x="0" y="0"/>
          <a:chExt cx="0" cy="0"/>
        </a:xfrm>
      </p:grpSpPr>
      <p:sp>
        <p:nvSpPr>
          <p:cNvPr id="49" name="Google Shape;49;p1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19"/>
          <p:cNvSpPr txBox="1"/>
          <p:nvPr/>
        </p:nvSpPr>
        <p:spPr>
          <a:xfrm>
            <a:off x="394800" y="1056600"/>
            <a:ext cx="40668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Michroma"/>
                <a:ea typeface="Michroma"/>
                <a:cs typeface="Michroma"/>
                <a:sym typeface="Michroma"/>
              </a:rPr>
              <a:t>Sharp Grotesk Light 25</a:t>
            </a:r>
            <a:endParaRPr b="0" i="0" sz="2800" u="none" cap="none" strike="noStrike">
              <a:solidFill>
                <a:srgbClr val="000000"/>
              </a:solidFill>
              <a:latin typeface="Michroma"/>
              <a:ea typeface="Michroma"/>
              <a:cs typeface="Michroma"/>
              <a:sym typeface="Michroma"/>
            </a:endParaRPr>
          </a:p>
        </p:txBody>
      </p:sp>
      <p:sp>
        <p:nvSpPr>
          <p:cNvPr id="51" name="Google Shape;51;p19"/>
          <p:cNvSpPr txBox="1"/>
          <p:nvPr/>
        </p:nvSpPr>
        <p:spPr>
          <a:xfrm>
            <a:off x="394800" y="223525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Space Mono"/>
                <a:ea typeface="Space Mono"/>
                <a:cs typeface="Space Mono"/>
                <a:sym typeface="Space Mono"/>
              </a:rPr>
              <a:t>Sharp Grotesk Book 20</a:t>
            </a:r>
            <a:endParaRPr b="0" i="0" sz="1100" u="none" cap="none" strike="noStrike">
              <a:solidFill>
                <a:srgbClr val="000000"/>
              </a:solidFill>
              <a:latin typeface="Space Mono"/>
              <a:ea typeface="Space Mono"/>
              <a:cs typeface="Space Mono"/>
              <a:sym typeface="Space Mono"/>
            </a:endParaRPr>
          </a:p>
        </p:txBody>
      </p:sp>
      <p:sp>
        <p:nvSpPr>
          <p:cNvPr id="52" name="Google Shape;52;p19"/>
          <p:cNvSpPr txBox="1"/>
          <p:nvPr/>
        </p:nvSpPr>
        <p:spPr>
          <a:xfrm>
            <a:off x="394800" y="286520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Space Mono"/>
                <a:ea typeface="Space Mono"/>
                <a:cs typeface="Space Mono"/>
                <a:sym typeface="Space Mono"/>
              </a:rPr>
              <a:t>Sharp Grotesk Book 20</a:t>
            </a:r>
            <a:endParaRPr b="0" i="0" sz="900" u="none" cap="none" strike="noStrike">
              <a:solidFill>
                <a:srgbClr val="000000"/>
              </a:solidFill>
              <a:latin typeface="Space Mono"/>
              <a:ea typeface="Space Mono"/>
              <a:cs typeface="Space Mono"/>
              <a:sym typeface="Space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0"/>
          <p:cNvSpPr txBox="1"/>
          <p:nvPr>
            <p:ph type="title"/>
          </p:nvPr>
        </p:nvSpPr>
        <p:spPr>
          <a:xfrm>
            <a:off x="159300" y="1941655"/>
            <a:ext cx="4478100" cy="841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55" name="Google Shape;55;p20"/>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ack Background">
  <p:cSld name="TITLE_AND_BODY_1">
    <p:bg>
      <p:bgPr>
        <a:solidFill>
          <a:srgbClr val="000000"/>
        </a:solidFill>
      </p:bgPr>
    </p:bg>
    <p:spTree>
      <p:nvGrpSpPr>
        <p:cNvPr id="56" name="Shape 56"/>
        <p:cNvGrpSpPr/>
        <p:nvPr/>
      </p:nvGrpSpPr>
      <p:grpSpPr>
        <a:xfrm>
          <a:off x="0" y="0"/>
          <a:ext cx="0" cy="0"/>
          <a:chOff x="0" y="0"/>
          <a:chExt cx="0" cy="0"/>
        </a:xfrm>
      </p:grpSpPr>
      <p:sp>
        <p:nvSpPr>
          <p:cNvPr id="57" name="Google Shape;57;p21"/>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lt1"/>
              </a:buClr>
              <a:buSzPts val="2500"/>
              <a:buNone/>
              <a:defRPr>
                <a:solidFill>
                  <a:schemeClr val="lt1"/>
                </a:solidFill>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58" name="Google Shape;58;p21"/>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304800" lvl="1" marL="914400" algn="l">
              <a:lnSpc>
                <a:spcPct val="115000"/>
              </a:lnSpc>
              <a:spcBef>
                <a:spcPts val="1600"/>
              </a:spcBef>
              <a:spcAft>
                <a:spcPts val="0"/>
              </a:spcAft>
              <a:buClr>
                <a:schemeClr val="lt1"/>
              </a:buClr>
              <a:buSzPts val="1200"/>
              <a:buChar char="○"/>
              <a:defRPr>
                <a:solidFill>
                  <a:schemeClr val="lt1"/>
                </a:solidFill>
              </a:defRPr>
            </a:lvl2pPr>
            <a:lvl3pPr indent="-279400" lvl="2" marL="1371600" algn="l">
              <a:lnSpc>
                <a:spcPct val="115000"/>
              </a:lnSpc>
              <a:spcBef>
                <a:spcPts val="1600"/>
              </a:spcBef>
              <a:spcAft>
                <a:spcPts val="0"/>
              </a:spcAft>
              <a:buClr>
                <a:schemeClr val="lt1"/>
              </a:buClr>
              <a:buSzPts val="800"/>
              <a:buChar char="■"/>
              <a:defRPr>
                <a:solidFill>
                  <a:schemeClr val="lt1"/>
                </a:solidFill>
              </a:defRPr>
            </a:lvl3pPr>
            <a:lvl4pPr indent="-279400" lvl="3" marL="1828800" algn="l">
              <a:lnSpc>
                <a:spcPct val="115000"/>
              </a:lnSpc>
              <a:spcBef>
                <a:spcPts val="1600"/>
              </a:spcBef>
              <a:spcAft>
                <a:spcPts val="0"/>
              </a:spcAft>
              <a:buClr>
                <a:schemeClr val="lt1"/>
              </a:buClr>
              <a:buSzPts val="800"/>
              <a:buChar char="●"/>
              <a:defRPr>
                <a:solidFill>
                  <a:schemeClr val="lt1"/>
                </a:solidFill>
              </a:defRPr>
            </a:lvl4pPr>
            <a:lvl5pPr indent="-282575" lvl="4" marL="2286000" algn="l">
              <a:lnSpc>
                <a:spcPct val="115000"/>
              </a:lnSpc>
              <a:spcBef>
                <a:spcPts val="1600"/>
              </a:spcBef>
              <a:spcAft>
                <a:spcPts val="0"/>
              </a:spcAft>
              <a:buClr>
                <a:schemeClr val="lt1"/>
              </a:buClr>
              <a:buSzPts val="85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9" name="Google Shape;59;p21"/>
          <p:cNvSpPr txBox="1"/>
          <p:nvPr>
            <p:ph idx="12" type="sldNum"/>
          </p:nvPr>
        </p:nvSpPr>
        <p:spPr>
          <a:xfrm>
            <a:off x="8443527" y="198250"/>
            <a:ext cx="4791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1"/>
          <p:cNvPicPr preferRelativeResize="0"/>
          <p:nvPr/>
        </p:nvPicPr>
        <p:blipFill rotWithShape="1">
          <a:blip r:embed="rId2">
            <a:alphaModFix/>
          </a:blip>
          <a:srcRect b="7" l="0" r="0" t="9"/>
          <a:stretch/>
        </p:blipFill>
        <p:spPr>
          <a:xfrm>
            <a:off x="311700" y="303350"/>
            <a:ext cx="713927" cy="8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2"/>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63" name="Google Shape;63;p2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2400"/>
              <a:buNone/>
              <a:defRPr sz="2400"/>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p:txBody>
      </p:sp>
      <p:sp>
        <p:nvSpPr>
          <p:cNvPr id="66" name="Google Shape;6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 name="Google Shape;67;p23"/>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70" name="Google Shape;70;p2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p:cSld name="SECTION_TITLE_AND_DESCRIPTION">
    <p:spTree>
      <p:nvGrpSpPr>
        <p:cNvPr id="71" name="Shape 71"/>
        <p:cNvGrpSpPr/>
        <p:nvPr/>
      </p:nvGrpSpPr>
      <p:grpSpPr>
        <a:xfrm>
          <a:off x="0" y="0"/>
          <a:ext cx="0" cy="0"/>
          <a:chOff x="0" y="0"/>
          <a:chExt cx="0" cy="0"/>
        </a:xfrm>
      </p:grpSpPr>
      <p:sp>
        <p:nvSpPr>
          <p:cNvPr id="72" name="Google Shape;72;p25"/>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3" name="Google Shape;73;p25"/>
          <p:cNvSpPr txBox="1"/>
          <p:nvPr>
            <p:ph type="title"/>
          </p:nvPr>
        </p:nvSpPr>
        <p:spPr>
          <a:xfrm>
            <a:off x="1962357" y="1481493"/>
            <a:ext cx="4239000" cy="1193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700"/>
              <a:buNone/>
              <a:defRPr sz="2700"/>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4" name="Google Shape;74;p25"/>
          <p:cNvSpPr txBox="1"/>
          <p:nvPr>
            <p:ph idx="2" type="title"/>
          </p:nvPr>
        </p:nvSpPr>
        <p:spPr>
          <a:xfrm>
            <a:off x="1962357" y="1129825"/>
            <a:ext cx="22905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700"/>
              <a:buFont typeface="Space Mono"/>
              <a:buNone/>
              <a:defRPr sz="700">
                <a:latin typeface="Space Mono"/>
                <a:ea typeface="Space Mono"/>
                <a:cs typeface="Space Mono"/>
                <a:sym typeface="Space Mono"/>
              </a:defRPr>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5" name="Google Shape;75;p25"/>
          <p:cNvSpPr txBox="1"/>
          <p:nvPr>
            <p:ph idx="3" type="title"/>
          </p:nvPr>
        </p:nvSpPr>
        <p:spPr>
          <a:xfrm>
            <a:off x="1962357" y="2970975"/>
            <a:ext cx="3511200" cy="304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100"/>
              <a:buFont typeface="IBM Plex Mono"/>
              <a:buNone/>
              <a:defRPr sz="1100">
                <a:latin typeface="IBM Plex Mono"/>
                <a:ea typeface="IBM Plex Mono"/>
                <a:cs typeface="IBM Plex Mono"/>
                <a:sym typeface="IBM Plex Mono"/>
              </a:defRPr>
            </a:lvl1pPr>
            <a:lvl2pPr lvl="1"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2pPr>
            <a:lvl3pPr lvl="2"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3pPr>
            <a:lvl4pPr lvl="3"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4pPr>
            <a:lvl5pPr lvl="4"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5pPr>
            <a:lvl6pPr lvl="5"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6pPr>
            <a:lvl7pPr lvl="6"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7pPr>
            <a:lvl8pPr lvl="7"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8pPr>
            <a:lvl9pPr lvl="8"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1">
  <p:cSld name="SECTION_TITLE_AND_DESCRIPTION_1">
    <p:spTree>
      <p:nvGrpSpPr>
        <p:cNvPr id="76" name="Shape 76"/>
        <p:cNvGrpSpPr/>
        <p:nvPr/>
      </p:nvGrpSpPr>
      <p:grpSpPr>
        <a:xfrm>
          <a:off x="0" y="0"/>
          <a:ext cx="0" cy="0"/>
          <a:chOff x="0" y="0"/>
          <a:chExt cx="0" cy="0"/>
        </a:xfrm>
      </p:grpSpPr>
      <p:sp>
        <p:nvSpPr>
          <p:cNvPr id="77" name="Google Shape;77;p26"/>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p26"/>
          <p:cNvSpPr txBox="1"/>
          <p:nvPr>
            <p:ph type="title"/>
          </p:nvPr>
        </p:nvSpPr>
        <p:spPr>
          <a:xfrm>
            <a:off x="819213" y="2997221"/>
            <a:ext cx="29541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p:txBody>
      </p:sp>
      <p:sp>
        <p:nvSpPr>
          <p:cNvPr id="79" name="Google Shape;79;p26"/>
          <p:cNvSpPr txBox="1"/>
          <p:nvPr>
            <p:ph idx="2" type="title"/>
          </p:nvPr>
        </p:nvSpPr>
        <p:spPr>
          <a:xfrm>
            <a:off x="807032" y="974343"/>
            <a:ext cx="4239000" cy="1193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000000"/>
              </a:buClr>
              <a:buSzPts val="2700"/>
              <a:buNone/>
              <a:defRPr sz="2700">
                <a:solidFill>
                  <a:srgbClr val="000000"/>
                </a:solidFill>
              </a:defRPr>
            </a:lvl1pPr>
            <a:lvl2pPr lvl="1" algn="ctr">
              <a:lnSpc>
                <a:spcPct val="80000"/>
              </a:lnSpc>
              <a:spcBef>
                <a:spcPts val="0"/>
              </a:spcBef>
              <a:spcAft>
                <a:spcPts val="0"/>
              </a:spcAft>
              <a:buClr>
                <a:srgbClr val="000000"/>
              </a:buClr>
              <a:buSzPts val="4500"/>
              <a:buNone/>
              <a:defRPr sz="4500">
                <a:solidFill>
                  <a:srgbClr val="000000"/>
                </a:solidFill>
              </a:defRPr>
            </a:lvl2pPr>
            <a:lvl3pPr lvl="2" algn="ctr">
              <a:lnSpc>
                <a:spcPct val="80000"/>
              </a:lnSpc>
              <a:spcBef>
                <a:spcPts val="0"/>
              </a:spcBef>
              <a:spcAft>
                <a:spcPts val="0"/>
              </a:spcAft>
              <a:buClr>
                <a:srgbClr val="000000"/>
              </a:buClr>
              <a:buSzPts val="4500"/>
              <a:buNone/>
              <a:defRPr sz="4500">
                <a:solidFill>
                  <a:srgbClr val="000000"/>
                </a:solidFill>
              </a:defRPr>
            </a:lvl3pPr>
            <a:lvl4pPr lvl="3" algn="ctr">
              <a:lnSpc>
                <a:spcPct val="80000"/>
              </a:lnSpc>
              <a:spcBef>
                <a:spcPts val="0"/>
              </a:spcBef>
              <a:spcAft>
                <a:spcPts val="0"/>
              </a:spcAft>
              <a:buClr>
                <a:srgbClr val="000000"/>
              </a:buClr>
              <a:buSzPts val="4500"/>
              <a:buNone/>
              <a:defRPr sz="4500">
                <a:solidFill>
                  <a:srgbClr val="000000"/>
                </a:solidFill>
              </a:defRPr>
            </a:lvl4pPr>
            <a:lvl5pPr lvl="4" algn="ctr">
              <a:lnSpc>
                <a:spcPct val="80000"/>
              </a:lnSpc>
              <a:spcBef>
                <a:spcPts val="0"/>
              </a:spcBef>
              <a:spcAft>
                <a:spcPts val="0"/>
              </a:spcAft>
              <a:buClr>
                <a:srgbClr val="000000"/>
              </a:buClr>
              <a:buSzPts val="4500"/>
              <a:buNone/>
              <a:defRPr sz="4500">
                <a:solidFill>
                  <a:srgbClr val="000000"/>
                </a:solidFill>
              </a:defRPr>
            </a:lvl5pPr>
            <a:lvl6pPr lvl="5" algn="ctr">
              <a:lnSpc>
                <a:spcPct val="80000"/>
              </a:lnSpc>
              <a:spcBef>
                <a:spcPts val="0"/>
              </a:spcBef>
              <a:spcAft>
                <a:spcPts val="0"/>
              </a:spcAft>
              <a:buClr>
                <a:srgbClr val="000000"/>
              </a:buClr>
              <a:buSzPts val="4500"/>
              <a:buNone/>
              <a:defRPr sz="4500">
                <a:solidFill>
                  <a:srgbClr val="000000"/>
                </a:solidFill>
              </a:defRPr>
            </a:lvl6pPr>
            <a:lvl7pPr lvl="6" algn="ctr">
              <a:lnSpc>
                <a:spcPct val="80000"/>
              </a:lnSpc>
              <a:spcBef>
                <a:spcPts val="0"/>
              </a:spcBef>
              <a:spcAft>
                <a:spcPts val="0"/>
              </a:spcAft>
              <a:buClr>
                <a:srgbClr val="000000"/>
              </a:buClr>
              <a:buSzPts val="4500"/>
              <a:buNone/>
              <a:defRPr sz="4500">
                <a:solidFill>
                  <a:srgbClr val="000000"/>
                </a:solidFill>
              </a:defRPr>
            </a:lvl7pPr>
            <a:lvl8pPr lvl="7" algn="ctr">
              <a:lnSpc>
                <a:spcPct val="80000"/>
              </a:lnSpc>
              <a:spcBef>
                <a:spcPts val="0"/>
              </a:spcBef>
              <a:spcAft>
                <a:spcPts val="0"/>
              </a:spcAft>
              <a:buClr>
                <a:srgbClr val="000000"/>
              </a:buClr>
              <a:buSzPts val="4500"/>
              <a:buNone/>
              <a:defRPr sz="4500">
                <a:solidFill>
                  <a:srgbClr val="000000"/>
                </a:solidFill>
              </a:defRPr>
            </a:lvl8pPr>
            <a:lvl9pPr lvl="8" algn="ctr">
              <a:lnSpc>
                <a:spcPct val="80000"/>
              </a:lnSpc>
              <a:spcBef>
                <a:spcPts val="0"/>
              </a:spcBef>
              <a:spcAft>
                <a:spcPts val="0"/>
              </a:spcAft>
              <a:buClr>
                <a:srgbClr val="000000"/>
              </a:buClr>
              <a:buSzPts val="4500"/>
              <a:buNone/>
              <a:defRPr sz="4500">
                <a:solidFill>
                  <a:srgbClr val="00000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100"/>
              <a:buNone/>
              <a:defRPr/>
            </a:lvl1pPr>
          </a:lstStyle>
          <a:p/>
        </p:txBody>
      </p:sp>
      <p:sp>
        <p:nvSpPr>
          <p:cNvPr id="82" name="Google Shape;82;p27"/>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12000"/>
              <a:buNone/>
              <a:defRPr sz="12000"/>
            </a:lvl1pPr>
            <a:lvl2pPr lvl="1" algn="ctr">
              <a:lnSpc>
                <a:spcPct val="80000"/>
              </a:lnSpc>
              <a:spcBef>
                <a:spcPts val="0"/>
              </a:spcBef>
              <a:spcAft>
                <a:spcPts val="0"/>
              </a:spcAft>
              <a:buSzPts val="12000"/>
              <a:buNone/>
              <a:defRPr sz="12000"/>
            </a:lvl2pPr>
            <a:lvl3pPr lvl="2" algn="ctr">
              <a:lnSpc>
                <a:spcPct val="80000"/>
              </a:lnSpc>
              <a:spcBef>
                <a:spcPts val="0"/>
              </a:spcBef>
              <a:spcAft>
                <a:spcPts val="0"/>
              </a:spcAft>
              <a:buSzPts val="12000"/>
              <a:buNone/>
              <a:defRPr sz="12000"/>
            </a:lvl3pPr>
            <a:lvl4pPr lvl="3" algn="ctr">
              <a:lnSpc>
                <a:spcPct val="80000"/>
              </a:lnSpc>
              <a:spcBef>
                <a:spcPts val="0"/>
              </a:spcBef>
              <a:spcAft>
                <a:spcPts val="0"/>
              </a:spcAft>
              <a:buSzPts val="12000"/>
              <a:buNone/>
              <a:defRPr sz="12000"/>
            </a:lvl4pPr>
            <a:lvl5pPr lvl="4" algn="ctr">
              <a:lnSpc>
                <a:spcPct val="80000"/>
              </a:lnSpc>
              <a:spcBef>
                <a:spcPts val="0"/>
              </a:spcBef>
              <a:spcAft>
                <a:spcPts val="0"/>
              </a:spcAft>
              <a:buSzPts val="12000"/>
              <a:buNone/>
              <a:defRPr sz="12000"/>
            </a:lvl5pPr>
            <a:lvl6pPr lvl="5" algn="ctr">
              <a:lnSpc>
                <a:spcPct val="80000"/>
              </a:lnSpc>
              <a:spcBef>
                <a:spcPts val="0"/>
              </a:spcBef>
              <a:spcAft>
                <a:spcPts val="0"/>
              </a:spcAft>
              <a:buSzPts val="12000"/>
              <a:buNone/>
              <a:defRPr sz="12000"/>
            </a:lvl6pPr>
            <a:lvl7pPr lvl="6" algn="ctr">
              <a:lnSpc>
                <a:spcPct val="80000"/>
              </a:lnSpc>
              <a:spcBef>
                <a:spcPts val="0"/>
              </a:spcBef>
              <a:spcAft>
                <a:spcPts val="0"/>
              </a:spcAft>
              <a:buSzPts val="12000"/>
              <a:buNone/>
              <a:defRPr sz="12000"/>
            </a:lvl7pPr>
            <a:lvl8pPr lvl="7" algn="ctr">
              <a:lnSpc>
                <a:spcPct val="80000"/>
              </a:lnSpc>
              <a:spcBef>
                <a:spcPts val="0"/>
              </a:spcBef>
              <a:spcAft>
                <a:spcPts val="0"/>
              </a:spcAft>
              <a:buSzPts val="12000"/>
              <a:buNone/>
              <a:defRPr sz="12000"/>
            </a:lvl8pPr>
            <a:lvl9pPr lvl="8" algn="ctr">
              <a:lnSpc>
                <a:spcPct val="80000"/>
              </a:lnSpc>
              <a:spcBef>
                <a:spcPts val="0"/>
              </a:spcBef>
              <a:spcAft>
                <a:spcPts val="0"/>
              </a:spcAft>
              <a:buSzPts val="12000"/>
              <a:buNone/>
              <a:defRPr sz="12000"/>
            </a:lvl9pPr>
          </a:lstStyle>
          <a:p>
            <a:r>
              <a:t>xx%</a:t>
            </a:r>
          </a:p>
        </p:txBody>
      </p:sp>
      <p:sp>
        <p:nvSpPr>
          <p:cNvPr id="85" name="Google Shape;85;p28"/>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1"/>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17" name="Google Shape;17;p11"/>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304800" lvl="1" marL="914400" algn="l">
              <a:lnSpc>
                <a:spcPct val="115000"/>
              </a:lnSpc>
              <a:spcBef>
                <a:spcPts val="1600"/>
              </a:spcBef>
              <a:spcAft>
                <a:spcPts val="0"/>
              </a:spcAft>
              <a:buSzPts val="1200"/>
              <a:buChar char="○"/>
              <a:defRPr/>
            </a:lvl2pPr>
            <a:lvl3pPr indent="-279400" lvl="2" marL="1371600" algn="l">
              <a:lnSpc>
                <a:spcPct val="115000"/>
              </a:lnSpc>
              <a:spcBef>
                <a:spcPts val="1600"/>
              </a:spcBef>
              <a:spcAft>
                <a:spcPts val="0"/>
              </a:spcAft>
              <a:buSzPts val="800"/>
              <a:buChar char="■"/>
              <a:defRPr/>
            </a:lvl3pPr>
            <a:lvl4pPr indent="-279400" lvl="3" marL="1828800" algn="l">
              <a:lnSpc>
                <a:spcPct val="115000"/>
              </a:lnSpc>
              <a:spcBef>
                <a:spcPts val="1600"/>
              </a:spcBef>
              <a:spcAft>
                <a:spcPts val="0"/>
              </a:spcAft>
              <a:buSzPts val="800"/>
              <a:buChar char="●"/>
              <a:defRPr/>
            </a:lvl4pPr>
            <a:lvl5pPr indent="-282575" lvl="4" marL="2286000" algn="l">
              <a:lnSpc>
                <a:spcPct val="115000"/>
              </a:lnSpc>
              <a:spcBef>
                <a:spcPts val="1600"/>
              </a:spcBef>
              <a:spcAft>
                <a:spcPts val="0"/>
              </a:spcAft>
              <a:buSzPts val="85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11"/>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Alternate">
  <p:cSld name="TITLE_2">
    <p:bg>
      <p:bgPr>
        <a:solidFill>
          <a:srgbClr val="000000"/>
        </a:solidFill>
      </p:bgPr>
    </p:bg>
    <p:spTree>
      <p:nvGrpSpPr>
        <p:cNvPr id="21" name="Shape 21"/>
        <p:cNvGrpSpPr/>
        <p:nvPr/>
      </p:nvGrpSpPr>
      <p:grpSpPr>
        <a:xfrm>
          <a:off x="0" y="0"/>
          <a:ext cx="0" cy="0"/>
          <a:chOff x="0" y="0"/>
          <a:chExt cx="0" cy="0"/>
        </a:xfrm>
      </p:grpSpPr>
      <p:sp>
        <p:nvSpPr>
          <p:cNvPr id="22" name="Google Shape;22;p13"/>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FFFFFF"/>
              </a:buClr>
              <a:buSzPts val="5000"/>
              <a:buNone/>
              <a:defRPr sz="5000">
                <a:solidFill>
                  <a:srgbClr val="FFFFFF"/>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pic>
        <p:nvPicPr>
          <p:cNvPr id="23" name="Google Shape;23;p13"/>
          <p:cNvPicPr preferRelativeResize="0"/>
          <p:nvPr/>
        </p:nvPicPr>
        <p:blipFill rotWithShape="1">
          <a:blip r:embed="rId2">
            <a:alphaModFix/>
          </a:blip>
          <a:srcRect b="7" l="0" r="0" t="9"/>
          <a:stretch/>
        </p:blipFill>
        <p:spPr>
          <a:xfrm>
            <a:off x="311700" y="303350"/>
            <a:ext cx="713927" cy="80925"/>
          </a:xfrm>
          <a:prstGeom prst="rect">
            <a:avLst/>
          </a:prstGeom>
          <a:noFill/>
          <a:ln>
            <a:noFill/>
          </a:ln>
        </p:spPr>
      </p:pic>
      <p:sp>
        <p:nvSpPr>
          <p:cNvPr id="24" name="Google Shape;24;p13"/>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02" type="title">
  <p:cSld name="TITLE">
    <p:bg>
      <p:bgPr>
        <a:solidFill>
          <a:srgbClr val="FFFFFF"/>
        </a:solidFill>
      </p:bgPr>
    </p:bg>
    <p:spTree>
      <p:nvGrpSpPr>
        <p:cNvPr id="25" name="Shape 25"/>
        <p:cNvGrpSpPr/>
        <p:nvPr/>
      </p:nvGrpSpPr>
      <p:grpSpPr>
        <a:xfrm>
          <a:off x="0" y="0"/>
          <a:ext cx="0" cy="0"/>
          <a:chOff x="0" y="0"/>
          <a:chExt cx="0" cy="0"/>
        </a:xfrm>
      </p:grpSpPr>
      <p:sp>
        <p:nvSpPr>
          <p:cNvPr id="26" name="Google Shape;26;p14"/>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p:txBody>
      </p:sp>
      <p:sp>
        <p:nvSpPr>
          <p:cNvPr id="27" name="Google Shape;27;p14"/>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p:txBody>
      </p:sp>
      <p:sp>
        <p:nvSpPr>
          <p:cNvPr id="28" name="Google Shape;28;p1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1">
  <p:cSld name="TITLE_5">
    <p:bg>
      <p:bgPr>
        <a:solidFill>
          <a:srgbClr val="FFFFFF"/>
        </a:solidFill>
      </p:bgPr>
    </p:bg>
    <p:spTree>
      <p:nvGrpSpPr>
        <p:cNvPr id="29" name="Shape 29"/>
        <p:cNvGrpSpPr/>
        <p:nvPr/>
      </p:nvGrpSpPr>
      <p:grpSpPr>
        <a:xfrm>
          <a:off x="0" y="0"/>
          <a:ext cx="0" cy="0"/>
          <a:chOff x="0" y="0"/>
          <a:chExt cx="0" cy="0"/>
        </a:xfrm>
      </p:grpSpPr>
      <p:pic>
        <p:nvPicPr>
          <p:cNvPr id="30" name="Google Shape;30;p15"/>
          <p:cNvPicPr preferRelativeResize="0"/>
          <p:nvPr/>
        </p:nvPicPr>
        <p:blipFill rotWithShape="1">
          <a:blip r:embed="rId2">
            <a:alphaModFix/>
          </a:blip>
          <a:srcRect b="19" l="0" r="0" t="9"/>
          <a:stretch/>
        </p:blipFill>
        <p:spPr>
          <a:xfrm>
            <a:off x="830696" y="2680786"/>
            <a:ext cx="966302" cy="109525"/>
          </a:xfrm>
          <a:prstGeom prst="rect">
            <a:avLst/>
          </a:prstGeom>
          <a:noFill/>
          <a:ln>
            <a:noFill/>
          </a:ln>
        </p:spPr>
      </p:pic>
      <p:sp>
        <p:nvSpPr>
          <p:cNvPr id="31" name="Google Shape;31;p15"/>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p:txBody>
      </p:sp>
      <p:sp>
        <p:nvSpPr>
          <p:cNvPr id="32" name="Google Shape;32;p15"/>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p:txBody>
      </p:sp>
      <p:sp>
        <p:nvSpPr>
          <p:cNvPr id="33" name="Google Shape;33;p15"/>
          <p:cNvSpPr/>
          <p:nvPr/>
        </p:nvSpPr>
        <p:spPr>
          <a:xfrm>
            <a:off x="122750" y="4743575"/>
            <a:ext cx="901200" cy="332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4">
    <p:bg>
      <p:bgPr>
        <a:solidFill>
          <a:srgbClr val="000000"/>
        </a:solidFill>
      </p:bgPr>
    </p:bg>
    <p:spTree>
      <p:nvGrpSpPr>
        <p:cNvPr id="35" name="Shape 35"/>
        <p:cNvGrpSpPr/>
        <p:nvPr/>
      </p:nvGrpSpPr>
      <p:grpSpPr>
        <a:xfrm>
          <a:off x="0" y="0"/>
          <a:ext cx="0" cy="0"/>
          <a:chOff x="0" y="0"/>
          <a:chExt cx="0" cy="0"/>
        </a:xfrm>
      </p:grpSpPr>
      <p:pic>
        <p:nvPicPr>
          <p:cNvPr id="36" name="Google Shape;36;p16"/>
          <p:cNvPicPr preferRelativeResize="0"/>
          <p:nvPr/>
        </p:nvPicPr>
        <p:blipFill rotWithShape="1">
          <a:blip r:embed="rId2">
            <a:alphaModFix/>
          </a:blip>
          <a:srcRect b="0" l="0" r="0" t="0"/>
          <a:stretch/>
        </p:blipFill>
        <p:spPr>
          <a:xfrm>
            <a:off x="830696" y="2680770"/>
            <a:ext cx="966302" cy="109557"/>
          </a:xfrm>
          <a:prstGeom prst="rect">
            <a:avLst/>
          </a:prstGeom>
          <a:noFill/>
          <a:ln>
            <a:noFill/>
          </a:ln>
        </p:spPr>
      </p:pic>
      <p:sp>
        <p:nvSpPr>
          <p:cNvPr id="37" name="Google Shape;37;p16"/>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p:txBody>
      </p:sp>
      <p:sp>
        <p:nvSpPr>
          <p:cNvPr id="38" name="Google Shape;38;p16"/>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39" name="Google Shape;39;p16"/>
          <p:cNvSpPr/>
          <p:nvPr/>
        </p:nvSpPr>
        <p:spPr>
          <a:xfrm>
            <a:off x="46775" y="58775"/>
            <a:ext cx="402300" cy="344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White">
  <p:cSld name="TITLE_3">
    <p:bg>
      <p:bgPr>
        <a:solidFill>
          <a:srgbClr val="FFFFFF"/>
        </a:solidFill>
      </p:bgPr>
    </p:bg>
    <p:spTree>
      <p:nvGrpSpPr>
        <p:cNvPr id="41" name="Shape 41"/>
        <p:cNvGrpSpPr/>
        <p:nvPr/>
      </p:nvGrpSpPr>
      <p:grpSpPr>
        <a:xfrm>
          <a:off x="0" y="0"/>
          <a:ext cx="0" cy="0"/>
          <a:chOff x="0" y="0"/>
          <a:chExt cx="0" cy="0"/>
        </a:xfrm>
      </p:grpSpPr>
      <p:sp>
        <p:nvSpPr>
          <p:cNvPr id="42" name="Google Shape;42;p17"/>
          <p:cNvSpPr txBox="1"/>
          <p:nvPr>
            <p:ph idx="1" type="subTitle"/>
          </p:nvPr>
        </p:nvSpPr>
        <p:spPr>
          <a:xfrm>
            <a:off x="1970907" y="3430949"/>
            <a:ext cx="3760800" cy="28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
        <p:nvSpPr>
          <p:cNvPr id="43" name="Google Shape;43;p17"/>
          <p:cNvSpPr txBox="1"/>
          <p:nvPr>
            <p:ph type="ctrTitle"/>
          </p:nvPr>
        </p:nvSpPr>
        <p:spPr>
          <a:xfrm>
            <a:off x="1942510" y="1546182"/>
            <a:ext cx="5189400" cy="1907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4500"/>
              <a:buNone/>
              <a:defRPr sz="4500">
                <a:solidFill>
                  <a:srgbClr val="000000"/>
                </a:solidFill>
              </a:defRPr>
            </a:lvl1pPr>
            <a:lvl2pPr lvl="1" algn="l">
              <a:lnSpc>
                <a:spcPct val="80000"/>
              </a:lnSpc>
              <a:spcBef>
                <a:spcPts val="0"/>
              </a:spcBef>
              <a:spcAft>
                <a:spcPts val="0"/>
              </a:spcAft>
              <a:buClr>
                <a:srgbClr val="FFFFFF"/>
              </a:buClr>
              <a:buSzPts val="4500"/>
              <a:buNone/>
              <a:defRPr sz="4500">
                <a:solidFill>
                  <a:srgbClr val="FFFFFF"/>
                </a:solidFill>
              </a:defRPr>
            </a:lvl2pPr>
            <a:lvl3pPr lvl="2" algn="l">
              <a:lnSpc>
                <a:spcPct val="80000"/>
              </a:lnSpc>
              <a:spcBef>
                <a:spcPts val="0"/>
              </a:spcBef>
              <a:spcAft>
                <a:spcPts val="0"/>
              </a:spcAft>
              <a:buClr>
                <a:srgbClr val="FFFFFF"/>
              </a:buClr>
              <a:buSzPts val="4500"/>
              <a:buNone/>
              <a:defRPr sz="4500">
                <a:solidFill>
                  <a:srgbClr val="FFFFFF"/>
                </a:solidFill>
              </a:defRPr>
            </a:lvl3pPr>
            <a:lvl4pPr lvl="3" algn="l">
              <a:lnSpc>
                <a:spcPct val="80000"/>
              </a:lnSpc>
              <a:spcBef>
                <a:spcPts val="0"/>
              </a:spcBef>
              <a:spcAft>
                <a:spcPts val="0"/>
              </a:spcAft>
              <a:buClr>
                <a:srgbClr val="FFFFFF"/>
              </a:buClr>
              <a:buSzPts val="4500"/>
              <a:buNone/>
              <a:defRPr sz="4500">
                <a:solidFill>
                  <a:srgbClr val="FFFFFF"/>
                </a:solidFill>
              </a:defRPr>
            </a:lvl4pPr>
            <a:lvl5pPr lvl="4" algn="l">
              <a:lnSpc>
                <a:spcPct val="80000"/>
              </a:lnSpc>
              <a:spcBef>
                <a:spcPts val="0"/>
              </a:spcBef>
              <a:spcAft>
                <a:spcPts val="0"/>
              </a:spcAft>
              <a:buClr>
                <a:srgbClr val="FFFFFF"/>
              </a:buClr>
              <a:buSzPts val="4500"/>
              <a:buNone/>
              <a:defRPr sz="4500">
                <a:solidFill>
                  <a:srgbClr val="FFFFFF"/>
                </a:solidFill>
              </a:defRPr>
            </a:lvl5pPr>
            <a:lvl6pPr lvl="5" algn="l">
              <a:lnSpc>
                <a:spcPct val="80000"/>
              </a:lnSpc>
              <a:spcBef>
                <a:spcPts val="0"/>
              </a:spcBef>
              <a:spcAft>
                <a:spcPts val="0"/>
              </a:spcAft>
              <a:buClr>
                <a:srgbClr val="FFFFFF"/>
              </a:buClr>
              <a:buSzPts val="4500"/>
              <a:buNone/>
              <a:defRPr sz="4500">
                <a:solidFill>
                  <a:srgbClr val="FFFFFF"/>
                </a:solidFill>
              </a:defRPr>
            </a:lvl6pPr>
            <a:lvl7pPr lvl="6" algn="l">
              <a:lnSpc>
                <a:spcPct val="80000"/>
              </a:lnSpc>
              <a:spcBef>
                <a:spcPts val="0"/>
              </a:spcBef>
              <a:spcAft>
                <a:spcPts val="0"/>
              </a:spcAft>
              <a:buClr>
                <a:srgbClr val="FFFFFF"/>
              </a:buClr>
              <a:buSzPts val="4500"/>
              <a:buNone/>
              <a:defRPr sz="4500">
                <a:solidFill>
                  <a:srgbClr val="FFFFFF"/>
                </a:solidFill>
              </a:defRPr>
            </a:lvl7pPr>
            <a:lvl8pPr lvl="7" algn="l">
              <a:lnSpc>
                <a:spcPct val="80000"/>
              </a:lnSpc>
              <a:spcBef>
                <a:spcPts val="0"/>
              </a:spcBef>
              <a:spcAft>
                <a:spcPts val="0"/>
              </a:spcAft>
              <a:buClr>
                <a:srgbClr val="FFFFFF"/>
              </a:buClr>
              <a:buSzPts val="4500"/>
              <a:buNone/>
              <a:defRPr sz="4500">
                <a:solidFill>
                  <a:srgbClr val="FFFFFF"/>
                </a:solidFill>
              </a:defRPr>
            </a:lvl8pPr>
            <a:lvl9pPr lvl="8" algn="l">
              <a:lnSpc>
                <a:spcPct val="80000"/>
              </a:lnSpc>
              <a:spcBef>
                <a:spcPts val="0"/>
              </a:spcBef>
              <a:spcAft>
                <a:spcPts val="0"/>
              </a:spcAft>
              <a:buClr>
                <a:srgbClr val="FFFFFF"/>
              </a:buClr>
              <a:buSzPts val="4500"/>
              <a:buNone/>
              <a:defRPr sz="4500">
                <a:solidFill>
                  <a:srgbClr val="FFFFFF"/>
                </a:solidFill>
              </a:defRPr>
            </a:lvl9pPr>
          </a:lstStyle>
          <a:p/>
        </p:txBody>
      </p:sp>
      <p:sp>
        <p:nvSpPr>
          <p:cNvPr id="44" name="Google Shape;44;p17"/>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White">
  <p:cSld name="TITLE_3_1">
    <p:bg>
      <p:bgPr>
        <a:solidFill>
          <a:srgbClr val="FFFFFF"/>
        </a:solidFill>
      </p:bgPr>
    </p:bg>
    <p:spTree>
      <p:nvGrpSpPr>
        <p:cNvPr id="45" name="Shape 45"/>
        <p:cNvGrpSpPr/>
        <p:nvPr/>
      </p:nvGrpSpPr>
      <p:grpSpPr>
        <a:xfrm>
          <a:off x="0" y="0"/>
          <a:ext cx="0" cy="0"/>
          <a:chOff x="0" y="0"/>
          <a:chExt cx="0" cy="0"/>
        </a:xfrm>
      </p:grpSpPr>
      <p:sp>
        <p:nvSpPr>
          <p:cNvPr id="46" name="Google Shape;46;p18"/>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18"/>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5000"/>
              <a:buNone/>
              <a:defRPr sz="5000">
                <a:solidFill>
                  <a:srgbClr val="000000"/>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2500"/>
              <a:buFont typeface="Michroma"/>
              <a:buNone/>
              <a:defRPr b="0" i="0" sz="2500" u="none" cap="none" strike="noStrike">
                <a:solidFill>
                  <a:schemeClr val="dk1"/>
                </a:solidFill>
                <a:latin typeface="Michroma"/>
                <a:ea typeface="Michroma"/>
                <a:cs typeface="Michroma"/>
                <a:sym typeface="Michroma"/>
              </a:defRPr>
            </a:lvl1pPr>
            <a:lvl2pPr lvl="1"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2pPr>
            <a:lvl3pPr lvl="2"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3pPr>
            <a:lvl4pPr lvl="3"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4pPr>
            <a:lvl5pPr lvl="4"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5pPr>
            <a:lvl6pPr lvl="5"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6pPr>
            <a:lvl7pPr lvl="6"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7pPr>
            <a:lvl8pPr lvl="7"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8pPr>
            <a:lvl9pPr lvl="8"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9pPr>
          </a:lstStyle>
          <a:p/>
        </p:txBody>
      </p:sp>
      <p:sp>
        <p:nvSpPr>
          <p:cNvPr id="7" name="Google Shape;7;p9"/>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chemeClr val="dk2"/>
              </a:buClr>
              <a:buSzPts val="1100"/>
              <a:buFont typeface="Michroma"/>
              <a:buChar char="●"/>
              <a:defRPr b="0" i="0" sz="1100" u="none" cap="none" strike="noStrike">
                <a:solidFill>
                  <a:schemeClr val="dk2"/>
                </a:solidFill>
                <a:latin typeface="Michroma"/>
                <a:ea typeface="Michroma"/>
                <a:cs typeface="Michroma"/>
                <a:sym typeface="Michroma"/>
              </a:defRPr>
            </a:lvl1pPr>
            <a:lvl2pPr indent="-304800" lvl="1" marL="914400" marR="0" rtl="0" algn="l">
              <a:lnSpc>
                <a:spcPct val="115000"/>
              </a:lnSpc>
              <a:spcBef>
                <a:spcPts val="1600"/>
              </a:spcBef>
              <a:spcAft>
                <a:spcPts val="0"/>
              </a:spcAft>
              <a:buClr>
                <a:schemeClr val="dk2"/>
              </a:buClr>
              <a:buSzPts val="1200"/>
              <a:buFont typeface="Space Mono"/>
              <a:buChar char="○"/>
              <a:defRPr b="0" i="0" sz="1200" u="none" cap="none" strike="noStrike">
                <a:solidFill>
                  <a:schemeClr val="dk2"/>
                </a:solidFill>
                <a:latin typeface="Space Mono"/>
                <a:ea typeface="Space Mono"/>
                <a:cs typeface="Space Mono"/>
                <a:sym typeface="Space Mono"/>
              </a:defRPr>
            </a:lvl2pPr>
            <a:lvl3pPr indent="-279400" lvl="2" marL="13716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3pPr>
            <a:lvl4pPr indent="-279400" lvl="3" marL="18288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4pPr>
            <a:lvl5pPr indent="-282575" lvl="4" marL="2286000" marR="0" rtl="0" algn="l">
              <a:lnSpc>
                <a:spcPct val="115000"/>
              </a:lnSpc>
              <a:spcBef>
                <a:spcPts val="1600"/>
              </a:spcBef>
              <a:spcAft>
                <a:spcPts val="0"/>
              </a:spcAft>
              <a:buClr>
                <a:schemeClr val="dk2"/>
              </a:buClr>
              <a:buSzPts val="850"/>
              <a:buFont typeface="IBM Plex Mono Medium"/>
              <a:buChar char="○"/>
              <a:defRPr b="0" i="0" sz="850" u="none" cap="none" strike="noStrike">
                <a:solidFill>
                  <a:schemeClr val="dk2"/>
                </a:solidFill>
                <a:latin typeface="IBM Plex Mono Medium"/>
                <a:ea typeface="IBM Plex Mono Medium"/>
                <a:cs typeface="IBM Plex Mono Medium"/>
                <a:sym typeface="IBM Plex Mono Medium"/>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pic>
        <p:nvPicPr>
          <p:cNvPr id="8" name="Google Shape;8;p9"/>
          <p:cNvPicPr preferRelativeResize="0"/>
          <p:nvPr/>
        </p:nvPicPr>
        <p:blipFill rotWithShape="1">
          <a:blip r:embed="rId1">
            <a:alphaModFix/>
          </a:blip>
          <a:srcRect b="0" l="0" r="0" t="0"/>
          <a:stretch/>
        </p:blipFill>
        <p:spPr>
          <a:xfrm>
            <a:off x="311700" y="303350"/>
            <a:ext cx="713927" cy="80925"/>
          </a:xfrm>
          <a:prstGeom prst="rect">
            <a:avLst/>
          </a:prstGeom>
          <a:noFill/>
          <a:ln>
            <a:noFill/>
          </a:ln>
        </p:spPr>
      </p:pic>
      <p:sp>
        <p:nvSpPr>
          <p:cNvPr id="9" name="Google Shape;9;p9"/>
          <p:cNvSpPr txBox="1"/>
          <p:nvPr/>
        </p:nvSpPr>
        <p:spPr>
          <a:xfrm>
            <a:off x="1971675" y="190500"/>
            <a:ext cx="28290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Space Mono"/>
                <a:ea typeface="Space Mono"/>
                <a:cs typeface="Space Mono"/>
                <a:sym typeface="Space Mono"/>
              </a:rPr>
              <a:t>PRESENTATION TITLE</a:t>
            </a:r>
            <a:endParaRPr b="0" i="0" sz="900" u="none" cap="none" strike="noStrike">
              <a:solidFill>
                <a:srgbClr val="000000"/>
              </a:solidFill>
              <a:latin typeface="Space Mono"/>
              <a:ea typeface="Space Mono"/>
              <a:cs typeface="Space Mono"/>
              <a:sym typeface="Space Mon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olab.research.google.com/corgiredirector?site=https%3A%2F%2Fwww.kaggle.com%2Fpranavbadami%2Fnj-transit-amtrak-nec-performa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FC4g2fkq297pXYG58ZOZQSZjJLSMk7H7#scrollTo=U_dyxw4dYKZ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title"/>
          </p:nvPr>
        </p:nvSpPr>
        <p:spPr>
          <a:xfrm>
            <a:off x="122150" y="874950"/>
            <a:ext cx="7947900" cy="2877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500"/>
              <a:buNone/>
            </a:pPr>
            <a:r>
              <a:rPr lang="en-US"/>
              <a:t>NJ Transit + Amtrak Rail Performance Analysis</a:t>
            </a:r>
            <a:endParaRPr/>
          </a:p>
        </p:txBody>
      </p:sp>
      <p:sp>
        <p:nvSpPr>
          <p:cNvPr id="91" name="Google Shape;91;p1"/>
          <p:cNvSpPr txBox="1"/>
          <p:nvPr/>
        </p:nvSpPr>
        <p:spPr>
          <a:xfrm>
            <a:off x="319000" y="4216400"/>
            <a:ext cx="8520200" cy="74295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FFFFFF"/>
              </a:buClr>
              <a:buSzPts val="5500"/>
              <a:buFont typeface="Michroma"/>
              <a:buNone/>
            </a:pPr>
            <a:r>
              <a:rPr b="0" i="0" lang="en-US" sz="1200" u="none" cap="none" strike="noStrike">
                <a:solidFill>
                  <a:srgbClr val="FFFFFF"/>
                </a:solidFill>
                <a:latin typeface="Michroma"/>
                <a:ea typeface="Michroma"/>
                <a:cs typeface="Michroma"/>
                <a:sym typeface="Michroma"/>
              </a:rPr>
              <a:t>By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ts val="5500"/>
              <a:buFont typeface="Michroma"/>
              <a:buNone/>
            </a:pPr>
            <a:r>
              <a:rPr b="0" i="0" lang="en-US" sz="1200" u="none" cap="none" strike="noStrike">
                <a:solidFill>
                  <a:srgbClr val="FFFFFF"/>
                </a:solidFill>
                <a:latin typeface="Michroma"/>
                <a:ea typeface="Michroma"/>
                <a:cs typeface="Michroma"/>
                <a:sym typeface="Michroma"/>
              </a:rPr>
              <a:t>Ramasubramanian Subramanian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ts val="5500"/>
              <a:buFont typeface="Michroma"/>
              <a:buNone/>
            </a:pPr>
            <a:r>
              <a:rPr b="0" i="0" lang="en-US" sz="1200" u="none" cap="none" strike="noStrike">
                <a:solidFill>
                  <a:srgbClr val="FFFFFF"/>
                </a:solidFill>
                <a:latin typeface="Michroma"/>
                <a:ea typeface="Michroma"/>
                <a:cs typeface="Michroma"/>
                <a:sym typeface="Michroma"/>
              </a:rPr>
              <a:t>01/20/2024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ctrTitle"/>
          </p:nvPr>
        </p:nvSpPr>
        <p:spPr>
          <a:xfrm>
            <a:off x="141125" y="3703164"/>
            <a:ext cx="9625200" cy="903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000"/>
              <a:buNone/>
            </a:pPr>
            <a:r>
              <a:rPr lang="en-US"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Overview and problem statement</a:t>
            </a:r>
            <a:endParaRPr/>
          </a:p>
        </p:txBody>
      </p:sp>
      <p:sp>
        <p:nvSpPr>
          <p:cNvPr id="97" name="Google Shape;97;p2"/>
          <p:cNvSpPr txBox="1"/>
          <p:nvPr>
            <p:ph idx="1" type="body"/>
          </p:nvPr>
        </p:nvSpPr>
        <p:spPr>
          <a:xfrm>
            <a:off x="243400" y="131052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The busiest passenger rail line in the United States, Amtrak also operates passenger rail service; together the NJ Transit and Amtrak operate nearly 750 trains across the NJ Transit rail network. This data is organized into a monthly performance report of nearly every train trip on the rail network with the features; date, train ID, stop sequence, station train is traveling from, station ID of train origin, station train is traveling to, train destination ID, scheduled time, actual time, and delay in minutes. We will clean and analyze these features for further machine learning.</a:t>
            </a:r>
            <a:endParaRPr sz="1400">
              <a:solidFill>
                <a:srgbClr val="000000"/>
              </a:solidFill>
              <a:latin typeface="Helvetica Neue"/>
              <a:ea typeface="Helvetica Neue"/>
              <a:cs typeface="Helvetica Neue"/>
              <a:sym typeface="Helvetica Neue"/>
            </a:endParaRPr>
          </a:p>
          <a:p>
            <a:pPr indent="0" lvl="0" marL="457200" rtl="0" algn="l">
              <a:spcBef>
                <a:spcPts val="600"/>
              </a:spcBef>
              <a:spcAft>
                <a:spcPts val="0"/>
              </a:spcAft>
              <a:buNone/>
            </a:pPr>
            <a:r>
              <a:t/>
            </a:r>
            <a:endParaRPr sz="1400">
              <a:solidFill>
                <a:srgbClr val="000000"/>
              </a:solidFill>
              <a:latin typeface="Helvetica Neue"/>
              <a:ea typeface="Helvetica Neue"/>
              <a:cs typeface="Helvetica Neue"/>
              <a:sym typeface="Helvetica Neue"/>
            </a:endParaRPr>
          </a:p>
          <a:p>
            <a:pPr indent="-330200" lvl="0" marL="457200" rtl="0" algn="l">
              <a:spcBef>
                <a:spcPts val="60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In this analysis, we are going to find the answers for the below questions based on PCA/K-Means and Tsne/GMM approach through unsupervised models</a:t>
            </a:r>
            <a:endParaRPr sz="14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Which cluster contains the most train delay on Friday?</a:t>
            </a:r>
            <a:endParaRPr sz="14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Which cluster contains the most train delays for the rush hour in the weekday?</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98" name="Google Shape;98;p2"/>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Data analyzed</a:t>
            </a:r>
            <a:endParaRPr/>
          </a:p>
        </p:txBody>
      </p:sp>
      <p:sp>
        <p:nvSpPr>
          <p:cNvPr id="104" name="Google Shape;104;p3"/>
          <p:cNvSpPr txBox="1"/>
          <p:nvPr>
            <p:ph idx="1" type="body"/>
          </p:nvPr>
        </p:nvSpPr>
        <p:spPr>
          <a:xfrm>
            <a:off x="243400" y="1310525"/>
            <a:ext cx="852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I</a:t>
            </a:r>
            <a:r>
              <a:rPr lang="en-US" sz="1400">
                <a:solidFill>
                  <a:srgbClr val="000000"/>
                </a:solidFill>
                <a:latin typeface="Helvetica Neue"/>
                <a:ea typeface="Helvetica Neue"/>
                <a:cs typeface="Helvetica Neue"/>
                <a:sym typeface="Helvetica Neue"/>
              </a:rPr>
              <a:t>n this experiment, I will explore NJ Transit + Amtrak Rail Performance Analytics</a:t>
            </a:r>
            <a:endParaRPr sz="1400">
              <a:solidFill>
                <a:srgbClr val="000000"/>
              </a:solidFill>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Using PCA and K-means to do the clustering (visualizations and many clusters, justify using silhouette scores)</a:t>
            </a:r>
            <a:endParaRPr sz="1400">
              <a:solidFill>
                <a:srgbClr val="000000"/>
              </a:solidFill>
              <a:latin typeface="Helvetica Neue"/>
              <a:ea typeface="Helvetica Neue"/>
              <a:cs typeface="Helvetica Neue"/>
              <a:sym typeface="Helvetica Neue"/>
            </a:endParaRPr>
          </a:p>
          <a:p>
            <a:pPr indent="-317500" lvl="1" marL="9144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For PCA/K-means (K&gt;= 4), draw the bar graphs to answer the following questions:</a:t>
            </a:r>
            <a:endParaRPr sz="1400">
              <a:solidFill>
                <a:srgbClr val="000000"/>
              </a:solidFill>
              <a:latin typeface="Helvetica Neue"/>
              <a:ea typeface="Helvetica Neue"/>
              <a:cs typeface="Helvetica Neue"/>
              <a:sym typeface="Helvetica Neue"/>
            </a:endParaRPr>
          </a:p>
          <a:p>
            <a:pPr indent="-317500" lvl="2" marL="13716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Which cluster contains the most train delay on Friday?</a:t>
            </a:r>
            <a:endParaRPr sz="1400">
              <a:solidFill>
                <a:srgbClr val="000000"/>
              </a:solidFill>
              <a:latin typeface="Helvetica Neue"/>
              <a:ea typeface="Helvetica Neue"/>
              <a:cs typeface="Helvetica Neue"/>
              <a:sym typeface="Helvetica Neue"/>
            </a:endParaRPr>
          </a:p>
          <a:p>
            <a:pPr indent="-317500" lvl="2" marL="13716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Which cluster contains the most train delays for the rush hour in the weekday?</a:t>
            </a:r>
            <a:endParaRPr sz="1400">
              <a:solidFill>
                <a:srgbClr val="000000"/>
              </a:solidFill>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Using T-sne and GMM to do the clustering (visualizations and many clusters, justify using silhouette scores)</a:t>
            </a:r>
            <a:endParaRPr sz="1400">
              <a:solidFill>
                <a:srgbClr val="000000"/>
              </a:solidFill>
              <a:latin typeface="Helvetica Neue"/>
              <a:ea typeface="Helvetica Neue"/>
              <a:cs typeface="Helvetica Neue"/>
              <a:sym typeface="Helvetica Neue"/>
            </a:endParaRPr>
          </a:p>
          <a:p>
            <a:pPr indent="-317500" lvl="1" marL="9144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For T-sne/GMM (K&gt;= 4), draw the bar graphs to answer the following questions:</a:t>
            </a:r>
            <a:endParaRPr sz="1400">
              <a:solidFill>
                <a:srgbClr val="000000"/>
              </a:solidFill>
              <a:latin typeface="Helvetica Neue"/>
              <a:ea typeface="Helvetica Neue"/>
              <a:cs typeface="Helvetica Neue"/>
              <a:sym typeface="Helvetica Neue"/>
            </a:endParaRPr>
          </a:p>
          <a:p>
            <a:pPr indent="-317500" lvl="2" marL="13716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Which cluster contains the most train delay on Friday?</a:t>
            </a:r>
            <a:endParaRPr sz="1400">
              <a:solidFill>
                <a:srgbClr val="000000"/>
              </a:solidFill>
              <a:latin typeface="Helvetica Neue"/>
              <a:ea typeface="Helvetica Neue"/>
              <a:cs typeface="Helvetica Neue"/>
              <a:sym typeface="Helvetica Neue"/>
            </a:endParaRPr>
          </a:p>
          <a:p>
            <a:pPr indent="-317500" lvl="2" marL="1371600" rtl="0" algn="l">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Which cluster contains the most train delays for the rush hour in the weekday?</a:t>
            </a:r>
            <a:endParaRPr sz="1400">
              <a:solidFill>
                <a:srgbClr val="000000"/>
              </a:solidFill>
              <a:latin typeface="Helvetica Neue"/>
              <a:ea typeface="Helvetica Neue"/>
              <a:cs typeface="Helvetica Neue"/>
              <a:sym typeface="Helvetica Neue"/>
            </a:endParaRPr>
          </a:p>
          <a:p>
            <a:pPr indent="0" lvl="0" marL="0" marR="0" rtl="0" algn="l">
              <a:lnSpc>
                <a:spcPct val="107000"/>
              </a:lnSpc>
              <a:spcBef>
                <a:spcPts val="1200"/>
              </a:spcBef>
              <a:spcAft>
                <a:spcPts val="0"/>
              </a:spcAft>
              <a:buSzPts val="1100"/>
              <a:buNone/>
            </a:pPr>
            <a:r>
              <a:rPr lang="en-US" sz="1400">
                <a:solidFill>
                  <a:srgbClr val="000000"/>
                </a:solidFill>
                <a:latin typeface="Helvetica Neue"/>
                <a:ea typeface="Helvetica Neue"/>
                <a:cs typeface="Helvetica Neue"/>
                <a:sym typeface="Helvetica Neue"/>
              </a:rPr>
              <a:t>Dataset Link: </a:t>
            </a:r>
            <a:r>
              <a:rPr lang="en-US" sz="1200" u="sng">
                <a:solidFill>
                  <a:schemeClr val="hlink"/>
                </a:solidFill>
                <a:highlight>
                  <a:srgbClr val="FFFFFF"/>
                </a:highlight>
                <a:latin typeface="Roboto"/>
                <a:ea typeface="Roboto"/>
                <a:cs typeface="Roboto"/>
                <a:sym typeface="Roboto"/>
                <a:hlinkClick r:id="rId3"/>
              </a:rPr>
              <a:t>https://www.kaggle.com/pranavbadami/nj-transit-amtrak-nec-performance</a:t>
            </a:r>
            <a:r>
              <a:rPr lang="en-US" sz="1200">
                <a:solidFill>
                  <a:schemeClr val="accent2"/>
                </a:solidFill>
                <a:highlight>
                  <a:srgbClr val="FFFFFF"/>
                </a:highlight>
                <a:latin typeface="Roboto"/>
                <a:ea typeface="Roboto"/>
                <a:cs typeface="Roboto"/>
                <a:sym typeface="Roboto"/>
              </a:rPr>
              <a:t>.</a:t>
            </a:r>
            <a:endParaRPr sz="14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latin typeface="Raleway"/>
              <a:ea typeface="Raleway"/>
              <a:cs typeface="Raleway"/>
              <a:sym typeface="Raleway"/>
            </a:endParaRPr>
          </a:p>
          <a:p>
            <a:pPr indent="0" lvl="0" marL="0" rtl="0" algn="l">
              <a:lnSpc>
                <a:spcPct val="115000"/>
              </a:lnSpc>
              <a:spcBef>
                <a:spcPts val="1600"/>
              </a:spcBef>
              <a:spcAft>
                <a:spcPts val="1600"/>
              </a:spcAft>
              <a:buSzPts val="1100"/>
              <a:buNone/>
            </a:pPr>
            <a:r>
              <a:t/>
            </a:r>
            <a:endParaRPr sz="1600">
              <a:solidFill>
                <a:srgbClr val="000000"/>
              </a:solidFill>
              <a:latin typeface="Raleway"/>
              <a:ea typeface="Raleway"/>
              <a:cs typeface="Raleway"/>
              <a:sym typeface="Raleway"/>
            </a:endParaRPr>
          </a:p>
        </p:txBody>
      </p:sp>
      <p:sp>
        <p:nvSpPr>
          <p:cNvPr id="105" name="Google Shape;105;p3"/>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Approach</a:t>
            </a:r>
            <a:endParaRPr/>
          </a:p>
        </p:txBody>
      </p:sp>
      <p:sp>
        <p:nvSpPr>
          <p:cNvPr id="111" name="Google Shape;111;p4"/>
          <p:cNvSpPr txBox="1"/>
          <p:nvPr>
            <p:ph idx="1" type="body"/>
          </p:nvPr>
        </p:nvSpPr>
        <p:spPr>
          <a:xfrm>
            <a:off x="243400" y="1047750"/>
            <a:ext cx="8520600" cy="3679175"/>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Data Exploration</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PCA with Kmeans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Run PCA and apply PCA to Kmeans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Find the best cluster value based on silhouette score</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Run the Kmeans model based on the best </a:t>
            </a:r>
            <a:r>
              <a:rPr lang="en-US" sz="1400">
                <a:solidFill>
                  <a:srgbClr val="000000"/>
                </a:solidFill>
                <a:latin typeface="Helvetica Neue"/>
                <a:ea typeface="Helvetica Neue"/>
                <a:cs typeface="Helvetica Neue"/>
                <a:sym typeface="Helvetica Neue"/>
              </a:rPr>
              <a:t>cluster</a:t>
            </a:r>
            <a:r>
              <a:rPr lang="en-US" sz="1400">
                <a:solidFill>
                  <a:srgbClr val="000000"/>
                </a:solidFill>
                <a:latin typeface="Helvetica Neue"/>
                <a:ea typeface="Helvetica Neue"/>
                <a:cs typeface="Helvetica Neue"/>
                <a:sym typeface="Helvetica Neue"/>
              </a:rPr>
              <a:t> value</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Find the clusters which contains most train delays on friday and most train delays for the rush hour in weekday</a:t>
            </a:r>
            <a:endParaRPr sz="1400">
              <a:solidFill>
                <a:srgbClr val="000000"/>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tSNE </a:t>
            </a:r>
            <a:r>
              <a:rPr lang="en-US" sz="1400">
                <a:solidFill>
                  <a:schemeClr val="dk1"/>
                </a:solidFill>
                <a:latin typeface="Helvetica Neue"/>
                <a:ea typeface="Helvetica Neue"/>
                <a:cs typeface="Helvetica Neue"/>
                <a:sym typeface="Helvetica Neue"/>
              </a:rPr>
              <a:t>with GMM</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tSNE and apply tSNE to GMM</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Find the best cluster value based on silhouette score</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GMM model based on the best cluster value</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Find the clusters which contains most train delays on friday and most train delays for the rush hour in weekday</a:t>
            </a:r>
            <a:endParaRPr sz="14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12" name="Google Shape;112;p4"/>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0dd5ecd2d_1_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18" name="Google Shape;118;g2b0dd5ecd2d_1_4"/>
          <p:cNvSpPr txBox="1"/>
          <p:nvPr>
            <p:ph idx="1" type="body"/>
          </p:nvPr>
        </p:nvSpPr>
        <p:spPr>
          <a:xfrm>
            <a:off x="243400" y="1047750"/>
            <a:ext cx="5355600" cy="3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US" sz="1400">
                <a:solidFill>
                  <a:srgbClr val="000000"/>
                </a:solidFill>
                <a:latin typeface="Helvetica Neue"/>
                <a:ea typeface="Helvetica Neue"/>
                <a:cs typeface="Helvetica Neue"/>
                <a:sym typeface="Helvetica Neue"/>
              </a:rPr>
              <a:t>Data Exploration</a:t>
            </a:r>
            <a:endParaRPr b="1"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Drop ‘na’ values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Replace null values with mean</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Convert the columns into correct data type</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Remove unique columns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Understand the data distribution</a:t>
            </a:r>
            <a:endParaRPr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t/>
            </a:r>
            <a:endParaRPr sz="1400">
              <a:solidFill>
                <a:srgbClr val="000000"/>
              </a:solidFill>
              <a:latin typeface="Helvetica Neue"/>
              <a:ea typeface="Helvetica Neue"/>
              <a:cs typeface="Helvetica Neue"/>
              <a:sym typeface="Helvetica Neue"/>
            </a:endParaRPr>
          </a:p>
        </p:txBody>
      </p:sp>
      <p:sp>
        <p:nvSpPr>
          <p:cNvPr id="119" name="Google Shape;119;g2b0dd5ecd2d_1_4"/>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0" name="Google Shape;120;g2b0dd5ecd2d_1_4"/>
          <p:cNvPicPr preferRelativeResize="0"/>
          <p:nvPr/>
        </p:nvPicPr>
        <p:blipFill>
          <a:blip r:embed="rId3">
            <a:alphaModFix/>
          </a:blip>
          <a:stretch>
            <a:fillRect/>
          </a:stretch>
        </p:blipFill>
        <p:spPr>
          <a:xfrm>
            <a:off x="5466500" y="158750"/>
            <a:ext cx="3240199" cy="1881649"/>
          </a:xfrm>
          <a:prstGeom prst="rect">
            <a:avLst/>
          </a:prstGeom>
          <a:noFill/>
          <a:ln>
            <a:noFill/>
          </a:ln>
        </p:spPr>
      </p:pic>
      <p:pic>
        <p:nvPicPr>
          <p:cNvPr id="121" name="Google Shape;121;g2b0dd5ecd2d_1_4"/>
          <p:cNvPicPr preferRelativeResize="0"/>
          <p:nvPr/>
        </p:nvPicPr>
        <p:blipFill>
          <a:blip r:embed="rId4">
            <a:alphaModFix/>
          </a:blip>
          <a:stretch>
            <a:fillRect/>
          </a:stretch>
        </p:blipFill>
        <p:spPr>
          <a:xfrm>
            <a:off x="5466500" y="2395649"/>
            <a:ext cx="3240199" cy="2331291"/>
          </a:xfrm>
          <a:prstGeom prst="rect">
            <a:avLst/>
          </a:prstGeom>
          <a:noFill/>
          <a:ln>
            <a:noFill/>
          </a:ln>
        </p:spPr>
      </p:pic>
      <p:pic>
        <p:nvPicPr>
          <p:cNvPr id="122" name="Google Shape;122;g2b0dd5ecd2d_1_4"/>
          <p:cNvPicPr preferRelativeResize="0"/>
          <p:nvPr/>
        </p:nvPicPr>
        <p:blipFill>
          <a:blip r:embed="rId5">
            <a:alphaModFix/>
          </a:blip>
          <a:stretch>
            <a:fillRect/>
          </a:stretch>
        </p:blipFill>
        <p:spPr>
          <a:xfrm>
            <a:off x="248100" y="2783950"/>
            <a:ext cx="5161699" cy="209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b0dd5ecd2d_1_2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28" name="Google Shape;128;g2b0dd5ecd2d_1_24"/>
          <p:cNvSpPr txBox="1"/>
          <p:nvPr>
            <p:ph idx="1" type="body"/>
          </p:nvPr>
        </p:nvSpPr>
        <p:spPr>
          <a:xfrm>
            <a:off x="243400" y="1047750"/>
            <a:ext cx="5548200" cy="21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US" sz="1400">
                <a:solidFill>
                  <a:srgbClr val="000000"/>
                </a:solidFill>
                <a:latin typeface="Helvetica Neue"/>
                <a:ea typeface="Helvetica Neue"/>
                <a:cs typeface="Helvetica Neue"/>
                <a:sym typeface="Helvetica Neue"/>
              </a:rPr>
              <a:t>PCA/KMeans Model</a:t>
            </a:r>
            <a:endParaRPr b="1"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Encoding the object columns</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Standardize the values to one scale</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Based on Inertia, Cluster 4 have better silhouette score 0.78</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KMeans model with cluster 4</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Cluster 0 have most train delays on friday and rush hour on weekdays</a:t>
            </a:r>
            <a:endParaRPr sz="1400">
              <a:solidFill>
                <a:srgbClr val="000000"/>
              </a:solidFill>
              <a:latin typeface="Helvetica Neue"/>
              <a:ea typeface="Helvetica Neue"/>
              <a:cs typeface="Helvetica Neue"/>
              <a:sym typeface="Helvetica Neue"/>
            </a:endParaRPr>
          </a:p>
        </p:txBody>
      </p:sp>
      <p:sp>
        <p:nvSpPr>
          <p:cNvPr id="129" name="Google Shape;129;g2b0dd5ecd2d_1_24"/>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0" name="Google Shape;130;g2b0dd5ecd2d_1_24"/>
          <p:cNvPicPr preferRelativeResize="0"/>
          <p:nvPr/>
        </p:nvPicPr>
        <p:blipFill>
          <a:blip r:embed="rId3">
            <a:alphaModFix/>
          </a:blip>
          <a:stretch>
            <a:fillRect/>
          </a:stretch>
        </p:blipFill>
        <p:spPr>
          <a:xfrm>
            <a:off x="128325" y="3126845"/>
            <a:ext cx="3075251" cy="1952080"/>
          </a:xfrm>
          <a:prstGeom prst="rect">
            <a:avLst/>
          </a:prstGeom>
          <a:noFill/>
          <a:ln>
            <a:noFill/>
          </a:ln>
        </p:spPr>
      </p:pic>
      <p:pic>
        <p:nvPicPr>
          <p:cNvPr id="131" name="Google Shape;131;g2b0dd5ecd2d_1_24"/>
          <p:cNvPicPr preferRelativeResize="0"/>
          <p:nvPr/>
        </p:nvPicPr>
        <p:blipFill>
          <a:blip r:embed="rId4">
            <a:alphaModFix/>
          </a:blip>
          <a:stretch>
            <a:fillRect/>
          </a:stretch>
        </p:blipFill>
        <p:spPr>
          <a:xfrm>
            <a:off x="3203575" y="3150475"/>
            <a:ext cx="2533603" cy="1904825"/>
          </a:xfrm>
          <a:prstGeom prst="rect">
            <a:avLst/>
          </a:prstGeom>
          <a:noFill/>
          <a:ln>
            <a:noFill/>
          </a:ln>
        </p:spPr>
      </p:pic>
      <p:pic>
        <p:nvPicPr>
          <p:cNvPr id="132" name="Google Shape;132;g2b0dd5ecd2d_1_24"/>
          <p:cNvPicPr preferRelativeResize="0"/>
          <p:nvPr/>
        </p:nvPicPr>
        <p:blipFill>
          <a:blip r:embed="rId5">
            <a:alphaModFix/>
          </a:blip>
          <a:stretch>
            <a:fillRect/>
          </a:stretch>
        </p:blipFill>
        <p:spPr>
          <a:xfrm>
            <a:off x="5944000" y="3086275"/>
            <a:ext cx="2817369" cy="190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ef6f0d6dd8_0_15"/>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38" name="Google Shape;138;g1ef6f0d6dd8_0_15"/>
          <p:cNvSpPr txBox="1"/>
          <p:nvPr>
            <p:ph idx="1" type="body"/>
          </p:nvPr>
        </p:nvSpPr>
        <p:spPr>
          <a:xfrm>
            <a:off x="243400" y="1047750"/>
            <a:ext cx="8551200" cy="21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US" sz="1400">
                <a:solidFill>
                  <a:srgbClr val="000000"/>
                </a:solidFill>
                <a:latin typeface="Helvetica Neue"/>
                <a:ea typeface="Helvetica Neue"/>
                <a:cs typeface="Helvetica Neue"/>
                <a:sym typeface="Helvetica Neue"/>
              </a:rPr>
              <a:t>tSNE</a:t>
            </a:r>
            <a:r>
              <a:rPr b="1" lang="en-US" sz="1400">
                <a:solidFill>
                  <a:srgbClr val="000000"/>
                </a:solidFill>
                <a:latin typeface="Helvetica Neue"/>
                <a:ea typeface="Helvetica Neue"/>
                <a:cs typeface="Helvetica Neue"/>
                <a:sym typeface="Helvetica Neue"/>
              </a:rPr>
              <a:t>/GMM Model</a:t>
            </a:r>
            <a:endParaRPr b="1"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Encoding the object columns</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Standardize the values to one scale</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Based on silhouette score, Cluster 4 is better</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GMM model with cluster 4</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Cluster 3 have most train delays on friday and Cluster 0 have most train delays during rush hour on weekdays</a:t>
            </a:r>
            <a:endParaRPr sz="1400">
              <a:solidFill>
                <a:srgbClr val="000000"/>
              </a:solidFill>
              <a:latin typeface="Helvetica Neue"/>
              <a:ea typeface="Helvetica Neue"/>
              <a:cs typeface="Helvetica Neue"/>
              <a:sym typeface="Helvetica Neue"/>
            </a:endParaRPr>
          </a:p>
        </p:txBody>
      </p:sp>
      <p:sp>
        <p:nvSpPr>
          <p:cNvPr id="139" name="Google Shape;139;g1ef6f0d6dd8_0_15"/>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0" name="Google Shape;140;g1ef6f0d6dd8_0_15"/>
          <p:cNvPicPr preferRelativeResize="0"/>
          <p:nvPr/>
        </p:nvPicPr>
        <p:blipFill>
          <a:blip r:embed="rId3">
            <a:alphaModFix/>
          </a:blip>
          <a:stretch>
            <a:fillRect/>
          </a:stretch>
        </p:blipFill>
        <p:spPr>
          <a:xfrm>
            <a:off x="419925" y="3262325"/>
            <a:ext cx="2192475" cy="1653825"/>
          </a:xfrm>
          <a:prstGeom prst="rect">
            <a:avLst/>
          </a:prstGeom>
          <a:noFill/>
          <a:ln>
            <a:noFill/>
          </a:ln>
        </p:spPr>
      </p:pic>
      <p:pic>
        <p:nvPicPr>
          <p:cNvPr id="141" name="Google Shape;141;g1ef6f0d6dd8_0_15"/>
          <p:cNvPicPr preferRelativeResize="0"/>
          <p:nvPr/>
        </p:nvPicPr>
        <p:blipFill>
          <a:blip r:embed="rId4">
            <a:alphaModFix/>
          </a:blip>
          <a:stretch>
            <a:fillRect/>
          </a:stretch>
        </p:blipFill>
        <p:spPr>
          <a:xfrm>
            <a:off x="3118550" y="3211775"/>
            <a:ext cx="2186547" cy="1653825"/>
          </a:xfrm>
          <a:prstGeom prst="rect">
            <a:avLst/>
          </a:prstGeom>
          <a:noFill/>
          <a:ln>
            <a:noFill/>
          </a:ln>
        </p:spPr>
      </p:pic>
      <p:pic>
        <p:nvPicPr>
          <p:cNvPr id="142" name="Google Shape;142;g1ef6f0d6dd8_0_15"/>
          <p:cNvPicPr preferRelativeResize="0"/>
          <p:nvPr/>
        </p:nvPicPr>
        <p:blipFill>
          <a:blip r:embed="rId5">
            <a:alphaModFix/>
          </a:blip>
          <a:stretch>
            <a:fillRect/>
          </a:stretch>
        </p:blipFill>
        <p:spPr>
          <a:xfrm>
            <a:off x="5746950" y="2924550"/>
            <a:ext cx="3047600" cy="19410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6"/>
          <p:cNvSpPr txBox="1"/>
          <p:nvPr>
            <p:ph idx="4294967295" type="subTitle"/>
          </p:nvPr>
        </p:nvSpPr>
        <p:spPr>
          <a:xfrm>
            <a:off x="291600" y="574450"/>
            <a:ext cx="6696900" cy="51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US" sz="1800" u="none" cap="none" strike="noStrike">
                <a:solidFill>
                  <a:srgbClr val="000000"/>
                </a:solidFill>
                <a:latin typeface="Michroma"/>
                <a:ea typeface="Michroma"/>
                <a:cs typeface="Michroma"/>
                <a:sym typeface="Michroma"/>
              </a:rPr>
              <a:t>Conclusion</a:t>
            </a:r>
            <a:endParaRPr b="0" i="0" sz="1800" u="none" cap="none" strike="noStrike">
              <a:solidFill>
                <a:srgbClr val="000000"/>
              </a:solidFill>
              <a:latin typeface="Michroma"/>
              <a:ea typeface="Michroma"/>
              <a:cs typeface="Michroma"/>
              <a:sym typeface="Michroma"/>
            </a:endParaRPr>
          </a:p>
        </p:txBody>
      </p:sp>
      <p:sp>
        <p:nvSpPr>
          <p:cNvPr id="148" name="Google Shape;148;p6"/>
          <p:cNvSpPr txBox="1"/>
          <p:nvPr>
            <p:ph idx="4294967295" type="subTitle"/>
          </p:nvPr>
        </p:nvSpPr>
        <p:spPr>
          <a:xfrm>
            <a:off x="72800" y="1090450"/>
            <a:ext cx="8302200" cy="2528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Based on the Analysis of KMeans Clusters using PCA and the GMM Clusters using t-SNE,</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b="1" lang="en-US" sz="1400">
                <a:solidFill>
                  <a:srgbClr val="000000"/>
                </a:solidFill>
                <a:latin typeface="Helvetica Neue"/>
                <a:ea typeface="Helvetica Neue"/>
                <a:cs typeface="Helvetica Neue"/>
                <a:sym typeface="Helvetica Neue"/>
              </a:rPr>
              <a:t>KMeans Clusters using PCA: </a:t>
            </a:r>
            <a:endParaRPr b="1"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1) Performed model with a KMeans value of 4 and a silhouette score of .78 </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2) Cluster 0 contains the most train delay on Friday and also the most train delays for the rush hour in the weekday</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b="1" lang="en-US" sz="1400">
                <a:solidFill>
                  <a:srgbClr val="000000"/>
                </a:solidFill>
                <a:latin typeface="Helvetica Neue"/>
                <a:ea typeface="Helvetica Neue"/>
                <a:cs typeface="Helvetica Neue"/>
                <a:sym typeface="Helvetica Neue"/>
              </a:rPr>
              <a:t>GMM Clusters using t-SNE: </a:t>
            </a:r>
            <a:endParaRPr b="1"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1) Performed model with a GMM value of 4 and a silhouette score of -0.025 </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2) Cluster 3 contains the most train delay on Friday </a:t>
            </a:r>
            <a:endParaRPr sz="1400">
              <a:solidFill>
                <a:srgbClr val="000000"/>
              </a:solidFill>
              <a:latin typeface="Helvetica Neue"/>
              <a:ea typeface="Helvetica Neue"/>
              <a:cs typeface="Helvetica Neue"/>
              <a:sym typeface="Helvetica Neue"/>
            </a:endParaRPr>
          </a:p>
          <a:p>
            <a:pPr indent="0" lvl="0" marL="0" rtl="0" algn="l">
              <a:spcBef>
                <a:spcPts val="600"/>
              </a:spcBef>
              <a:spcAft>
                <a:spcPts val="0"/>
              </a:spcAft>
              <a:buClr>
                <a:schemeClr val="dk1"/>
              </a:buClr>
              <a:buSzPts val="1100"/>
              <a:buFont typeface="Arial"/>
              <a:buNone/>
            </a:pPr>
            <a:r>
              <a:rPr lang="en-US" sz="1400">
                <a:solidFill>
                  <a:srgbClr val="000000"/>
                </a:solidFill>
                <a:latin typeface="Helvetica Neue"/>
                <a:ea typeface="Helvetica Neue"/>
                <a:cs typeface="Helvetica Neue"/>
                <a:sym typeface="Helvetica Neue"/>
              </a:rPr>
              <a:t>3) Cluster 0 contains the most train delays for the rush hour in the weekday</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500"/>
              </a:spcBef>
              <a:spcAft>
                <a:spcPts val="0"/>
              </a:spcAft>
              <a:buClr>
                <a:schemeClr val="dk2"/>
              </a:buClr>
              <a:buSzPts val="1100"/>
              <a:buFont typeface="Michroma"/>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2"/>
              </a:buClr>
              <a:buSzPts val="1100"/>
              <a:buFont typeface="Michroma"/>
              <a:buNone/>
            </a:pPr>
            <a:r>
              <a:rPr lang="en-US" sz="1400" u="sng">
                <a:solidFill>
                  <a:schemeClr val="hlink"/>
                </a:solidFill>
                <a:latin typeface="Helvetica Neue"/>
                <a:ea typeface="Helvetica Neue"/>
                <a:cs typeface="Helvetica Neue"/>
                <a:sym typeface="Helvetica Neue"/>
                <a:hlinkClick r:id="rId3"/>
              </a:rPr>
              <a:t>https://colab.research.google.com/drive/1FC4g2fkq297pXYG58ZOZQSZjJLSMk7H7#scrollTo=U_dyxw4dYKZM</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2"/>
              </a:buClr>
              <a:buSzPts val="1100"/>
              <a:buFont typeface="Michroma"/>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9" name="Google Shape;149;p6"/>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ctrTitle"/>
          </p:nvPr>
        </p:nvSpPr>
        <p:spPr>
          <a:xfrm>
            <a:off x="141125" y="3703164"/>
            <a:ext cx="9625200" cy="903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000"/>
              <a:buNone/>
            </a:pPr>
            <a:r>
              <a:rPr lang="en-US" sz="9000"/>
              <a:t>Questions?</a:t>
            </a:r>
            <a:endParaRPr sz="9000"/>
          </a:p>
        </p:txBody>
      </p:sp>
    </p:spTree>
  </p:cSld>
  <p:clrMapOvr>
    <a:masterClrMapping/>
  </p:clrMapOvr>
</p:sld>
</file>

<file path=ppt/theme/theme1.xml><?xml version="1.0" encoding="utf-8"?>
<a:theme xmlns:a="http://schemas.openxmlformats.org/drawingml/2006/main" xmlns:r="http://schemas.openxmlformats.org/officeDocument/2006/relationships"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Subramanian, Ramasubramanian</dc:creator>
</cp:coreProperties>
</file>