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20C9-5C37-41E9-8AD6-6FDA42C16F79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764E-B8E1-485D-BABA-60CD96A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1198" y="124928"/>
            <a:ext cx="11566908" cy="6660504"/>
            <a:chOff x="221198" y="124928"/>
            <a:chExt cx="11566908" cy="666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198" y="2470579"/>
              <a:ext cx="2847975" cy="1666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6551" y="2470579"/>
              <a:ext cx="3019425" cy="6286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4780" y="789922"/>
              <a:ext cx="1940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beltApp/urls.py</a:t>
              </a:r>
              <a:endParaRPr lang="en-US" sz="2000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60" y="789922"/>
              <a:ext cx="21409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beltApp/views.py</a:t>
              </a:r>
            </a:p>
            <a:p>
              <a:endParaRPr lang="en-US" sz="2000" dirty="0" smtClean="0"/>
            </a:p>
            <a:p>
              <a:pPr algn="ctr"/>
              <a:r>
                <a:rPr lang="en-US" sz="2000" dirty="0" smtClean="0"/>
                <a:t>Index function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endCxn id="6" idx="1"/>
            </p:cNvCxnSpPr>
            <p:nvPr/>
          </p:nvCxnSpPr>
          <p:spPr>
            <a:xfrm flipV="1">
              <a:off x="2148289" y="2784904"/>
              <a:ext cx="1338262" cy="421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38295" y="3348515"/>
              <a:ext cx="3316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Erases any current session data and renders the index template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750" y="1322023"/>
              <a:ext cx="4616356" cy="546340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81623" y="789922"/>
              <a:ext cx="3434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/>
                <a:t>beltApp</a:t>
              </a:r>
              <a:r>
                <a:rPr lang="en-US" sz="2000" u="sng" dirty="0" smtClean="0"/>
                <a:t>/templates/index.html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3366" y="124928"/>
              <a:ext cx="1088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u="sng" dirty="0" smtClean="0"/>
                <a:t>INDEX</a:t>
              </a:r>
              <a:endParaRPr lang="en-US" sz="2800" u="sng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343361" y="2470579"/>
              <a:ext cx="828389" cy="1316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4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24928"/>
            <a:ext cx="12071953" cy="6041374"/>
            <a:chOff x="0" y="124928"/>
            <a:chExt cx="12071953" cy="6041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447" y="1929355"/>
              <a:ext cx="2847975" cy="16668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04033" y="1151926"/>
              <a:ext cx="1940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beltApp/urls.py</a:t>
              </a:r>
              <a:endParaRPr lang="en-US" sz="2000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69703" y="2437012"/>
              <a:ext cx="21409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beltApp/views.py</a:t>
              </a:r>
            </a:p>
            <a:p>
              <a:endParaRPr lang="en-US" sz="2000" dirty="0" smtClean="0"/>
            </a:p>
            <a:p>
              <a:pPr algn="ctr"/>
              <a:r>
                <a:rPr lang="en-US" sz="2000" dirty="0" smtClean="0"/>
                <a:t>Register function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2136" y="375580"/>
              <a:ext cx="33160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Registration information from index.html form sent to /register path which looks for the register function.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23" y="1186529"/>
              <a:ext cx="3434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/>
                <a:t>beltApp</a:t>
              </a:r>
              <a:r>
                <a:rPr lang="en-US" sz="2000" u="sng" dirty="0" smtClean="0"/>
                <a:t>/templates/index.html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17063" y="124928"/>
              <a:ext cx="2201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u="sng" dirty="0" smtClean="0"/>
                <a:t>Register Form</a:t>
              </a:r>
              <a:endParaRPr lang="en-US" sz="2800" u="sng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29355"/>
              <a:ext cx="5193135" cy="4185006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3562117" y="2944844"/>
              <a:ext cx="2045469" cy="27200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694" y="4021858"/>
              <a:ext cx="6170259" cy="21444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7922152" y="2981449"/>
              <a:ext cx="626937" cy="1183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3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52" y="124928"/>
            <a:ext cx="11914562" cy="6467418"/>
            <a:chOff x="12852" y="124928"/>
            <a:chExt cx="11914562" cy="646741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2514" y="4382546"/>
              <a:ext cx="4914900" cy="22098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2" y="1654767"/>
              <a:ext cx="5101508" cy="288307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0447" y="1663342"/>
              <a:ext cx="2847975" cy="16668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04033" y="1151926"/>
              <a:ext cx="1940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beltApp/urls.py</a:t>
              </a:r>
              <a:endParaRPr lang="en-US" sz="2000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69703" y="2437012"/>
              <a:ext cx="21409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beltApp/views.py</a:t>
              </a:r>
            </a:p>
            <a:p>
              <a:endParaRPr lang="en-US" sz="2000" dirty="0" smtClean="0"/>
            </a:p>
            <a:p>
              <a:pPr algn="ctr"/>
              <a:r>
                <a:rPr lang="en-US" sz="2000" dirty="0" smtClean="0"/>
                <a:t>Login function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2136" y="375580"/>
              <a:ext cx="33160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Login information from index.html form sent to /login path which looks for the login function. If successful login, redirects to specified page. 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23" y="1186529"/>
              <a:ext cx="3434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/>
                <a:t>beltApp</a:t>
              </a:r>
              <a:r>
                <a:rPr lang="en-US" sz="2000" u="sng" dirty="0" smtClean="0"/>
                <a:t>/templates/index.html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4360" y="124928"/>
              <a:ext cx="18067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u="sng" dirty="0" smtClean="0"/>
                <a:t>Login Form</a:t>
              </a:r>
              <a:endParaRPr lang="en-US" sz="2800" u="sng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42352" y="2082188"/>
              <a:ext cx="2861681" cy="7491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644838" y="2831335"/>
              <a:ext cx="937298" cy="1706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50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Aerovironment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Everhart</dc:creator>
  <cp:lastModifiedBy>Cameron Everhart</cp:lastModifiedBy>
  <cp:revision>3</cp:revision>
  <dcterms:created xsi:type="dcterms:W3CDTF">2021-04-16T20:35:26Z</dcterms:created>
  <dcterms:modified xsi:type="dcterms:W3CDTF">2021-04-17T00:24:39Z</dcterms:modified>
</cp:coreProperties>
</file>