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7556500" cy="10693400"/>
  <p:notesSz cx="7556500" cy="106934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2462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4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52400" y="0"/>
            <a:ext cx="7255129" cy="1069200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5"/>
            <a:ext cx="6806564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4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1369" y="9944862"/>
            <a:ext cx="2420111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Benutzerdefiniert</PresentationFormat>
  <Paragraphs>0</Paragraphs>
  <Slides>1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Office Theme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Online2PDF.com</cp:lastModifiedBy>
  <cp:revision>1</cp:revision>
  <dcterms:created xsi:type="dcterms:W3CDTF">2024-05-13T08:16:44Z</dcterms:created>
  <dcterms:modified xsi:type="dcterms:W3CDTF">2024-05-13T06:16:46Z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2024-05-13T00:00:00Z</vt:filetime>
  </property>
  <property fmtid="{D5CDD505-2E9C-101B-9397-08002B2CF9AE}" pid="3" name="LastSaved">
    <vt:filetime>2024-05-13T00:00:00Z</vt:filetime>
  </property>
</Properties>
</file>