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61" r:id="rId4"/>
    <p:sldId id="262" r:id="rId5"/>
    <p:sldId id="270" r:id="rId6"/>
    <p:sldId id="282" r:id="rId7"/>
    <p:sldId id="264" r:id="rId8"/>
    <p:sldId id="263" r:id="rId9"/>
    <p:sldId id="265" r:id="rId10"/>
    <p:sldId id="266" r:id="rId11"/>
    <p:sldId id="283" r:id="rId12"/>
    <p:sldId id="28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F1D8-F8DE-47F1-9D38-68486890B032}" v="3" vWet="4" dt="2021-08-20T18:18:01.955"/>
    <p1510:client id="{824127D3-C5EE-45F2-9ABE-A4C9A57BE986}" v="73" dt="2021-08-20T18:24:39.522"/>
    <p1510:client id="{925D903F-F651-4A63-8613-98348C02B342}" v="7" dt="2021-08-20T18:19:50.534"/>
    <p1510:client id="{F68E9E07-67C1-49A3-8C1A-525ED5BB39AF}" v="7" dt="2021-08-20T18:21:22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3" Type="http://customschemas.google.com/relationships/presentationmetadata" Target="meta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os Almeida" userId="S::tsantalm@everis.com::926d9caf-d0ae-4de3-8240-39a09209d85e" providerId="AD" clId="Web-{F68E9E07-67C1-49A3-8C1A-525ED5BB39AF}"/>
    <pc:docChg chg="modSld">
      <pc:chgData name="Thiago Santos Almeida" userId="S::tsantalm@everis.com::926d9caf-d0ae-4de3-8240-39a09209d85e" providerId="AD" clId="Web-{F68E9E07-67C1-49A3-8C1A-525ED5BB39AF}" dt="2021-08-20T18:21:22.866" v="5" actId="1076"/>
      <pc:docMkLst>
        <pc:docMk/>
      </pc:docMkLst>
      <pc:sldChg chg="modSp">
        <pc:chgData name="Thiago Santos Almeida" userId="S::tsantalm@everis.com::926d9caf-d0ae-4de3-8240-39a09209d85e" providerId="AD" clId="Web-{F68E9E07-67C1-49A3-8C1A-525ED5BB39AF}" dt="2021-08-20T18:21:22.866" v="5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F68E9E07-67C1-49A3-8C1A-525ED5BB39AF}" dt="2021-08-20T18:21:22.866" v="5" actId="1076"/>
          <ac:spMkLst>
            <pc:docMk/>
            <pc:sldMk cId="4283491488" sldId="271"/>
            <ac:spMk id="92" creationId="{00000000-0000-0000-0000-000000000000}"/>
          </ac:spMkLst>
        </pc:spChg>
      </pc:sldChg>
    </pc:docChg>
  </pc:docChgLst>
  <pc:docChgLst>
    <pc:chgData name="Thiago Santos Almeida" userId="S::tsantalm@everis.com::926d9caf-d0ae-4de3-8240-39a09209d85e" providerId="AD" clId="Web-{925D903F-F651-4A63-8613-98348C02B342}"/>
    <pc:docChg chg="modSld">
      <pc:chgData name="Thiago Santos Almeida" userId="S::tsantalm@everis.com::926d9caf-d0ae-4de3-8240-39a09209d85e" providerId="AD" clId="Web-{925D903F-F651-4A63-8613-98348C02B342}" dt="2021-08-20T18:19:50.534" v="6" actId="1076"/>
      <pc:docMkLst>
        <pc:docMk/>
      </pc:docMkLst>
      <pc:sldChg chg="modSp">
        <pc:chgData name="Thiago Santos Almeida" userId="S::tsantalm@everis.com::926d9caf-d0ae-4de3-8240-39a09209d85e" providerId="AD" clId="Web-{925D903F-F651-4A63-8613-98348C02B342}" dt="2021-08-20T18:19:50.534" v="6" actId="1076"/>
        <pc:sldMkLst>
          <pc:docMk/>
          <pc:sldMk cId="4283491488" sldId="271"/>
        </pc:sldMkLst>
        <pc:spChg chg="mod">
          <ac:chgData name="Thiago Santos Almeida" userId="S::tsantalm@everis.com::926d9caf-d0ae-4de3-8240-39a09209d85e" providerId="AD" clId="Web-{925D903F-F651-4A63-8613-98348C02B342}" dt="2021-08-20T18:19:47.205" v="5" actId="1076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Thiago Santos Almeida" userId="S::tsantalm@everis.com::926d9caf-d0ae-4de3-8240-39a09209d85e" providerId="AD" clId="Web-{925D903F-F651-4A63-8613-98348C02B342}" dt="2021-08-20T18:19:50.534" v="6" actId="1076"/>
          <ac:picMkLst>
            <pc:docMk/>
            <pc:sldMk cId="4283491488" sldId="271"/>
            <ac:picMk id="2050" creationId="{973414E3-9C13-4BAE-9DE9-0EAC57BB9D64}"/>
          </ac:picMkLst>
        </pc:picChg>
      </pc:sldChg>
    </pc:docChg>
  </pc:docChgLst>
  <pc:docChgLst>
    <pc:chgData name="Andre Rodrigues Ribeiro" userId="a1f528b5-cfb9-47c5-8ffe-a1caa497d28d" providerId="ADAL" clId="{824127D3-C5EE-45F2-9ABE-A4C9A57BE986}"/>
    <pc:docChg chg="undo custSel modSld">
      <pc:chgData name="Andre Rodrigues Ribeiro" userId="a1f528b5-cfb9-47c5-8ffe-a1caa497d28d" providerId="ADAL" clId="{824127D3-C5EE-45F2-9ABE-A4C9A57BE986}" dt="2021-08-20T18:24:39.522" v="72" actId="14100"/>
      <pc:docMkLst>
        <pc:docMk/>
      </pc:docMkLst>
      <pc:sldChg chg="modSp modAnim">
        <pc:chgData name="Andre Rodrigues Ribeiro" userId="a1f528b5-cfb9-47c5-8ffe-a1caa497d28d" providerId="ADAL" clId="{824127D3-C5EE-45F2-9ABE-A4C9A57BE986}" dt="2021-08-20T18:17:33.621" v="14" actId="20577"/>
        <pc:sldMkLst>
          <pc:docMk/>
          <pc:sldMk cId="0" sldId="261"/>
        </pc:sldMkLst>
        <pc:spChg chg="mod">
          <ac:chgData name="Andre Rodrigues Ribeiro" userId="a1f528b5-cfb9-47c5-8ffe-a1caa497d28d" providerId="ADAL" clId="{824127D3-C5EE-45F2-9ABE-A4C9A57BE986}" dt="2021-08-20T18:17:33.621" v="14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Andre Rodrigues Ribeiro" userId="a1f528b5-cfb9-47c5-8ffe-a1caa497d28d" providerId="ADAL" clId="{824127D3-C5EE-45F2-9ABE-A4C9A57BE986}" dt="2021-08-20T18:20:48.521" v="40" actId="1036"/>
        <pc:sldMkLst>
          <pc:docMk/>
          <pc:sldMk cId="4283491488" sldId="271"/>
        </pc:sldMkLst>
        <pc:spChg chg="mod">
          <ac:chgData name="Andre Rodrigues Ribeiro" userId="a1f528b5-cfb9-47c5-8ffe-a1caa497d28d" providerId="ADAL" clId="{824127D3-C5EE-45F2-9ABE-A4C9A57BE986}" dt="2021-08-20T18:18:17.745" v="15" actId="14100"/>
          <ac:spMkLst>
            <pc:docMk/>
            <pc:sldMk cId="4283491488" sldId="271"/>
            <ac:spMk id="92" creationId="{00000000-0000-0000-0000-000000000000}"/>
          </ac:spMkLst>
        </pc:spChg>
        <pc:picChg chg="mod">
          <ac:chgData name="Andre Rodrigues Ribeiro" userId="a1f528b5-cfb9-47c5-8ffe-a1caa497d28d" providerId="ADAL" clId="{824127D3-C5EE-45F2-9ABE-A4C9A57BE986}" dt="2021-08-20T18:20:48.521" v="40" actId="1036"/>
          <ac:picMkLst>
            <pc:docMk/>
            <pc:sldMk cId="4283491488" sldId="271"/>
            <ac:picMk id="2050" creationId="{973414E3-9C13-4BAE-9DE9-0EAC57BB9D64}"/>
          </ac:picMkLst>
        </pc:picChg>
      </pc:sldChg>
      <pc:sldChg chg="addSp modSp mod">
        <pc:chgData name="Andre Rodrigues Ribeiro" userId="a1f528b5-cfb9-47c5-8ffe-a1caa497d28d" providerId="ADAL" clId="{824127D3-C5EE-45F2-9ABE-A4C9A57BE986}" dt="2021-08-20T18:23:59.392" v="70" actId="12788"/>
        <pc:sldMkLst>
          <pc:docMk/>
          <pc:sldMk cId="3809392775" sldId="272"/>
        </pc:sldMkLst>
        <pc:grpChg chg="add mod">
          <ac:chgData name="Andre Rodrigues Ribeiro" userId="a1f528b5-cfb9-47c5-8ffe-a1caa497d28d" providerId="ADAL" clId="{824127D3-C5EE-45F2-9ABE-A4C9A57BE986}" dt="2021-08-20T18:23:59.392" v="70" actId="12788"/>
          <ac:grpSpMkLst>
            <pc:docMk/>
            <pc:sldMk cId="3809392775" sldId="272"/>
            <ac:grpSpMk id="2" creationId="{C6FBE8E0-E9FD-4218-88B2-D6D560C1A17A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6" creationId="{C2D0449C-7896-46E4-93D2-11B52D44A388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17" creationId="{D6411C1C-1A09-455F-B081-31B68EB4EF93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2" creationId="{20FECAE4-2B43-4D78-B1A8-6F83F2C62B1D}"/>
          </ac:grpSpMkLst>
        </pc:grpChg>
        <pc:grpChg chg="mod">
          <ac:chgData name="Andre Rodrigues Ribeiro" userId="a1f528b5-cfb9-47c5-8ffe-a1caa497d28d" providerId="ADAL" clId="{824127D3-C5EE-45F2-9ABE-A4C9A57BE986}" dt="2021-08-20T18:23:55.886" v="69" actId="164"/>
          <ac:grpSpMkLst>
            <pc:docMk/>
            <pc:sldMk cId="3809392775" sldId="272"/>
            <ac:grpSpMk id="27" creationId="{FA167472-1710-4B28-A437-BF6B2B7A24E8}"/>
          </ac:grpSpMkLst>
        </pc:grpChg>
      </pc:sldChg>
      <pc:sldChg chg="modSp">
        <pc:chgData name="Andre Rodrigues Ribeiro" userId="a1f528b5-cfb9-47c5-8ffe-a1caa497d28d" providerId="ADAL" clId="{824127D3-C5EE-45F2-9ABE-A4C9A57BE986}" dt="2021-08-20T18:21:53.567" v="65" actId="1036"/>
        <pc:sldMkLst>
          <pc:docMk/>
          <pc:sldMk cId="832095825" sldId="274"/>
        </pc:sldMkLst>
        <pc:picChg chg="mod">
          <ac:chgData name="Andre Rodrigues Ribeiro" userId="a1f528b5-cfb9-47c5-8ffe-a1caa497d28d" providerId="ADAL" clId="{824127D3-C5EE-45F2-9ABE-A4C9A57BE986}" dt="2021-08-20T18:21:53.567" v="65" actId="1036"/>
          <ac:picMkLst>
            <pc:docMk/>
            <pc:sldMk cId="832095825" sldId="274"/>
            <ac:picMk id="3074" creationId="{596AB7CC-F3BC-4B9E-8812-5EB8437CE201}"/>
          </ac:picMkLst>
        </pc:picChg>
      </pc:sldChg>
      <pc:sldChg chg="modSp mod">
        <pc:chgData name="Andre Rodrigues Ribeiro" userId="a1f528b5-cfb9-47c5-8ffe-a1caa497d28d" providerId="ADAL" clId="{824127D3-C5EE-45F2-9ABE-A4C9A57BE986}" dt="2021-08-20T18:24:39.522" v="72" actId="14100"/>
        <pc:sldMkLst>
          <pc:docMk/>
          <pc:sldMk cId="1154559064" sldId="282"/>
        </pc:sldMkLst>
        <pc:picChg chg="mod modCrop">
          <ac:chgData name="Andre Rodrigues Ribeiro" userId="a1f528b5-cfb9-47c5-8ffe-a1caa497d28d" providerId="ADAL" clId="{824127D3-C5EE-45F2-9ABE-A4C9A57BE986}" dt="2021-08-20T18:24:39.522" v="72" actId="14100"/>
          <ac:picMkLst>
            <pc:docMk/>
            <pc:sldMk cId="1154559064" sldId="282"/>
            <ac:picMk id="10" creationId="{93C269DE-4FA8-4572-84B7-863B105EB360}"/>
          </ac:picMkLst>
        </pc:picChg>
      </pc:sldChg>
    </pc:docChg>
  </pc:docChgLst>
  <pc:docChgLst>
    <pc:chgData name="Thiago Santos Almeida" userId="S::tsantalm@everis.com::926d9caf-d0ae-4de3-8240-39a09209d85e" providerId="AD" clId="Web-{152DF1D8-F8DE-47F1-9D38-68486890B032}"/>
    <pc:docChg chg="modSld">
      <pc:chgData name="Thiago Santos Almeida" userId="S::tsantalm@everis.com::926d9caf-d0ae-4de3-8240-39a09209d85e" providerId="AD" clId="Web-{152DF1D8-F8DE-47F1-9D38-68486890B032}" dt="2021-08-20T18:18:00.080" v="2" actId="20577"/>
      <pc:docMkLst>
        <pc:docMk/>
      </pc:docMkLst>
      <pc:sldChg chg="modSp">
        <pc:chgData name="Thiago Santos Almeida" userId="S::tsantalm@everis.com::926d9caf-d0ae-4de3-8240-39a09209d85e" providerId="AD" clId="Web-{152DF1D8-F8DE-47F1-9D38-68486890B032}" dt="2021-08-20T18:18:00.080" v="2" actId="20577"/>
        <pc:sldMkLst>
          <pc:docMk/>
          <pc:sldMk cId="0" sldId="261"/>
        </pc:sldMkLst>
        <pc:spChg chg="mod">
          <ac:chgData name="Thiago Santos Almeida" userId="S::tsantalm@everis.com::926d9caf-d0ae-4de3-8240-39a09209d85e" providerId="AD" clId="Web-{152DF1D8-F8DE-47F1-9D38-68486890B032}" dt="2021-08-20T18:18:00.080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7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4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7EDED4-B1A4-41A4-ABB6-2F2852AB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993"/>
            <a:ext cx="9144000" cy="40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56FE0-6FFE-432E-B69A-C652CCDB2885}"/>
              </a:ext>
            </a:extLst>
          </p:cNvPr>
          <p:cNvSpPr txBox="1"/>
          <p:nvPr/>
        </p:nvSpPr>
        <p:spPr>
          <a:xfrm>
            <a:off x="311699" y="1401288"/>
            <a:ext cx="63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comando vai criar um certificado seguro local para o projeto </a:t>
            </a:r>
            <a:r>
              <a:rPr lang="pt-BR" dirty="0" err="1"/>
              <a:t>localhost</a:t>
            </a:r>
            <a:br>
              <a:rPr lang="pt-BR" dirty="0"/>
            </a:br>
            <a:r>
              <a:rPr lang="pt-BR" b="1" dirty="0" err="1"/>
              <a:t>dotnet</a:t>
            </a:r>
            <a:r>
              <a:rPr lang="pt-BR" b="1" dirty="0"/>
              <a:t> </a:t>
            </a:r>
            <a:r>
              <a:rPr lang="pt-BR" b="1" dirty="0" err="1"/>
              <a:t>dev-certs</a:t>
            </a:r>
            <a:r>
              <a:rPr lang="pt-BR" b="1" dirty="0"/>
              <a:t> https --</a:t>
            </a:r>
            <a:r>
              <a:rPr lang="pt-BR" b="1" dirty="0" err="1"/>
              <a:t>trust</a:t>
            </a: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61DFF-CC5D-4660-B9DC-545B1AE6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15" y="1741371"/>
            <a:ext cx="5058890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classes de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por atributo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https://docs.microsoft.com/pt-br/aspnet/core/mvc/controllers/routing?view=aspnetcore-5.0#cr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Almeida</a:t>
            </a:r>
            <a:r>
              <a:rPr lang="en-US" sz="20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– 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do Conselho Federal, eventos e shows, Algodoeira, ERP,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 e o curso de inglês</a:t>
            </a:r>
            <a:endParaRPr lang="pt-BR" sz="1600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 água 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Redes </a:t>
            </a:r>
            <a:r>
              <a:rPr lang="en-US" err="1"/>
              <a:t>Sociais</a:t>
            </a:r>
            <a:r>
              <a:rPr lang="en-US"/>
              <a:t>: </a:t>
            </a:r>
          </a:p>
          <a:p>
            <a:r>
              <a:rPr lang="en-US">
                <a:hlinkClick r:id="rId4"/>
              </a:rPr>
              <a:t>github.com/</a:t>
            </a:r>
            <a:r>
              <a:rPr lang="en-US" err="1">
                <a:hlinkClick r:id="rId4"/>
              </a:rPr>
              <a:t>tsdeveloper</a:t>
            </a:r>
            <a:endParaRPr lang="en-US"/>
          </a:p>
          <a:p>
            <a:r>
              <a:rPr lang="en-US">
                <a:hlinkClick r:id="rId5"/>
              </a:rPr>
              <a:t>linkedin.com/in/</a:t>
            </a:r>
            <a:r>
              <a:rPr lang="en-US" err="1">
                <a:hlinkClick r:id="rId5"/>
              </a:rPr>
              <a:t>thiago</a:t>
            </a:r>
            <a:r>
              <a:rPr lang="en-US">
                <a:hlinkClick r:id="rId5"/>
              </a:rPr>
              <a:t>-</a:t>
            </a:r>
            <a:r>
              <a:rPr lang="en-US" err="1">
                <a:hlinkClick r:id="rId5"/>
              </a:rPr>
              <a:t>almeida</a:t>
            </a:r>
            <a:r>
              <a:rPr lang="en-US">
                <a:hlinkClick r:id="rId5"/>
              </a:rPr>
              <a:t>-developer/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Continuidade do projeto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utilizando JWT Token com API Core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35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 Testar serviços Web API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6"/>
              </a:rPr>
              <a:t>https://dl.pstmn.io/download/latest/win64</a:t>
            </a:r>
            <a:endParaRPr lang="pt-BR" sz="14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7"/>
              </a:rPr>
              <a:t>https://dl.pstmn.io/download/latest/win32</a:t>
            </a:r>
            <a:endParaRPr lang="pt-BR" sz="14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639</Words>
  <Application>Microsoft Office PowerPoint</Application>
  <PresentationFormat>On-screen Show (16:9)</PresentationFormat>
  <Paragraphs>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Proxima Nova</vt:lpstr>
      <vt:lpstr>Century Gothic</vt:lpstr>
      <vt:lpstr>Noto Sans Symbols</vt:lpstr>
      <vt:lpstr>Calibri</vt:lpstr>
      <vt:lpstr>Arial</vt:lpstr>
      <vt:lpstr>Simple Light</vt:lpstr>
      <vt:lpstr>[Nome do palestrante] [Posição]</vt:lpstr>
      <vt:lpstr>{Thiago Almeida} Developer – everis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5</cp:revision>
  <dcterms:modified xsi:type="dcterms:W3CDTF">2021-08-21T05:48:22Z</dcterms:modified>
</cp:coreProperties>
</file>