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0" r:id="rId3"/>
    <p:sldId id="261" r:id="rId4"/>
    <p:sldId id="262" r:id="rId5"/>
    <p:sldId id="273" r:id="rId6"/>
    <p:sldId id="270" r:id="rId7"/>
    <p:sldId id="271" r:id="rId8"/>
    <p:sldId id="274" r:id="rId9"/>
    <p:sldId id="272" r:id="rId10"/>
    <p:sldId id="282" r:id="rId11"/>
    <p:sldId id="264" r:id="rId12"/>
    <p:sldId id="263" r:id="rId13"/>
    <p:sldId id="265" r:id="rId14"/>
    <p:sldId id="266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22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3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6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71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5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0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3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46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5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1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6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chavez/Bogu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l.pstmn.io/download/latest/win3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pstmn.io/download/latest/win64" TargetMode="External"/><Relationship Id="rId5" Type="http://schemas.openxmlformats.org/officeDocument/2006/relationships/hyperlink" Target="https://dotnet.microsoft.com/download/dotnet/thank-you/sdk-5.0.400-windows-x86-installer" TargetMode="External"/><Relationship Id="rId4" Type="http://schemas.openxmlformats.org/officeDocument/2006/relationships/hyperlink" Target="https://dotnet.microsoft.com/download/dotnet/thank-you/sdk-5.0.400-windows-x64-install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microsoft.com/pt-br/aspnet/core/fundamentals/routing?view=aspnetcore-5.0#route-constraint-referenc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pt-br/aspnet/core/mvc/controllers/routing?view=aspnetcore-5.0#cr" TargetMode="External"/><Relationship Id="rId5" Type="http://schemas.openxmlformats.org/officeDocument/2006/relationships/hyperlink" Target="https://docs.microsoft.com/pt-br/aspnet/core/web-api/?view=aspnetcore-5.0" TargetMode="External"/><Relationship Id="rId4" Type="http://schemas.openxmlformats.org/officeDocument/2006/relationships/hyperlink" Target="https://docs.microsoft.com/pt-br/aspnet/core/web-api/handle-errors?view=aspnetcore-5.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thiago-almeida-developer/" TargetMode="External"/><Relationship Id="rId4" Type="http://schemas.openxmlformats.org/officeDocument/2006/relationships/hyperlink" Target="https://github.com/ts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</a:p>
        </p:txBody>
      </p:sp>
      <p:sp>
        <p:nvSpPr>
          <p:cNvPr id="60" name="Google Shape;60;p44"/>
          <p:cNvSpPr txBox="1"/>
          <p:nvPr/>
        </p:nvSpPr>
        <p:spPr>
          <a:xfrm>
            <a:off x="539552" y="228371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BA07F-6920-43D0-BE57-2EAD01B9E1B9}"/>
              </a:ext>
            </a:extLst>
          </p:cNvPr>
          <p:cNvSpPr txBox="1"/>
          <p:nvPr/>
        </p:nvSpPr>
        <p:spPr>
          <a:xfrm>
            <a:off x="1680819" y="115015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API 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A5F48-D951-400D-A5D5-8820A6E9A4B7}"/>
              </a:ext>
            </a:extLst>
          </p:cNvPr>
          <p:cNvSpPr txBox="1"/>
          <p:nvPr/>
        </p:nvSpPr>
        <p:spPr>
          <a:xfrm>
            <a:off x="6051682" y="1150153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RESTful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269DE-4FA8-4572-84B7-863B105EB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487"/>
          <a:stretch/>
        </p:blipFill>
        <p:spPr>
          <a:xfrm>
            <a:off x="311700" y="1711081"/>
            <a:ext cx="4141888" cy="1142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05AC6-717E-4D8D-AFC2-8EFB36B8E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6" b="18871"/>
          <a:stretch/>
        </p:blipFill>
        <p:spPr>
          <a:xfrm>
            <a:off x="4512794" y="1711083"/>
            <a:ext cx="4270733" cy="15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259073" y="959686"/>
            <a:ext cx="7860700" cy="35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.NET SDK 5.0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https://dotnet.microsoft.com/download/dotnet/thank-you/sdk-5.0.400-windows-x64-installer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https://dotnet.microsoft.com/download/dotnet/thank-you/sdk-5.0.400-windows-x86-installer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 Testar serviços Web API 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6"/>
              </a:rPr>
              <a:t>https://dl.pstmn.io/download/latest/win64</a:t>
            </a:r>
            <a:endParaRPr lang="pt-BR" sz="1400" dirty="0"/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7"/>
              </a:rPr>
              <a:t>https://dl.pstmn.io/download/latest/win32</a:t>
            </a:r>
            <a:endParaRPr lang="pt-BR" sz="1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Gerador de dados fake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8"/>
              </a:rPr>
              <a:t>https://github.com/bchavez/Bogus</a:t>
            </a:r>
            <a:endParaRPr lang="pt-BR" sz="1400" dirty="0"/>
          </a:p>
          <a:p>
            <a:pPr lvl="0" indent="-228600" algn="l"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do terminal: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dotnet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33.0.2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5578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com DONET CLI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3" y="2340925"/>
            <a:ext cx="36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API Core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3" y="3133000"/>
            <a:ext cx="376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3576" y="38679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67754" y="3925100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via Postman 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8856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Criando projeto API Core com DONET CLI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87900" y="307841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pastas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4892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Conhecendo a API Core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579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pastas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Conhecendo as Rotas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29054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lang="en-US" sz="2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classes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HTTP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Especificando parâmetros opcionais, valores padrão e restrições da rota de atributo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Acessando as Rotas via Postman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3239696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8599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[Thiago Almeida]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[Developer ]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  <a:endParaRPr sz="40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032628"/>
            <a:ext cx="8148732" cy="236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via Postman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request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request do Postman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0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https://docs.microsoft.com/pt-br/aspnet/core/web-api/?view=aspnetcore-5.0</a:t>
            </a:r>
            <a:endParaRPr lang="en-US" sz="1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https://docs.microsoft.com/pt-br/aspnet/core/web-api/handle-errors?view</a:t>
            </a: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</a:t>
            </a:r>
            <a:r>
              <a:rPr lang="en-US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://docs.microsoft.com/pt-br/aspnet/core/mvc/controllers/routing?view=aspnetcore-5.0#cr</a:t>
            </a:r>
            <a:endParaRPr lang="en-US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https://docs.microsoft.com/pt-br/aspnet/core/fundamentals/routing?view=aspnetcore-5.0#route-constraint-reference</a:t>
            </a:r>
            <a:endParaRPr lang="en-US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5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 Web (.NET, PHP, Angular, </a:t>
            </a:r>
            <a:r>
              <a:rPr lang="pt-BR" sz="16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de Informática, Análise de Sistemas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desafios e melhores práticas de desenvolvimento.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 há 10 anos na área (Sistemas de Conselho Federal, Eventos e Shows, Algodoeira, ERP, </a:t>
            </a:r>
            <a:r>
              <a:rPr lang="pt-BR" sz="16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Amo jogar, atividades físicas diárias, ouvir Heavy Metal, curso de inglês e bebam água 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1E6B0-4048-4798-93C7-9ECD8F1257E8}"/>
              </a:ext>
            </a:extLst>
          </p:cNvPr>
          <p:cNvSpPr txBox="1"/>
          <p:nvPr/>
        </p:nvSpPr>
        <p:spPr>
          <a:xfrm>
            <a:off x="560438" y="4005727"/>
            <a:ext cx="393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Redes </a:t>
            </a:r>
            <a:r>
              <a:rPr lang="en-US" dirty="0" err="1"/>
              <a:t>Sociais</a:t>
            </a:r>
            <a:r>
              <a:rPr lang="en-US" dirty="0"/>
              <a:t>: </a:t>
            </a:r>
          </a:p>
          <a:p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tsdeveloper</a:t>
            </a:r>
            <a:endParaRPr lang="en-US" dirty="0"/>
          </a:p>
          <a:p>
            <a:r>
              <a:rPr lang="en-US" dirty="0">
                <a:hlinkClick r:id="rId5"/>
              </a:rPr>
              <a:t>linkedin.com/in/</a:t>
            </a:r>
            <a:r>
              <a:rPr lang="en-US" dirty="0" err="1">
                <a:hlinkClick r:id="rId5"/>
              </a:rPr>
              <a:t>thiago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almeida</a:t>
            </a:r>
            <a:r>
              <a:rPr lang="en-US" dirty="0">
                <a:hlinkClick r:id="rId5"/>
              </a:rPr>
              <a:t>-developer/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projeto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EverisStore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referente a um modelo de E-commerce, utilizando Web API Core com .NET 5.x e software de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do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4FD57-0768-4D78-92E9-BFB2F59C419D}"/>
              </a:ext>
            </a:extLst>
          </p:cNvPr>
          <p:cNvSpPr txBox="1"/>
          <p:nvPr/>
        </p:nvSpPr>
        <p:spPr>
          <a:xfrm>
            <a:off x="403123" y="1667680"/>
            <a:ext cx="8347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 acrônimo 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API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que provém do inglês </a:t>
            </a:r>
            <a:r>
              <a:rPr lang="pt-BR" sz="2800" b="1" i="1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Application Programming Interface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(Em português, significa Interface de Programação de Aplicações)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02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onsumindo API REST com Retrofit + Kotlin no Android | by Alifyz F. Pires |  Medium">
            <a:extLst>
              <a:ext uri="{FF2B5EF4-FFF2-40B4-BE49-F238E27FC236}">
                <a16:creationId xmlns:a16="http://schemas.microsoft.com/office/drawing/2014/main" id="{84E12FB8-BE38-4802-A2B2-DB3DBB9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97000"/>
            <a:ext cx="6376670" cy="41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PI RESTful – JR Dev – Learining day after day the ecosystem in JS">
            <a:extLst>
              <a:ext uri="{FF2B5EF4-FFF2-40B4-BE49-F238E27FC236}">
                <a16:creationId xmlns:a16="http://schemas.microsoft.com/office/drawing/2014/main" id="{973414E3-9C13-4BAE-9DE9-0EAC57BB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49" y="1037590"/>
            <a:ext cx="4512310" cy="3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6AB7CC-F3BC-4B9E-8812-5EB8437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46700"/>
            <a:ext cx="796211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3;p3">
            <a:extLst>
              <a:ext uri="{FF2B5EF4-FFF2-40B4-BE49-F238E27FC236}">
                <a16:creationId xmlns:a16="http://schemas.microsoft.com/office/drawing/2014/main" id="{CA7214CC-E5A2-4D48-BB40-1B2F821F43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;p3">
            <a:extLst>
              <a:ext uri="{FF2B5EF4-FFF2-40B4-BE49-F238E27FC236}">
                <a16:creationId xmlns:a16="http://schemas.microsoft.com/office/drawing/2014/main" id="{11CDDA55-9555-4DED-A666-CC7865A23802}"/>
              </a:ext>
            </a:extLst>
          </p:cNvPr>
          <p:cNvSpPr txBox="1">
            <a:spLocks/>
          </p:cNvSpPr>
          <p:nvPr/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 de API e API RESTful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D0449C-7896-46E4-93D2-11B52D44A388}"/>
              </a:ext>
            </a:extLst>
          </p:cNvPr>
          <p:cNvGrpSpPr/>
          <p:nvPr/>
        </p:nvGrpSpPr>
        <p:grpSpPr>
          <a:xfrm>
            <a:off x="177424" y="959686"/>
            <a:ext cx="1975226" cy="3878114"/>
            <a:chOff x="177424" y="959686"/>
            <a:chExt cx="1975226" cy="3878114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FAAFF4C-E9BE-4150-865C-DF4B84695097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79E8E-4C00-4040-9718-8FE12BFA8ADC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zero de maturidade não utiliza recursos de URI, HTTP Methods e HATEOAS.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têm um único URI e usa um único método HTTP (normalmente POST). Um exemplo são os Antigos WebServices do ASP.NET (ASMX).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DDB4AE-3706-437A-BF4B-B58DF92C9AD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390241-3C42-42D3-9856-16A8BC0210BC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Swamp of POX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411C1C-1A09-455F-B081-31B68EB4EF93}"/>
              </a:ext>
            </a:extLst>
          </p:cNvPr>
          <p:cNvGrpSpPr/>
          <p:nvPr/>
        </p:nvGrpSpPr>
        <p:grpSpPr>
          <a:xfrm>
            <a:off x="2317925" y="954448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18" name="Arrow: Pentagon 6">
              <a:extLst>
                <a:ext uri="{FF2B5EF4-FFF2-40B4-BE49-F238E27FC236}">
                  <a16:creationId xmlns:a16="http://schemas.microsoft.com/office/drawing/2014/main" id="{958C38B3-C6D7-47EA-A748-3263DA082D59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3FCC60-9BB9-4B80-B34D-3B1F5AA76781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um de maturidade já considera a utilização eficiente de URIs. Os recursos são mapeados, mas ainda não emprega o uso eficiente dos verbos. Geralmente utilizam apenas GET e POST.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530D5A-1622-413B-A885-243A4F8EB226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7FDBFA-2B55-4755-BA5D-45ED98A00337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URI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FECAE4-2B43-4D78-B1A8-6F83F2C62B1D}"/>
              </a:ext>
            </a:extLst>
          </p:cNvPr>
          <p:cNvGrpSpPr/>
          <p:nvPr/>
        </p:nvGrpSpPr>
        <p:grpSpPr>
          <a:xfrm>
            <a:off x="4424562" y="954447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23" name="Arrow: Pentagon 6">
              <a:extLst>
                <a:ext uri="{FF2B5EF4-FFF2-40B4-BE49-F238E27FC236}">
                  <a16:creationId xmlns:a16="http://schemas.microsoft.com/office/drawing/2014/main" id="{471644E6-9422-4014-9C25-DB7414CBBABB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348540-A5C0-4B0D-8C59-5A060BF5E28D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2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dois de maturidade faz o uso eficiente de URIs e verbos HTTP.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suporta os diversos verbos HTTP:</a:t>
              </a:r>
            </a:p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POST - Criar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GET - Ler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PUT - Atualizar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DELETE - Excluir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PATCH - Atualizar parcialmente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C68C5-BCDC-4297-A2B4-7223B04494D9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C5F3E5-2355-424E-973D-3F68FD8EE108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HTTP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67472-1710-4B28-A437-BF6B2B7A24E8}"/>
              </a:ext>
            </a:extLst>
          </p:cNvPr>
          <p:cNvGrpSpPr/>
          <p:nvPr/>
        </p:nvGrpSpPr>
        <p:grpSpPr>
          <a:xfrm>
            <a:off x="6565063" y="954447"/>
            <a:ext cx="1975226" cy="3878114"/>
            <a:chOff x="177424" y="959686"/>
            <a:chExt cx="1975226" cy="3878114"/>
          </a:xfrm>
        </p:grpSpPr>
        <p:sp>
          <p:nvSpPr>
            <p:cNvPr id="28" name="Arrow: Pentagon 6">
              <a:extLst>
                <a:ext uri="{FF2B5EF4-FFF2-40B4-BE49-F238E27FC236}">
                  <a16:creationId xmlns:a16="http://schemas.microsoft.com/office/drawing/2014/main" id="{41DEFF18-254A-4232-9DF1-6847DAE911B5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D62420-B5A4-49C7-A1AB-B90ED6823014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três de maturidade faz o uso eficiente dos três fatores. URIs, HTTP e HATEOAS (é uma “maneira” de implementar APIs REST utilizando hipermídia para indicar que ações ou navegações estão disponíveis para um determinado recurso).</a:t>
              </a:r>
            </a:p>
            <a:p>
              <a:pPr algn="l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objetivo dos controles hipermídia é que eles nos digam o que podemos fazer a seguir e o URI do recurso que precisamos manipular para fazê-lo.</a:t>
              </a:r>
            </a:p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ctr"/>
              <a:endParaRPr lang="en-US" sz="900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42E317-37F9-49DD-9823-9D2EFF16551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2B65F2-7C02-4452-9908-D51F73D68E52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Hypermedia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392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912</Words>
  <Application>Microsoft Office PowerPoint</Application>
  <PresentationFormat>On-screen Show (16:9)</PresentationFormat>
  <Paragraphs>122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Noto Sans Symbols</vt:lpstr>
      <vt:lpstr>Roboto</vt:lpstr>
      <vt:lpstr>Century Gothic</vt:lpstr>
      <vt:lpstr>Calibri</vt:lpstr>
      <vt:lpstr>Proxima Nova</vt:lpstr>
      <vt:lpstr>Simple Light</vt:lpstr>
      <vt:lpstr>[Nome do palestrante] [Posição]</vt:lpstr>
      <vt:lpstr>[Thiago Almeida] [Developer 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Larissa Mestieri</dc:creator>
  <cp:lastModifiedBy>Thiago Almeida</cp:lastModifiedBy>
  <cp:revision>15</cp:revision>
  <dcterms:modified xsi:type="dcterms:W3CDTF">2021-08-20T03:07:11Z</dcterms:modified>
</cp:coreProperties>
</file>