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7cf683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7cf683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7cf6837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7cf6837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880436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880436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80436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880436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880436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880436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8804361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8804361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880436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880436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8862f0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8862f0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8862f0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8862f0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vogella.com/tutorials/Nexus/article.html" TargetMode="External"/><Relationship Id="rId4" Type="http://schemas.openxmlformats.org/officeDocument/2006/relationships/hyperlink" Target="https://hub.docker.com/r/sonatype/nexus3" TargetMode="External"/><Relationship Id="rId9" Type="http://schemas.openxmlformats.org/officeDocument/2006/relationships/image" Target="../media/image8.jpg"/><Relationship Id="rId5" Type="http://schemas.openxmlformats.org/officeDocument/2006/relationships/hyperlink" Target="https://dzone.com/refcardz/getting-started-repository?chapter=1#refcard-download-social-buttons-display" TargetMode="External"/><Relationship Id="rId6" Type="http://schemas.openxmlformats.org/officeDocument/2006/relationships/hyperlink" Target="https://docs.microsoft.com/es-es/nuget/quickstart/create-and-publish-a-package-using-visual-studio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vnrepository.com" TargetMode="External"/><Relationship Id="rId4" Type="http://schemas.openxmlformats.org/officeDocument/2006/relationships/hyperlink" Target="https://www.nuget.org" TargetMode="External"/><Relationship Id="rId5" Type="http://schemas.openxmlformats.org/officeDocument/2006/relationships/hyperlink" Target="https://www.npmjs.com" TargetMode="External"/><Relationship Id="rId6" Type="http://schemas.openxmlformats.org/officeDocument/2006/relationships/hyperlink" Target="https://www.sonatype.com/nexus-repository-sonatyp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xchange.sonatype.com/list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eps.everis.com/jiraproy/secure/Dashboard.jspa" TargetMode="External"/><Relationship Id="rId4" Type="http://schemas.openxmlformats.org/officeDocument/2006/relationships/hyperlink" Target="https://steps.everis.com/confluence/pages/viewpage.action?pageId=775716887" TargetMode="External"/><Relationship Id="rId5" Type="http://schemas.openxmlformats.org/officeDocument/2006/relationships/hyperlink" Target="https://steps.everis.com/confluence/pages/viewpage.action?pageId=77571688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Nexus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artifact repository and the Everis way of doing...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Gracias! preguntas?</a:t>
            </a:r>
            <a:endParaRPr/>
          </a:p>
        </p:txBody>
      </p:sp>
      <p:sp>
        <p:nvSpPr>
          <p:cNvPr id="149" name="Google Shape;149;p22"/>
          <p:cNvSpPr txBox="1"/>
          <p:nvPr>
            <p:ph idx="2" type="body"/>
          </p:nvPr>
        </p:nvSpPr>
        <p:spPr>
          <a:xfrm>
            <a:off x="5166975" y="3732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Sources: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http://www.vogella.com/tutorials/Nexus/article.html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https://hub.docker.com/r/sonatype/nexus3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https://dzone.com/refcardz/getting-started-repository?chapter=1#refcard-download-social-buttons-display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https://docs.microsoft.com/es-es/nuget/quickstart/create-and-publish-a-package-using-visual-studio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724950" y="3161525"/>
            <a:ext cx="37992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Enrique Mingorance Cano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Center Expert Specialist, HPC Alicante</a:t>
            </a:r>
            <a:br>
              <a:rPr i="1" lang="en-GB"/>
            </a:b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g</a:t>
            </a:r>
            <a:r>
              <a:rPr b="1" lang="en-GB"/>
              <a:t>inxo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emingora@everis.com</a:t>
            </a:r>
            <a:endParaRPr b="1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775" y="4014013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2013" y="42767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3338" y="2909750"/>
            <a:ext cx="20859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an Artifact Repository Manager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Stores</a:t>
            </a:r>
            <a:r>
              <a:rPr lang="en-GB"/>
              <a:t> build artifacts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Retrieves</a:t>
            </a:r>
            <a:r>
              <a:rPr lang="en-GB"/>
              <a:t> build artifacts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Maven: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https://mvnrepository.com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Nuget: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https://www.nuget.org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Npm: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https://www.npmjs.com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Multiple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https://www.sonatype.com/nexus-repository-sonatype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Nexus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It’s a repository manager (not only artifact)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Install/Hire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Host/Proxy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* </a:t>
            </a:r>
            <a:r>
              <a:rPr lang="en-GB"/>
              <a:t>Available from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Nexus Exchange Community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032475"/>
            <a:ext cx="7688701" cy="84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975" y="877850"/>
            <a:ext cx="20669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133793" y="755252"/>
            <a:ext cx="1080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Proxy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0975" y="2252663"/>
            <a:ext cx="16573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6137441" y="2002737"/>
            <a:ext cx="1080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Hosted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</a:t>
            </a:r>
            <a:r>
              <a:rPr lang="en-GB"/>
              <a:t> Nexus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docker run -d -p 8081:8081 --name nexus sonatype/nexus3</a:t>
            </a:r>
            <a:endParaRPr sz="9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ask for a new everis repo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JIRA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https://steps.everis.com/jiraproy/secure/Dashboard.jspa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Take the excel template from here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</a:t>
            </a:r>
            <a:r>
              <a:rPr lang="en-GB" u="sng">
                <a:solidFill>
                  <a:schemeClr val="hlink"/>
                </a:solidFill>
                <a:hlinkClick r:id="rId5"/>
              </a:rPr>
              <a:t>ttps://steps.everis.com/confluence/pages/viewpage.action?pageId=775716887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Fill in the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Snapshot - Release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Released</a:t>
            </a:r>
            <a:r>
              <a:rPr lang="en-GB"/>
              <a:t> artifacts are considered to be solid, stable, and perpetual in order to guarantee that builds which depend upon them are repeatable over time. Can’t be overwritten.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Snapshots</a:t>
            </a:r>
            <a:r>
              <a:rPr lang="en-GB"/>
              <a:t> capture a work in progress and are used during development. Can be overwritten.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upload artifacts - Maven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300"/>
              <a:buChar char="●"/>
            </a:pPr>
            <a:r>
              <a:rPr lang="en-GB">
                <a:solidFill>
                  <a:srgbClr val="244357"/>
                </a:solidFill>
                <a:highlight>
                  <a:srgbClr val="FBFBFC"/>
                </a:highlight>
              </a:rPr>
              <a:t>Define the repo in the settings.xml</a:t>
            </a:r>
            <a:endParaRPr>
              <a:solidFill>
                <a:srgbClr val="244357"/>
              </a:solidFill>
              <a:highlight>
                <a:srgbClr val="FBFBFC"/>
              </a:highlight>
            </a:endParaRPr>
          </a:p>
          <a:p>
            <a:pPr indent="-3111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300"/>
              <a:buChar char="●"/>
            </a:pPr>
            <a:r>
              <a:rPr lang="en-GB">
                <a:solidFill>
                  <a:srgbClr val="244357"/>
                </a:solidFill>
                <a:highlight>
                  <a:srgbClr val="FBFBFC"/>
                </a:highlight>
              </a:rPr>
              <a:t>Mi recommendation it’s always to put it in the ~/.m2 folder</a:t>
            </a:r>
            <a:endParaRPr>
              <a:solidFill>
                <a:srgbClr val="244357"/>
              </a:solidFill>
              <a:highlight>
                <a:srgbClr val="FBFBFC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357"/>
              </a:solidFill>
              <a:highlight>
                <a:srgbClr val="FBFBFC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mvn deploy -DrepositoryId=DMFAlicante-Snapshots</a:t>
            </a:r>
            <a:endParaRPr sz="9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24" y="1886225"/>
            <a:ext cx="5963274" cy="35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upload artifacts - npm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1300"/>
              <a:buChar char="●"/>
            </a:pPr>
            <a:r>
              <a:rPr lang="en-GB">
                <a:solidFill>
                  <a:srgbClr val="244357"/>
                </a:solidFill>
                <a:highlight>
                  <a:srgbClr val="FBFBFC"/>
                </a:highlight>
              </a:rPr>
              <a:t>Define registry in the ~/.npmrc</a:t>
            </a:r>
            <a:endParaRPr>
              <a:solidFill>
                <a:srgbClr val="244357"/>
              </a:solidFill>
              <a:highlight>
                <a:srgbClr val="FBFBFC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357"/>
              </a:solidFill>
              <a:highlight>
                <a:srgbClr val="FBFBFC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npm publish</a:t>
            </a:r>
            <a:endParaRPr sz="9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4357"/>
                </a:solidFill>
                <a:highlight>
                  <a:srgbClr val="FBFBFC"/>
                </a:highlight>
                <a:latin typeface="Consolas"/>
                <a:ea typeface="Consolas"/>
                <a:cs typeface="Consolas"/>
                <a:sym typeface="Consolas"/>
              </a:rPr>
              <a:t>How to generate the _auth</a:t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900"/>
              <a:buFont typeface="Consolas"/>
              <a:buChar char="●"/>
            </a:pPr>
            <a:r>
              <a:rPr lang="en-GB" sz="900">
                <a:solidFill>
                  <a:srgbClr val="244357"/>
                </a:solidFill>
                <a:highlight>
                  <a:srgbClr val="FBFBFC"/>
                </a:highlight>
                <a:latin typeface="Consolas"/>
                <a:ea typeface="Consolas"/>
                <a:cs typeface="Consolas"/>
                <a:sym typeface="Consolas"/>
              </a:rPr>
              <a:t>echo -n 'username:password' | openssl base64</a:t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900"/>
              <a:buFont typeface="Consolas"/>
              <a:buChar char="●"/>
            </a:pPr>
            <a:r>
              <a:rPr lang="en-GB" sz="900">
                <a:solidFill>
                  <a:srgbClr val="244357"/>
                </a:solidFill>
                <a:highlight>
                  <a:srgbClr val="FBFBFC"/>
                </a:highlight>
                <a:latin typeface="Consolas"/>
                <a:ea typeface="Consolas"/>
                <a:cs typeface="Consolas"/>
                <a:sym typeface="Consolas"/>
              </a:rPr>
              <a:t>base64Encode(&lt;username&gt;:&lt;password&gt;)</a:t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4357"/>
              </a:buClr>
              <a:buSzPts val="900"/>
              <a:buFont typeface="Consolas"/>
              <a:buChar char="●"/>
            </a:pPr>
            <a:r>
              <a:rPr lang="en-GB" sz="900">
                <a:solidFill>
                  <a:srgbClr val="244357"/>
                </a:solidFill>
                <a:highlight>
                  <a:srgbClr val="FBFBFC"/>
                </a:highlight>
                <a:latin typeface="Consolas"/>
                <a:ea typeface="Consolas"/>
                <a:cs typeface="Consolas"/>
                <a:sym typeface="Consolas"/>
              </a:rPr>
              <a:t>btoa(‘username:password’)</a:t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906300" y="2078875"/>
            <a:ext cx="4113000" cy="247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registry=[REGISTRY_URL]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// to be replaced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always-auth=true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_auth="[AUTH]"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// to be replaced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email=[EMAIL]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// to be replaced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@angular:registry=https://registry.npmjs.org/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@schematics:registry=https://registry.npmjs.org/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@angular-devkit:registry=https://registry.npmjs.org/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@ngtools:registry=https://registry.npmjs.org/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@stomp:registry=https://registry.npmjs.org/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@types:registry=https://registry.npmjs.org/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@ngx-translate:registry=https://registry.npmjs.org/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@nicky-lenaers:registry=https://registry.npmjs.org/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@tweenjs:registry=https://registry.npmjs.org/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@toverux:registry=https://registry.npmjs.org/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@covalent:registry=https://registry.npmjs.org/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registry.npmjs.org/:_authToken=[NPMJS_AUTH_TOKEN]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// to be replaced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proxy=[PROXY_URL] // to be replaced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https-proxy=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[PROXY_URL]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// to be replaced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upload artifacts - nuget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nuget setApiKey &lt;your_API_key&gt;</a:t>
            </a:r>
            <a:endParaRPr sz="9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nuget push YourPackage.nupkg -Source https://api.nuget.org/v3/index.json</a:t>
            </a:r>
            <a:endParaRPr sz="9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623" y="2871275"/>
            <a:ext cx="3722300" cy="20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