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3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3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79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8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49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23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80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9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98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61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0D7A-5F72-4092-9B81-940331F3EA5A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1318-3DA0-4540-8644-57D411275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73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914525"/>
            <a:ext cx="4743450" cy="30289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174068" y="3124203"/>
            <a:ext cx="287866" cy="21166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4741335" y="3077634"/>
            <a:ext cx="316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Reused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entity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an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ontology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758269" y="2316790"/>
            <a:ext cx="17956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(Business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Entity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758269" y="2697212"/>
            <a:ext cx="19422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enumeration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758269" y="3573036"/>
            <a:ext cx="231884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Associations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classes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749796" y="4021773"/>
            <a:ext cx="268522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Dependency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disjointness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axiom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58263" y="4403098"/>
            <a:ext cx="325512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Inheritance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specialisation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generalisation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494867" y="1904665"/>
            <a:ext cx="1152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Legend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51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</cp:revision>
  <dcterms:created xsi:type="dcterms:W3CDTF">2019-01-09T18:09:25Z</dcterms:created>
  <dcterms:modified xsi:type="dcterms:W3CDTF">2019-01-09T18:14:40Z</dcterms:modified>
</cp:coreProperties>
</file>