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2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5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8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82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8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1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9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D7140-77E2-4E1A-9C50-4E1648FB0854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52B0-C90F-4E2B-9173-6A3F4EA594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0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3" y="-280988"/>
            <a:ext cx="12315825" cy="7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 Staromiejski Torregrosa</dc:creator>
  <cp:lastModifiedBy>Enric Staromiejski Torregrosa</cp:lastModifiedBy>
  <cp:revision>2</cp:revision>
  <dcterms:created xsi:type="dcterms:W3CDTF">2019-05-07T10:38:31Z</dcterms:created>
  <dcterms:modified xsi:type="dcterms:W3CDTF">2019-05-07T10:40:24Z</dcterms:modified>
</cp:coreProperties>
</file>