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73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08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1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8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9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80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35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2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89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9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7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F78D-C51E-41E0-96A2-F35EA2168B7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4BDE-E087-4BFD-B407-AA69D846F21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4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948518" y="228601"/>
            <a:ext cx="206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So, </a:t>
            </a:r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402896" y="2804225"/>
            <a:ext cx="7492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RPaM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28669" y="4219846"/>
            <a:ext cx="21139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eIDAS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infrastructure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29227" y="1032436"/>
            <a:ext cx="25323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EU Catalogue of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Services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107637" y="2804225"/>
            <a:ext cx="909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e-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Certis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457800" y="2804225"/>
            <a:ext cx="17195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EU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Vocabularies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83085" y="4962709"/>
            <a:ext cx="17332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Service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Provider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437649" y="4962709"/>
            <a:ext cx="19877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eMandate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Registry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ector recto de flecha 13"/>
          <p:cNvCxnSpPr>
            <a:stCxn id="3" idx="0"/>
            <a:endCxn id="7" idx="2"/>
          </p:cNvCxnSpPr>
          <p:nvPr/>
        </p:nvCxnSpPr>
        <p:spPr>
          <a:xfrm flipV="1">
            <a:off x="5777518" y="1401768"/>
            <a:ext cx="17889" cy="1402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544604" y="1827919"/>
            <a:ext cx="24658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ooperate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definition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EU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Power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Taxonomy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eAC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and PUC</a:t>
            </a:r>
          </a:p>
        </p:txBody>
      </p:sp>
      <p:cxnSp>
        <p:nvCxnSpPr>
          <p:cNvPr id="20" name="Conector angular 19"/>
          <p:cNvCxnSpPr>
            <a:stCxn id="11" idx="0"/>
            <a:endCxn id="6" idx="1"/>
          </p:cNvCxnSpPr>
          <p:nvPr/>
        </p:nvCxnSpPr>
        <p:spPr>
          <a:xfrm rot="5400000" flipH="1" flipV="1">
            <a:off x="4110103" y="4344143"/>
            <a:ext cx="558197" cy="67893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6" idx="3"/>
            <a:endCxn id="12" idx="0"/>
          </p:cNvCxnSpPr>
          <p:nvPr/>
        </p:nvCxnSpPr>
        <p:spPr>
          <a:xfrm>
            <a:off x="6842581" y="4404512"/>
            <a:ext cx="588962" cy="55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823538" y="4081345"/>
            <a:ext cx="206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requests</a:t>
            </a:r>
            <a:r>
              <a:rPr lang="es-ES" dirty="0" smtClean="0"/>
              <a:t> mandates </a:t>
            </a:r>
            <a:r>
              <a:rPr lang="es-ES" dirty="0" err="1" smtClean="0"/>
              <a:t>via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878383" y="4064809"/>
            <a:ext cx="2267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feeds</a:t>
            </a:r>
            <a:r>
              <a:rPr lang="es-ES" dirty="0" smtClean="0"/>
              <a:t> SP </a:t>
            </a:r>
            <a:r>
              <a:rPr lang="es-ES" dirty="0" err="1" smtClean="0"/>
              <a:t>with</a:t>
            </a:r>
            <a:r>
              <a:rPr lang="es-ES" dirty="0" smtClean="0"/>
              <a:t> mandate </a:t>
            </a:r>
            <a:r>
              <a:rPr lang="es-ES" dirty="0" err="1" smtClean="0"/>
              <a:t>via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415506" y="5466957"/>
            <a:ext cx="8114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EU MS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6" name="Conector angular 35"/>
          <p:cNvCxnSpPr>
            <a:stCxn id="11" idx="2"/>
            <a:endCxn id="34" idx="1"/>
          </p:cNvCxnSpPr>
          <p:nvPr/>
        </p:nvCxnSpPr>
        <p:spPr>
          <a:xfrm rot="16200000" flipH="1">
            <a:off x="4572828" y="4808945"/>
            <a:ext cx="319582" cy="1365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975025" y="5421901"/>
            <a:ext cx="87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belongs</a:t>
            </a:r>
            <a:r>
              <a:rPr lang="es-ES" dirty="0" smtClean="0"/>
              <a:t> to</a:t>
            </a:r>
            <a:endParaRPr lang="es-ES" dirty="0"/>
          </a:p>
        </p:txBody>
      </p:sp>
      <p:cxnSp>
        <p:nvCxnSpPr>
          <p:cNvPr id="39" name="Conector angular 38"/>
          <p:cNvCxnSpPr>
            <a:stCxn id="12" idx="2"/>
            <a:endCxn id="34" idx="3"/>
          </p:cNvCxnSpPr>
          <p:nvPr/>
        </p:nvCxnSpPr>
        <p:spPr>
          <a:xfrm rot="5400000">
            <a:off x="6669454" y="4889534"/>
            <a:ext cx="319582" cy="1204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603925" y="5421901"/>
            <a:ext cx="87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belongs</a:t>
            </a:r>
            <a:r>
              <a:rPr lang="es-ES" dirty="0" smtClean="0"/>
              <a:t> to</a:t>
            </a:r>
            <a:endParaRPr lang="es-ES" dirty="0"/>
          </a:p>
        </p:txBody>
      </p:sp>
      <p:cxnSp>
        <p:nvCxnSpPr>
          <p:cNvPr id="44" name="Conector angular 43"/>
          <p:cNvCxnSpPr>
            <a:stCxn id="34" idx="2"/>
            <a:endCxn id="8" idx="2"/>
          </p:cNvCxnSpPr>
          <p:nvPr/>
        </p:nvCxnSpPr>
        <p:spPr>
          <a:xfrm rot="5400000" flipH="1" flipV="1">
            <a:off x="6360372" y="2634412"/>
            <a:ext cx="2662732" cy="3741022"/>
          </a:xfrm>
          <a:prstGeom prst="bentConnector3">
            <a:avLst>
              <a:gd name="adj1" fmla="val -8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493917" y="5751738"/>
            <a:ext cx="206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keeps</a:t>
            </a:r>
            <a:r>
              <a:rPr lang="es-ES" dirty="0" smtClean="0"/>
              <a:t> </a:t>
            </a:r>
            <a:r>
              <a:rPr lang="es-ES" dirty="0" err="1" smtClean="0"/>
              <a:t>service-specific</a:t>
            </a:r>
            <a:r>
              <a:rPr lang="es-ES" dirty="0" smtClean="0"/>
              <a:t> </a:t>
            </a:r>
            <a:r>
              <a:rPr lang="es-ES" dirty="0" err="1" smtClean="0"/>
              <a:t>eAC</a:t>
            </a:r>
            <a:r>
              <a:rPr lang="es-ES" dirty="0" smtClean="0"/>
              <a:t> in</a:t>
            </a:r>
            <a:endParaRPr lang="es-ES" dirty="0"/>
          </a:p>
        </p:txBody>
      </p:sp>
      <p:cxnSp>
        <p:nvCxnSpPr>
          <p:cNvPr id="46" name="Conector angular 45"/>
          <p:cNvCxnSpPr>
            <a:stCxn id="7" idx="3"/>
            <a:endCxn id="8" idx="0"/>
          </p:cNvCxnSpPr>
          <p:nvPr/>
        </p:nvCxnSpPr>
        <p:spPr>
          <a:xfrm>
            <a:off x="7061587" y="1217102"/>
            <a:ext cx="2500662" cy="1587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7425944" y="989836"/>
            <a:ext cx="2061231" cy="26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keeps</a:t>
            </a:r>
            <a:r>
              <a:rPr lang="es-ES" dirty="0" smtClean="0"/>
              <a:t> EU </a:t>
            </a:r>
            <a:r>
              <a:rPr lang="es-ES" dirty="0" err="1" smtClean="0"/>
              <a:t>eAC</a:t>
            </a:r>
            <a:r>
              <a:rPr lang="es-ES" dirty="0" smtClean="0"/>
              <a:t> and PUC in</a:t>
            </a:r>
            <a:endParaRPr lang="es-ES" dirty="0"/>
          </a:p>
        </p:txBody>
      </p:sp>
      <p:cxnSp>
        <p:nvCxnSpPr>
          <p:cNvPr id="52" name="Conector angular 51"/>
          <p:cNvCxnSpPr>
            <a:stCxn id="7" idx="1"/>
            <a:endCxn id="9" idx="0"/>
          </p:cNvCxnSpPr>
          <p:nvPr/>
        </p:nvCxnSpPr>
        <p:spPr>
          <a:xfrm rot="10800000" flipV="1">
            <a:off x="2317555" y="1217101"/>
            <a:ext cx="2211672" cy="1587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2513543" y="937073"/>
            <a:ext cx="206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feeds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reference</a:t>
            </a:r>
            <a:r>
              <a:rPr lang="es-ES" dirty="0" smtClean="0"/>
              <a:t> data</a:t>
            </a:r>
            <a:endParaRPr lang="es-ES" dirty="0"/>
          </a:p>
        </p:txBody>
      </p:sp>
      <p:cxnSp>
        <p:nvCxnSpPr>
          <p:cNvPr id="58" name="Conector recto de flecha 57"/>
          <p:cNvCxnSpPr>
            <a:stCxn id="9" idx="3"/>
            <a:endCxn id="3" idx="1"/>
          </p:cNvCxnSpPr>
          <p:nvPr/>
        </p:nvCxnSpPr>
        <p:spPr>
          <a:xfrm>
            <a:off x="3177310" y="2988891"/>
            <a:ext cx="222558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529530" y="2729022"/>
            <a:ext cx="185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uses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reference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endParaRPr lang="es-E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1" name="Conector angular 60"/>
          <p:cNvCxnSpPr>
            <a:stCxn id="8" idx="3"/>
            <a:endCxn id="9" idx="2"/>
          </p:cNvCxnSpPr>
          <p:nvPr/>
        </p:nvCxnSpPr>
        <p:spPr>
          <a:xfrm flipH="1">
            <a:off x="2317555" y="2988891"/>
            <a:ext cx="7699305" cy="184666"/>
          </a:xfrm>
          <a:prstGeom prst="bentConnector4">
            <a:avLst>
              <a:gd name="adj1" fmla="val -2969"/>
              <a:gd name="adj2" fmla="val 1991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5382141" y="6324069"/>
            <a:ext cx="1852611" cy="33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uses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reference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endParaRPr lang="es-E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7" name="Conector recto de flecha 66"/>
          <p:cNvCxnSpPr>
            <a:stCxn id="6" idx="0"/>
            <a:endCxn id="3" idx="2"/>
          </p:cNvCxnSpPr>
          <p:nvPr/>
        </p:nvCxnSpPr>
        <p:spPr>
          <a:xfrm flipH="1" flipV="1">
            <a:off x="5777518" y="3173557"/>
            <a:ext cx="8107" cy="104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785625" y="3480683"/>
            <a:ext cx="2267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conveys</a:t>
            </a:r>
            <a:r>
              <a:rPr lang="es-ES" dirty="0" smtClean="0"/>
              <a:t> </a:t>
            </a:r>
            <a:r>
              <a:rPr lang="es-ES" dirty="0" err="1" smtClean="0"/>
              <a:t>realisations</a:t>
            </a:r>
            <a:r>
              <a:rPr lang="es-ES" dirty="0" smtClean="0"/>
              <a:t> of</a:t>
            </a:r>
            <a:endParaRPr lang="es-ES" dirty="0"/>
          </a:p>
        </p:txBody>
      </p:sp>
      <p:cxnSp>
        <p:nvCxnSpPr>
          <p:cNvPr id="69" name="Conector recto de flecha 68"/>
          <p:cNvCxnSpPr>
            <a:stCxn id="8" idx="1"/>
            <a:endCxn id="3" idx="3"/>
          </p:cNvCxnSpPr>
          <p:nvPr/>
        </p:nvCxnSpPr>
        <p:spPr>
          <a:xfrm flipH="1">
            <a:off x="6152140" y="2988891"/>
            <a:ext cx="295549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582902" y="2715735"/>
            <a:ext cx="185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defines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RPaM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domain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50494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948518" y="228601"/>
            <a:ext cx="206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So, </a:t>
            </a:r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402896" y="2804225"/>
            <a:ext cx="7492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RPaM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28669" y="4219846"/>
            <a:ext cx="21139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eIDAS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infrastructure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529227" y="1032436"/>
            <a:ext cx="25323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EU Catalogue of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Services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107637" y="2804225"/>
            <a:ext cx="909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e-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Certis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457800" y="2804225"/>
            <a:ext cx="17195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EU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Vocabularies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83085" y="4962709"/>
            <a:ext cx="17332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Service</a:t>
            </a:r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Provider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437649" y="4962709"/>
            <a:ext cx="19877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eMandate </a:t>
            </a:r>
            <a:r>
              <a:rPr lang="es-ES" b="1" dirty="0" err="1" smtClean="0">
                <a:solidFill>
                  <a:schemeClr val="accent1">
                    <a:lumMod val="50000"/>
                  </a:schemeClr>
                </a:solidFill>
              </a:rPr>
              <a:t>Registry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ector recto de flecha 13"/>
          <p:cNvCxnSpPr>
            <a:stCxn id="3" idx="0"/>
            <a:endCxn id="7" idx="2"/>
          </p:cNvCxnSpPr>
          <p:nvPr/>
        </p:nvCxnSpPr>
        <p:spPr>
          <a:xfrm flipV="1">
            <a:off x="5777518" y="1401768"/>
            <a:ext cx="17889" cy="1402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544604" y="1827919"/>
            <a:ext cx="24658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ooperate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definition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EU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Power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Taxonomy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eAC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and PUC</a:t>
            </a:r>
          </a:p>
        </p:txBody>
      </p:sp>
      <p:cxnSp>
        <p:nvCxnSpPr>
          <p:cNvPr id="20" name="Conector angular 19"/>
          <p:cNvCxnSpPr>
            <a:stCxn id="11" idx="0"/>
            <a:endCxn id="6" idx="1"/>
          </p:cNvCxnSpPr>
          <p:nvPr/>
        </p:nvCxnSpPr>
        <p:spPr>
          <a:xfrm rot="5400000" flipH="1" flipV="1">
            <a:off x="4110103" y="4344143"/>
            <a:ext cx="558197" cy="67893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6" idx="3"/>
            <a:endCxn id="12" idx="0"/>
          </p:cNvCxnSpPr>
          <p:nvPr/>
        </p:nvCxnSpPr>
        <p:spPr>
          <a:xfrm>
            <a:off x="6842581" y="4404512"/>
            <a:ext cx="588962" cy="55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823538" y="4081345"/>
            <a:ext cx="206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requests</a:t>
            </a:r>
            <a:r>
              <a:rPr lang="es-ES" dirty="0" smtClean="0"/>
              <a:t> mandates </a:t>
            </a:r>
            <a:r>
              <a:rPr lang="es-ES" dirty="0" err="1" smtClean="0"/>
              <a:t>via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878383" y="4064809"/>
            <a:ext cx="2267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feeds</a:t>
            </a:r>
            <a:r>
              <a:rPr lang="es-ES" dirty="0" smtClean="0"/>
              <a:t> SP </a:t>
            </a:r>
            <a:r>
              <a:rPr lang="es-ES" dirty="0" err="1" smtClean="0"/>
              <a:t>with</a:t>
            </a:r>
            <a:r>
              <a:rPr lang="es-ES" dirty="0" smtClean="0"/>
              <a:t> mandate </a:t>
            </a:r>
            <a:r>
              <a:rPr lang="es-ES" dirty="0" err="1" smtClean="0"/>
              <a:t>via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415506" y="5466957"/>
            <a:ext cx="8114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50000"/>
                  </a:schemeClr>
                </a:solidFill>
              </a:rPr>
              <a:t>EU MS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6" name="Conector angular 35"/>
          <p:cNvCxnSpPr>
            <a:stCxn id="11" idx="2"/>
            <a:endCxn id="34" idx="1"/>
          </p:cNvCxnSpPr>
          <p:nvPr/>
        </p:nvCxnSpPr>
        <p:spPr>
          <a:xfrm rot="16200000" flipH="1">
            <a:off x="4572828" y="4808945"/>
            <a:ext cx="319582" cy="1365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975025" y="5421901"/>
            <a:ext cx="87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belongs</a:t>
            </a:r>
            <a:r>
              <a:rPr lang="es-ES" dirty="0" smtClean="0"/>
              <a:t> to</a:t>
            </a:r>
            <a:endParaRPr lang="es-ES" dirty="0"/>
          </a:p>
        </p:txBody>
      </p:sp>
      <p:cxnSp>
        <p:nvCxnSpPr>
          <p:cNvPr id="39" name="Conector angular 38"/>
          <p:cNvCxnSpPr>
            <a:stCxn id="12" idx="2"/>
            <a:endCxn id="34" idx="3"/>
          </p:cNvCxnSpPr>
          <p:nvPr/>
        </p:nvCxnSpPr>
        <p:spPr>
          <a:xfrm rot="5400000">
            <a:off x="6669454" y="4889534"/>
            <a:ext cx="319582" cy="1204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603925" y="5421901"/>
            <a:ext cx="87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belongs</a:t>
            </a:r>
            <a:r>
              <a:rPr lang="es-ES" dirty="0" smtClean="0"/>
              <a:t> to</a:t>
            </a:r>
            <a:endParaRPr lang="es-ES" dirty="0"/>
          </a:p>
        </p:txBody>
      </p:sp>
      <p:cxnSp>
        <p:nvCxnSpPr>
          <p:cNvPr id="44" name="Conector angular 43"/>
          <p:cNvCxnSpPr>
            <a:stCxn id="34" idx="2"/>
            <a:endCxn id="8" idx="2"/>
          </p:cNvCxnSpPr>
          <p:nvPr/>
        </p:nvCxnSpPr>
        <p:spPr>
          <a:xfrm rot="5400000" flipH="1" flipV="1">
            <a:off x="6360372" y="2634412"/>
            <a:ext cx="2662732" cy="3741022"/>
          </a:xfrm>
          <a:prstGeom prst="bentConnector3">
            <a:avLst>
              <a:gd name="adj1" fmla="val -8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493917" y="5751738"/>
            <a:ext cx="206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keeps</a:t>
            </a:r>
            <a:r>
              <a:rPr lang="es-ES" dirty="0" smtClean="0"/>
              <a:t> </a:t>
            </a:r>
            <a:r>
              <a:rPr lang="es-ES" dirty="0" err="1" smtClean="0"/>
              <a:t>service-specific</a:t>
            </a:r>
            <a:r>
              <a:rPr lang="es-ES" dirty="0" smtClean="0"/>
              <a:t> </a:t>
            </a:r>
            <a:r>
              <a:rPr lang="es-ES" dirty="0" err="1" smtClean="0"/>
              <a:t>eAC</a:t>
            </a:r>
            <a:r>
              <a:rPr lang="es-ES" dirty="0" smtClean="0"/>
              <a:t> in</a:t>
            </a:r>
            <a:endParaRPr lang="es-ES" dirty="0"/>
          </a:p>
        </p:txBody>
      </p:sp>
      <p:cxnSp>
        <p:nvCxnSpPr>
          <p:cNvPr id="46" name="Conector angular 45"/>
          <p:cNvCxnSpPr>
            <a:stCxn id="7" idx="3"/>
            <a:endCxn id="8" idx="0"/>
          </p:cNvCxnSpPr>
          <p:nvPr/>
        </p:nvCxnSpPr>
        <p:spPr>
          <a:xfrm>
            <a:off x="7061587" y="1217102"/>
            <a:ext cx="2500662" cy="1587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7425944" y="989836"/>
            <a:ext cx="2061231" cy="26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keeps</a:t>
            </a:r>
            <a:r>
              <a:rPr lang="es-ES" dirty="0" smtClean="0"/>
              <a:t> EU </a:t>
            </a:r>
            <a:r>
              <a:rPr lang="es-ES" dirty="0" err="1" smtClean="0"/>
              <a:t>eAC</a:t>
            </a:r>
            <a:r>
              <a:rPr lang="es-ES" dirty="0" smtClean="0"/>
              <a:t> and PUC in</a:t>
            </a:r>
            <a:endParaRPr lang="es-ES" dirty="0"/>
          </a:p>
        </p:txBody>
      </p:sp>
      <p:cxnSp>
        <p:nvCxnSpPr>
          <p:cNvPr id="52" name="Conector angular 51"/>
          <p:cNvCxnSpPr>
            <a:stCxn id="7" idx="1"/>
            <a:endCxn id="9" idx="0"/>
          </p:cNvCxnSpPr>
          <p:nvPr/>
        </p:nvCxnSpPr>
        <p:spPr>
          <a:xfrm rot="10800000" flipV="1">
            <a:off x="2317555" y="1217101"/>
            <a:ext cx="2211672" cy="1587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2513543" y="937073"/>
            <a:ext cx="206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feeds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reference</a:t>
            </a:r>
            <a:r>
              <a:rPr lang="es-ES" dirty="0" smtClean="0"/>
              <a:t> data</a:t>
            </a:r>
            <a:endParaRPr lang="es-ES" dirty="0"/>
          </a:p>
        </p:txBody>
      </p:sp>
      <p:cxnSp>
        <p:nvCxnSpPr>
          <p:cNvPr id="58" name="Conector recto de flecha 57"/>
          <p:cNvCxnSpPr>
            <a:stCxn id="9" idx="3"/>
            <a:endCxn id="3" idx="1"/>
          </p:cNvCxnSpPr>
          <p:nvPr/>
        </p:nvCxnSpPr>
        <p:spPr>
          <a:xfrm>
            <a:off x="3177310" y="2988891"/>
            <a:ext cx="222558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529530" y="2729022"/>
            <a:ext cx="185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uses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reference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endParaRPr lang="es-E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1" name="Conector angular 60"/>
          <p:cNvCxnSpPr>
            <a:stCxn id="8" idx="3"/>
            <a:endCxn id="9" idx="2"/>
          </p:cNvCxnSpPr>
          <p:nvPr/>
        </p:nvCxnSpPr>
        <p:spPr>
          <a:xfrm flipH="1">
            <a:off x="2317555" y="2988891"/>
            <a:ext cx="7699305" cy="184666"/>
          </a:xfrm>
          <a:prstGeom prst="bentConnector4">
            <a:avLst>
              <a:gd name="adj1" fmla="val -2969"/>
              <a:gd name="adj2" fmla="val 1991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5382141" y="6324069"/>
            <a:ext cx="1852611" cy="33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uses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reference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endParaRPr lang="es-ES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7" name="Conector recto de flecha 66"/>
          <p:cNvCxnSpPr>
            <a:stCxn id="6" idx="0"/>
            <a:endCxn id="3" idx="2"/>
          </p:cNvCxnSpPr>
          <p:nvPr/>
        </p:nvCxnSpPr>
        <p:spPr>
          <a:xfrm flipH="1" flipV="1">
            <a:off x="5777518" y="3173557"/>
            <a:ext cx="8107" cy="104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785625" y="3480683"/>
            <a:ext cx="2267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err="1" smtClean="0"/>
              <a:t>conveys</a:t>
            </a:r>
            <a:r>
              <a:rPr lang="es-ES" dirty="0" smtClean="0"/>
              <a:t> </a:t>
            </a:r>
            <a:r>
              <a:rPr lang="es-ES" dirty="0" err="1" smtClean="0"/>
              <a:t>realisations</a:t>
            </a:r>
            <a:r>
              <a:rPr lang="es-ES" dirty="0" smtClean="0"/>
              <a:t> of</a:t>
            </a:r>
            <a:endParaRPr lang="es-ES" dirty="0"/>
          </a:p>
        </p:txBody>
      </p:sp>
      <p:cxnSp>
        <p:nvCxnSpPr>
          <p:cNvPr id="69" name="Conector recto de flecha 68"/>
          <p:cNvCxnSpPr>
            <a:stCxn id="8" idx="1"/>
            <a:endCxn id="3" idx="3"/>
          </p:cNvCxnSpPr>
          <p:nvPr/>
        </p:nvCxnSpPr>
        <p:spPr>
          <a:xfrm flipH="1">
            <a:off x="6152140" y="2988891"/>
            <a:ext cx="295549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6582902" y="2715735"/>
            <a:ext cx="185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defines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RPaM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1200" dirty="0" err="1" smtClean="0">
                <a:solidFill>
                  <a:schemeClr val="accent1">
                    <a:lumMod val="50000"/>
                  </a:schemeClr>
                </a:solidFill>
              </a:rPr>
              <a:t>domain</a:t>
            </a:r>
            <a:r>
              <a:rPr lang="es-ES" sz="1200" dirty="0" smtClean="0">
                <a:solidFill>
                  <a:schemeClr val="accent1">
                    <a:lumMod val="50000"/>
                  </a:schemeClr>
                </a:solidFill>
              </a:rPr>
              <a:t> 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13077" y="2512464"/>
            <a:ext cx="6016239" cy="3516273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20016285">
            <a:off x="7041991" y="4909390"/>
            <a:ext cx="4328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solidFill>
                  <a:srgbClr val="C00000"/>
                </a:solidFill>
              </a:rPr>
              <a:t>WHERE’S TOOP?</a:t>
            </a:r>
            <a:endParaRPr lang="en-GB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23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155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9</cp:revision>
  <dcterms:created xsi:type="dcterms:W3CDTF">2019-02-23T14:25:56Z</dcterms:created>
  <dcterms:modified xsi:type="dcterms:W3CDTF">2019-07-01T15:20:35Z</dcterms:modified>
</cp:coreProperties>
</file>