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421" r:id="rId4"/>
    <p:sldId id="335" r:id="rId5"/>
    <p:sldId id="480" r:id="rId6"/>
    <p:sldId id="696" r:id="rId7"/>
    <p:sldId id="481" r:id="rId8"/>
    <p:sldId id="482" r:id="rId9"/>
    <p:sldId id="523" r:id="rId10"/>
    <p:sldId id="735" r:id="rId11"/>
    <p:sldId id="736" r:id="rId12"/>
    <p:sldId id="527" r:id="rId13"/>
    <p:sldId id="737" r:id="rId14"/>
    <p:sldId id="738" r:id="rId15"/>
    <p:sldId id="744" r:id="rId16"/>
    <p:sldId id="489" r:id="rId17"/>
    <p:sldId id="637" r:id="rId18"/>
    <p:sldId id="745" r:id="rId19"/>
    <p:sldId id="791" r:id="rId20"/>
    <p:sldId id="746" r:id="rId21"/>
    <p:sldId id="285" r:id="rId22"/>
    <p:sldId id="323" r:id="rId23"/>
    <p:sldId id="286" r:id="rId24"/>
    <p:sldId id="287" r:id="rId25"/>
    <p:sldId id="288" r:id="rId26"/>
    <p:sldId id="289" r:id="rId27"/>
    <p:sldId id="754" r:id="rId28"/>
    <p:sldId id="290" r:id="rId29"/>
    <p:sldId id="291" r:id="rId30"/>
    <p:sldId id="292" r:id="rId31"/>
    <p:sldId id="324" r:id="rId32"/>
    <p:sldId id="294" r:id="rId33"/>
    <p:sldId id="325" r:id="rId34"/>
    <p:sldId id="295" r:id="rId35"/>
    <p:sldId id="296" r:id="rId36"/>
    <p:sldId id="297" r:id="rId37"/>
    <p:sldId id="308" r:id="rId38"/>
    <p:sldId id="298" r:id="rId39"/>
    <p:sldId id="309" r:id="rId40"/>
    <p:sldId id="310" r:id="rId41"/>
    <p:sldId id="299" r:id="rId42"/>
    <p:sldId id="312" r:id="rId43"/>
    <p:sldId id="300" r:id="rId44"/>
    <p:sldId id="301" r:id="rId45"/>
    <p:sldId id="497" r:id="rId46"/>
    <p:sldId id="775" r:id="rId47"/>
    <p:sldId id="783" r:id="rId48"/>
    <p:sldId id="784" r:id="rId49"/>
    <p:sldId id="785" r:id="rId50"/>
    <p:sldId id="786" r:id="rId51"/>
    <p:sldId id="753" r:id="rId52"/>
    <p:sldId id="787" r:id="rId53"/>
    <p:sldId id="749" r:id="rId54"/>
    <p:sldId id="752" r:id="rId55"/>
    <p:sldId id="788" r:id="rId56"/>
    <p:sldId id="750" r:id="rId57"/>
    <p:sldId id="751" r:id="rId58"/>
    <p:sldId id="789" r:id="rId59"/>
    <p:sldId id="790" r:id="rId60"/>
    <p:sldId id="479" r:id="rId61"/>
  </p:sldIdLst>
  <p:sldSz cx="9144000" cy="6858000" type="screen4x3"/>
  <p:notesSz cx="6858000" cy="9144000"/>
  <p:custDataLst>
    <p:tags r:id="rId6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9" userDrawn="1">
          <p15:clr>
            <a:srgbClr val="A4A3A4"/>
          </p15:clr>
        </p15:guide>
        <p15:guide id="2" pos="5390" userDrawn="1">
          <p15:clr>
            <a:srgbClr val="A4A3A4"/>
          </p15:clr>
        </p15:guide>
        <p15:guide id="3" pos="369" userDrawn="1">
          <p15:clr>
            <a:srgbClr val="A4A3A4"/>
          </p15:clr>
        </p15:guide>
        <p15:guide id="4" orient="horz" pos="39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5F5F5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0" autoAdjust="0"/>
    <p:restoredTop sz="93544" autoAdjust="0"/>
  </p:normalViewPr>
  <p:slideViewPr>
    <p:cSldViewPr snapToGrid="0" showGuides="1">
      <p:cViewPr>
        <p:scale>
          <a:sx n="99" d="100"/>
          <a:sy n="99" d="100"/>
        </p:scale>
        <p:origin x="953" y="48"/>
      </p:cViewPr>
      <p:guideLst>
        <p:guide orient="horz" pos="439"/>
        <p:guide pos="5390"/>
        <p:guide pos="369"/>
        <p:guide orient="horz" pos="39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F77A35D-01FD-AC76-8931-8A23E81D95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C15844-D4F2-4187-AEEA-7A523B68BF4F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5B81BB2-7314-814A-13DB-B5A4E688B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A2A6E40-9E69-5ED3-0995-10378FBFD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BA835D4-4482-FAF3-4EA8-31EBFD326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200AD9-E32E-43CC-8D27-AEDEC91D10CF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19F4FA9-85EB-56A7-C5E4-07701C054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482081C-329B-EB4C-FE1B-302BCE4D5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4936EBE6-05A1-1DFF-5152-85D264FC1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065140-4FD0-41E0-A2FC-9375C85919B5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79CD1C4-58CE-2A70-930B-C458905FB1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9687037-F077-5723-4528-5A4BBFC2C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65548EBF-0724-EEA6-2416-6761FF046C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25213E-E93A-49EF-9868-D3BAAF7BB2A9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A1373C0-575B-EAE8-843C-E3E8AD578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8E34566-6038-6C6E-000E-6ED5FFFAE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074C52EB-34F9-2427-3E30-E1F960E62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5960ED-7476-414F-A7D9-91FC93094D62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0E6E4D6-0130-8A89-5DED-5B679743A3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1428BC3-0048-352A-439F-AC74195A0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08E0B36C-E6D5-E31C-53EE-C82F829D0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839DD7-30A6-4DB5-95EB-BFB2063729DD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BC3741D-0B6B-980E-98BD-4B2582A619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A270DD7-2599-6D72-2278-94F6F43B7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AE2FCC3-9C92-FF3E-C679-D87429129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30D23F-A86F-4B94-9D5D-9B803B4000F4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71DDF595-E46C-51BA-B84D-2008927064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C5296CD-8BE0-70B9-EE14-DD9F1D0D9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4CD6F6B7-B087-52B7-B67F-AC1EFF51F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85DCE2-5D9C-4594-8D66-1AF339B8CD62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4EA19D5-3C76-9C24-68EF-CAA3D70795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36AD376-5E58-04F7-1BC3-27039E5CB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D328EDDA-AB0E-71FB-07FA-AA3F19F01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645D6C-EA7D-4D8D-B198-A8337DC0E6A4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12CA7E75-76BB-5484-4809-D8A9E41BD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FDCF29D1-35A5-0CCF-72FA-03600EC63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AC8C78FE-1F9B-4E86-983B-70CD66507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B15797-EFC8-447B-87C7-3F85A5BFC4D7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74489AF-2776-B265-74C8-5DADE5FDE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6049414-D365-21A0-21BB-6A6A7F9A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3C5BBF9F-9B45-903B-9BF4-630ACF91A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933612-02BD-449A-8CEB-BC6590BF0032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9F29555-CAE8-C4A0-34F6-8840682F2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91AC513-15C2-09E9-93FE-6FD8F3B9D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D9D6383-4869-16EB-3448-4BE245F9B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765198-990D-4203-8DA4-A831EDEC8471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209D006-E2D9-03AD-672E-557B26DBD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30E1A64-E3AF-64CA-9415-1067A847D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56CF8F2C-5310-7D10-2C1E-87C517247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F7067F-9762-4F16-8524-A31328B1034D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CDAB683C-6681-65AC-E551-EB17FDB62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492BAB7-F1FC-EC09-23B0-2F0970F4A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3BB48BC9-D074-7CC4-B9B4-E43C2A3A55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60ADE3-1DB3-4025-96D7-80C40CABDF24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CE1CA4B-BEF0-F591-3CC3-4C87AB68A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A873E55-0CB9-DD36-D9D6-29B861B2E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EFE1A9DD-7183-5F05-54CF-AF91FA731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BCC918-9F68-44BA-BD04-FFDC8B9F693B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CABAEA1-63FA-253F-AAFB-B2AD27BC1F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8844194C-5FE0-BFE1-FC28-12595502C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C1F758CB-8CAC-2829-202F-7BA20EC6C6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22CFFC-2EDE-4A6B-9378-8BF56F5C60DB}" type="slidenum">
              <a:rPr lang="en-US" altLang="zh-CN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B7B885E5-1E4A-E558-C053-CD9CFCEB2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85A3C266-DA60-F538-7675-7C7E96120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6D416DA-A2D9-479D-530F-69DC24977E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57E108-05EA-4B80-9F52-6B5E049F85A3}" type="slidenum">
              <a:rPr lang="en-US" altLang="zh-CN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6F86DF9-657E-4BCC-D353-65CED9D32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09384789-F096-A6EF-CE95-5A440B206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3"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/>
              <a:t>运算器对二进制数进行算术运算和逻辑运算，并获得计算结果；控制器负责从存储器中取出指令，确定指令类型，并对指令进行译码并执行；存储器用来存放计算机程序和数据，这里是内存（</a:t>
            </a:r>
            <a:r>
              <a:rPr lang="en-US" altLang="zh-CN"/>
              <a:t>RAM</a:t>
            </a:r>
            <a:r>
              <a:rPr lang="zh-CN" altLang="en-US"/>
              <a:t>）；输入设备包括鼠标、键盘等，能够把信息转换成二进制，以便存入计算机；输出设备是指显示器、打印机、绘图仪等。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942455" y="2929890"/>
            <a:ext cx="1774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  <a:p>
            <a:r>
              <a:rPr lang="zh-CN" altLang="en-US" dirty="0"/>
              <a:t>北京邮电大学</a:t>
            </a:r>
          </a:p>
          <a:p>
            <a:r>
              <a:rPr lang="zh-CN" altLang="en-US" dirty="0"/>
              <a:t>人工智能学院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73440" y="2716530"/>
            <a:ext cx="538480" cy="1361440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1" y="2716812"/>
            <a:ext cx="6939915" cy="1362075"/>
            <a:chOff x="0" y="2716812"/>
            <a:chExt cx="6811694" cy="1362075"/>
          </a:xfrm>
        </p:grpSpPr>
        <p:sp>
          <p:nvSpPr>
            <p:cNvPr id="30" name="矩形 29"/>
            <p:cNvSpPr/>
            <p:nvPr/>
          </p:nvSpPr>
          <p:spPr>
            <a:xfrm>
              <a:off x="0" y="3805202"/>
              <a:ext cx="6811071" cy="273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6811071" cy="993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6880" y="2861592"/>
              <a:ext cx="4114814" cy="74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计算导论与程序设计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49244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873125" y="575310"/>
            <a:ext cx="747268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小数部分转换</a:t>
            </a: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基本方法：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乘R取整（R可以为2、8、16），顺序读数。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0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举例：</a:t>
            </a:r>
            <a:r>
              <a:rPr lang="zh-CN" altLang="en-US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将十进制数0.125、</a:t>
            </a:r>
            <a:r>
              <a:rPr lang="en-US" altLang="zh-CN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0.67</a:t>
            </a:r>
            <a:r>
              <a:rPr lang="zh-CN" altLang="en-US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0.67</a:t>
            </a:r>
            <a:r>
              <a:rPr lang="zh-CN" altLang="en-US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分别转换为二进制、</a:t>
            </a:r>
          </a:p>
          <a:p>
            <a:pPr marL="457200" lvl="1" indent="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</a:t>
            </a:r>
            <a:r>
              <a:rPr lang="zh-CN" altLang="en-US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八进制和十六进制数。</a:t>
            </a:r>
          </a:p>
          <a:p>
            <a:pPr marL="457200" lvl="1" indent="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000" b="1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解：</a:t>
            </a:r>
            <a:endParaRPr lang="zh-CN" altLang="en-US" sz="20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9900CC"/>
                </a:solidFill>
                <a:sym typeface="+mn-ea"/>
              </a:rPr>
              <a:t>       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  <a:buFont typeface="Wingdings" panose="05000000000000000000" charset="0"/>
              <a:buChar char="Ø"/>
            </a:pPr>
            <a:endParaRPr lang="zh-CN" altLang="en-US" sz="2200" dirty="0">
              <a:sym typeface="+mn-ea"/>
            </a:endParaRPr>
          </a:p>
          <a:p>
            <a:pPr marL="457200" lvl="1" indent="0" algn="just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200" dirty="0"/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1530350" y="2997518"/>
          <a:ext cx="4780865" cy="21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00425" imgH="1600200" progId="PBrush">
                  <p:embed/>
                </p:oleObj>
              </mc:Choice>
              <mc:Fallback>
                <p:oleObj r:id="rId3" imgW="3400425" imgH="160020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0350" y="2997518"/>
                        <a:ext cx="4780865" cy="21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55775" y="5384483"/>
            <a:ext cx="5080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所以，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(0.125)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</a:rPr>
              <a:t>10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=(0.001)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</a:rPr>
              <a:t>2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3757930" cy="697230"/>
            <a:chOff x="0" y="0"/>
            <a:chExt cx="5918" cy="1098"/>
          </a:xfrm>
        </p:grpSpPr>
        <p:sp>
          <p:nvSpPr>
            <p:cNvPr id="10" name="文本框 9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进制数转换</a:t>
              </a:r>
            </a:p>
          </p:txBody>
        </p:sp>
        <p:pic>
          <p:nvPicPr>
            <p:cNvPr id="11" name="图片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134" cy="10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263650" y="2690336"/>
            <a:ext cx="5080000" cy="5530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762000" algn="just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所以，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(0.67)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=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(0.52702)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</p:blipFill>
        <p:spPr>
          <a:xfrm>
            <a:off x="2232025" y="5676741"/>
            <a:ext cx="578167" cy="19081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55090" y="5161280"/>
            <a:ext cx="5080000" cy="523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762000" algn="just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所以，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(0.67)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(0.AB851)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16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/>
        </p:blipFill>
        <p:spPr>
          <a:xfrm>
            <a:off x="2032000" y="6476841"/>
            <a:ext cx="578167" cy="190817"/>
          </a:xfrm>
          <a:prstGeom prst="rect">
            <a:avLst/>
          </a:prstGeom>
        </p:spPr>
      </p:pic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1838" y="1004888"/>
            <a:ext cx="3991044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2165" y="3431540"/>
            <a:ext cx="4177906" cy="18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5"/>
          <p:cNvGrpSpPr/>
          <p:nvPr/>
        </p:nvGrpSpPr>
        <p:grpSpPr>
          <a:xfrm>
            <a:off x="0" y="0"/>
            <a:ext cx="3757930" cy="697230"/>
            <a:chOff x="0" y="0"/>
            <a:chExt cx="5918" cy="1098"/>
          </a:xfrm>
        </p:grpSpPr>
        <p:sp>
          <p:nvSpPr>
            <p:cNvPr id="17" name="文本框 1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进制数转换</a:t>
              </a:r>
            </a:p>
          </p:txBody>
        </p:sp>
        <p:pic>
          <p:nvPicPr>
            <p:cNvPr id="18" name="图片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134" cy="10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601345" y="1097280"/>
            <a:ext cx="6928485" cy="4949825"/>
          </a:xfrm>
        </p:spPr>
        <p:txBody>
          <a:bodyPr>
            <a:normAutofit/>
          </a:bodyPr>
          <a:lstStyle/>
          <a:p>
            <a:pPr marL="914400" lvl="2"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  <a:buFont typeface="Wingdings" panose="05000000000000000000" charset="0"/>
              <a:buChar char="Ø"/>
            </a:pPr>
            <a:endParaRPr lang="zh-CN" altLang="en-US" sz="2200" dirty="0">
              <a:sym typeface="+mn-ea"/>
            </a:endParaRPr>
          </a:p>
          <a:p>
            <a:pPr marL="457200" lvl="1" indent="0" algn="just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1383665" y="1097280"/>
            <a:ext cx="6164580" cy="16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</a:p>
          <a:p>
            <a:pPr marL="0" indent="0" algn="just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2200" dirty="0">
                <a:latin typeface="楷体" panose="02010609060101010101" charset="-122"/>
                <a:ea typeface="楷体" panose="02010609060101010101" charset="-122"/>
              </a:rPr>
              <a:t>当十进制数既有整数又有小数时，可按上面介绍的方法将整数和小数分别进行转换，然后合并。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3757930" cy="697230"/>
            <a:chOff x="0" y="0"/>
            <a:chExt cx="5918" cy="1098"/>
          </a:xfrm>
        </p:grpSpPr>
        <p:sp>
          <p:nvSpPr>
            <p:cNvPr id="8" name="文本框 7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进制数转换</a:t>
              </a:r>
            </a:p>
          </p:txBody>
        </p:sp>
        <p:pic>
          <p:nvPicPr>
            <p:cNvPr id="10" name="图片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34" cy="10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873125" y="575310"/>
            <a:ext cx="7472680" cy="195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．二进制、八进制和十六进制数之间的转换</a:t>
            </a: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为了方便，二进制数常用八进制或十六进制数表示。每位八进制或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十六进制数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可转换为等值的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位或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位二进制数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二进制、八进制和十六进制数之间的转换关系如表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-2所示。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8" y="3054350"/>
            <a:ext cx="8007035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115185" y="2558415"/>
            <a:ext cx="53714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-2 二进制、八进制和十六进制数之间的关系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3757930" cy="697230"/>
            <a:chOff x="0" y="0"/>
            <a:chExt cx="5918" cy="1098"/>
          </a:xfrm>
        </p:grpSpPr>
        <p:sp>
          <p:nvSpPr>
            <p:cNvPr id="12" name="文本框 11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进制数转换</a:t>
              </a:r>
            </a:p>
          </p:txBody>
        </p:sp>
        <p:pic>
          <p:nvPicPr>
            <p:cNvPr id="13" name="图片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134" cy="10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873125" y="899160"/>
            <a:ext cx="747268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八进制和十六进制数转换成二进制数</a:t>
            </a: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基本方法：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将每位八进制或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十六进制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数用3位或4位二进制数代替，小数点不动。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举例：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将八进制721.67和十六进制7A8E.6C转换成二进制数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</a:p>
          <a:p>
            <a:pPr marL="457200" lvl="1" indent="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解：</a:t>
            </a:r>
          </a:p>
          <a:p>
            <a:pPr marL="457200" lvl="1"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9900C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en-US" altLang="zh-CN" sz="2000" dirty="0">
                <a:solidFill>
                  <a:srgbClr val="9900C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721.67 = 111  010  001.110  111</a:t>
            </a:r>
          </a:p>
          <a:p>
            <a:pPr marL="457200" lvl="1"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所以，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(721.67)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8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=(111010001.110111 )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7A8E.6C = 0111  1010  1000  1110. 0110 1101</a:t>
            </a:r>
          </a:p>
          <a:p>
            <a:pPr marL="457200" lvl="1"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所以，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(7A8E.6C)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=(111101010001110.01101101 )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 typeface="Wingdings" panose="05000000000000000000" charset="0"/>
              <a:buChar char="Ø"/>
            </a:pPr>
            <a:endParaRPr lang="zh-CN" altLang="en-US" sz="2200" dirty="0">
              <a:sym typeface="+mn-ea"/>
            </a:endParaRPr>
          </a:p>
          <a:p>
            <a:pPr marL="457200" lvl="1" indent="0" algn="just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757930" cy="697230"/>
            <a:chOff x="0" y="0"/>
            <a:chExt cx="5918" cy="1098"/>
          </a:xfrm>
        </p:grpSpPr>
        <p:sp>
          <p:nvSpPr>
            <p:cNvPr id="4" name="文本框 3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进制数转换</a:t>
              </a:r>
            </a:p>
          </p:txBody>
        </p:sp>
        <p:pic>
          <p:nvPicPr>
            <p:cNvPr id="8" name="图片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34" cy="10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873125" y="899160"/>
            <a:ext cx="7472680" cy="5182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二进制数转换成八进制和十六进制数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基本方法：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对于某个二进制数，从小数点开始，向左或向右每3位一组（不足3位补0），按对应位置写出等值的八进制数及对应的小数点，即可得到转换后的八进制数。对于十六进制数的情况，有所不同的是每4位一组。</a:t>
            </a: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举例：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二进制数11010111.1011分别转换成八进制和十六进制数。</a:t>
            </a:r>
            <a:endParaRPr lang="zh-CN" altLang="en-US" sz="2000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lvl="1" indent="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解：</a:t>
            </a:r>
            <a:r>
              <a:rPr lang="en-US" altLang="zh-CN" sz="2000" dirty="0">
                <a:solidFill>
                  <a:srgbClr val="9900C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011  010  111.101  100 =327.54</a:t>
            </a:r>
          </a:p>
          <a:p>
            <a:pPr marL="457200" lvl="1"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所以，(11010111.1011)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=(327.54)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1101  0111 . 1011 = D7.B</a:t>
            </a:r>
          </a:p>
          <a:p>
            <a:pPr marL="457200" lvl="1"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所以，(11010111.1011)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=(D7.B)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757930" cy="697230"/>
            <a:chOff x="0" y="0"/>
            <a:chExt cx="5918" cy="1098"/>
          </a:xfrm>
        </p:grpSpPr>
        <p:sp>
          <p:nvSpPr>
            <p:cNvPr id="4" name="文本框 3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进制数转换</a:t>
              </a:r>
            </a:p>
          </p:txBody>
        </p:sp>
        <p:pic>
          <p:nvPicPr>
            <p:cNvPr id="8" name="图片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34" cy="10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540" y="-2540"/>
            <a:ext cx="3760470" cy="698400"/>
            <a:chOff x="-4" y="-4"/>
            <a:chExt cx="5922" cy="1100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计算机中数的表示</a:t>
              </a:r>
            </a:p>
          </p:txBody>
        </p:sp>
        <p:graphicFrame>
          <p:nvGraphicFramePr>
            <p:cNvPr id="16" name="对象 15"/>
            <p:cNvGraphicFramePr/>
            <p:nvPr/>
          </p:nvGraphicFramePr>
          <p:xfrm>
            <a:off x="-4" y="-4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704850" imgH="692150" progId="Paint.Picture">
                    <p:embed/>
                  </p:oleObj>
                </mc:Choice>
                <mc:Fallback>
                  <p:oleObj r:id="rId3" imgW="704850" imgH="692150" progId="Paint.Picture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4" y="-4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469554" y="730885"/>
            <a:ext cx="7482955" cy="5168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1" indent="457200" algn="just">
              <a:lnSpc>
                <a:spcPct val="150000"/>
              </a:lnSpc>
              <a:buFont typeface="Wingdings" panose="05000000000000000000" charset="0"/>
              <a:buNone/>
            </a:pPr>
            <a:endParaRPr sz="2200" dirty="0">
              <a:cs typeface="楷体" panose="02010609060101010101" charset="-122"/>
              <a:sym typeface="+mn-ea"/>
            </a:endParaRPr>
          </a:p>
          <a:p>
            <a:pPr marL="457200" lvl="1" indent="45720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计算机中，关于数的表示有以下概念：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机器数</a:t>
            </a:r>
            <a:r>
              <a:rPr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：用0、1表示的数；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无符号数</a:t>
            </a:r>
            <a:r>
              <a:rPr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：用机器数表示的正数</a:t>
            </a:r>
            <a:r>
              <a:rPr lang="zh-CN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，无符号位</a:t>
            </a:r>
            <a:r>
              <a:rPr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有符号数</a:t>
            </a:r>
            <a:r>
              <a:rPr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：可以区分正、负的机器数，即在最高位添加1个符号位——0表示正数，1表示负数</a:t>
            </a:r>
            <a:r>
              <a:rPr lang="zh-CN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sz="22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真值</a:t>
            </a:r>
            <a:r>
              <a:rPr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：机器数所代表的实际数，一般写成十进制数的形式。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endParaRPr lang="zh-CN" altLang="en-US" sz="2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endParaRPr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85190" y="730885"/>
                <a:ext cx="6827520" cy="516826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457200" lvl="1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．有符号数的表示</a:t>
                </a:r>
              </a:p>
              <a:p>
                <a:pPr marL="457200" lvl="1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可以用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原码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、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反码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或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补码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来表示有符号数。</a:t>
                </a:r>
              </a:p>
              <a:p>
                <a:pPr marL="0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）原码</a:t>
                </a:r>
              </a:p>
              <a:p>
                <a:pPr lvl="1" indent="0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altLang="zh-C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 原码最高位是符号位，0表示正数，1表示负数。</a:t>
                </a:r>
              </a:p>
              <a:p>
                <a:pPr lvl="1" indent="0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举例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：求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  <a:sym typeface="+mn-ea"/>
                      </a:rPr>
                      <m:t>±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76)</a:t>
                </a:r>
                <a:r>
                  <a:rPr lang="zh-CN" altLang="en-US" sz="2200" baseline="-25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的原码。</a:t>
                </a:r>
              </a:p>
              <a:p>
                <a:pPr lvl="1" indent="0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解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：   (76)</a:t>
                </a:r>
                <a:r>
                  <a:rPr lang="zh-CN" altLang="en-US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＝(1001100)</a:t>
                </a:r>
                <a:r>
                  <a:rPr lang="zh-CN" altLang="en-US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</a:p>
              <a:p>
                <a:pPr lvl="1" indent="0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所以，+76=01001100，-76=11001100。</a:t>
                </a:r>
              </a:p>
              <a:p>
                <a:pPr lvl="1" indent="0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altLang="zh-CN" sz="2200" b="1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 </a:t>
                </a:r>
                <a:endParaRPr lang="zh-CN" altLang="en-US" sz="22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endParaRPr>
              </a:p>
              <a:p>
                <a:pPr marL="0" lvl="1" indent="457200" fontAlgn="auto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2200" dirty="0"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  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   </a:t>
                </a:r>
                <a:endParaRPr lang="zh-CN" altLang="en-US" sz="22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endParaRPr>
              </a:p>
              <a:p>
                <a:pPr marL="0" indent="0" algn="just" fontAlgn="auto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charset="0"/>
                  <a:buNone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</a:t>
                </a:r>
                <a:r>
                  <a:rPr lang="en-US" altLang="zh-CN" sz="2000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  </a:t>
                </a:r>
                <a:endParaRPr sz="20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" y="730885"/>
                <a:ext cx="6827520" cy="5168265"/>
              </a:xfrm>
              <a:prstGeom prst="rect">
                <a:avLst/>
              </a:prstGeom>
              <a:blipFill rotWithShape="1">
                <a:blip r:embed="rId3"/>
                <a:stretch>
                  <a:fillRect b="-2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-2540" y="-2540"/>
            <a:ext cx="3760470" cy="698400"/>
            <a:chOff x="-4" y="-4"/>
            <a:chExt cx="5922" cy="1100"/>
          </a:xfrm>
        </p:grpSpPr>
        <p:sp>
          <p:nvSpPr>
            <p:cNvPr id="4" name="文本框 3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计算机中数的表示</a:t>
              </a:r>
            </a:p>
          </p:txBody>
        </p:sp>
        <p:graphicFrame>
          <p:nvGraphicFramePr>
            <p:cNvPr id="5" name="对象 4"/>
            <p:cNvGraphicFramePr/>
            <p:nvPr/>
          </p:nvGraphicFramePr>
          <p:xfrm>
            <a:off x="-4" y="-4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704850" imgH="692150" progId="Paint.Picture">
                    <p:embed/>
                  </p:oleObj>
                </mc:Choice>
                <mc:Fallback>
                  <p:oleObj r:id="rId4" imgW="704850" imgH="692150" progId="Paint.Picture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4" y="-4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D2346BA8-A41A-921F-7CC1-8F295205D52B}"/>
              </a:ext>
            </a:extLst>
          </p:cNvPr>
          <p:cNvSpPr txBox="1">
            <a:spLocks/>
          </p:cNvSpPr>
          <p:nvPr/>
        </p:nvSpPr>
        <p:spPr>
          <a:xfrm>
            <a:off x="1486693" y="4362766"/>
            <a:ext cx="7772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原码的问题</a:t>
            </a:r>
          </a:p>
          <a:p>
            <a:pPr lvl="1"/>
            <a:r>
              <a:rPr lang="zh-CN" altLang="en-US" dirty="0"/>
              <a:t>异号数相加</a:t>
            </a:r>
          </a:p>
          <a:p>
            <a:pPr lvl="2"/>
            <a:r>
              <a:rPr lang="en-US" altLang="zh-CN" dirty="0">
                <a:solidFill>
                  <a:srgbClr val="0066FF"/>
                </a:solidFill>
              </a:rPr>
              <a:t>(-3)+2 = 10000011  +  00000010=???</a:t>
            </a:r>
          </a:p>
          <a:p>
            <a:pPr lvl="1"/>
            <a:r>
              <a:rPr lang="zh-CN" altLang="en-US" dirty="0"/>
              <a:t>同号数相减</a:t>
            </a:r>
          </a:p>
          <a:p>
            <a:pPr lvl="2"/>
            <a:r>
              <a:rPr lang="en-US" altLang="zh-CN" dirty="0">
                <a:solidFill>
                  <a:srgbClr val="0066FF"/>
                </a:solidFill>
              </a:rPr>
              <a:t>3-2 = 00000011 </a:t>
            </a:r>
            <a:r>
              <a:rPr lang="en-US" altLang="zh-CN" dirty="0">
                <a:solidFill>
                  <a:srgbClr val="0066FF"/>
                </a:solidFill>
                <a:latin typeface="华文中宋" panose="02010600040101010101" pitchFamily="2" charset="-122"/>
              </a:rPr>
              <a:t>–</a:t>
            </a:r>
            <a:r>
              <a:rPr lang="en-US" altLang="zh-CN" dirty="0">
                <a:solidFill>
                  <a:srgbClr val="0066FF"/>
                </a:solidFill>
              </a:rPr>
              <a:t> 00000010 = 00000001</a:t>
            </a:r>
          </a:p>
          <a:p>
            <a:pPr lvl="1"/>
            <a:endParaRPr lang="en-US" altLang="zh-CN" dirty="0">
              <a:solidFill>
                <a:srgbClr val="FF3300"/>
              </a:solidFill>
            </a:endParaRPr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C3462C16-3E92-20C9-EDEF-3E8619F696B1}"/>
              </a:ext>
            </a:extLst>
          </p:cNvPr>
          <p:cNvSpPr/>
          <p:nvPr/>
        </p:nvSpPr>
        <p:spPr>
          <a:xfrm>
            <a:off x="7881017" y="4986259"/>
            <a:ext cx="762842" cy="1076061"/>
          </a:xfrm>
          <a:prstGeom prst="mathMultipl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190" y="730885"/>
            <a:ext cx="6827520" cy="5168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1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）反码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lang="en-US" altLang="zh-CN" sz="22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正数反码与原码相同，负数反码是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将其原码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除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符号位外按位取反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举例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：(+5)</a:t>
            </a:r>
            <a:r>
              <a:rPr lang="zh-CN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反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＝00000101，(-5)</a:t>
            </a:r>
            <a:r>
              <a:rPr lang="zh-CN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反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＝11111010，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(+0)</a:t>
            </a:r>
            <a:r>
              <a:rPr lang="zh-CN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反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＝00000000，(-0)</a:t>
            </a:r>
            <a:r>
              <a:rPr lang="zh-CN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反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＝11111111，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(+127)</a:t>
            </a:r>
            <a:r>
              <a:rPr lang="zh-CN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反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＝01111111，(-127)</a:t>
            </a:r>
            <a:r>
              <a:rPr lang="zh-CN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反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＝10000000。</a:t>
            </a:r>
            <a:endParaRPr sz="22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540" y="-2540"/>
            <a:ext cx="3760470" cy="698400"/>
            <a:chOff x="-4" y="-4"/>
            <a:chExt cx="5922" cy="1100"/>
          </a:xfrm>
        </p:grpSpPr>
        <p:sp>
          <p:nvSpPr>
            <p:cNvPr id="4" name="文本框 3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计算机中数的表示</a:t>
              </a:r>
            </a:p>
          </p:txBody>
        </p:sp>
        <p:graphicFrame>
          <p:nvGraphicFramePr>
            <p:cNvPr id="5" name="对象 4"/>
            <p:cNvGraphicFramePr/>
            <p:nvPr/>
          </p:nvGraphicFramePr>
          <p:xfrm>
            <a:off x="-4" y="-4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704850" imgH="692150" progId="Paint.Picture">
                    <p:embed/>
                  </p:oleObj>
                </mc:Choice>
                <mc:Fallback>
                  <p:oleObj r:id="rId3" imgW="704850" imgH="692150" progId="Paint.Picture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4" y="-4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191A2-B6DF-7CDC-A6D5-18072B88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0F9CC-BDEB-1BB6-5A3F-5017D3C33D24}"/>
              </a:ext>
            </a:extLst>
          </p:cNvPr>
          <p:cNvSpPr txBox="1">
            <a:spLocks/>
          </p:cNvSpPr>
          <p:nvPr/>
        </p:nvSpPr>
        <p:spPr>
          <a:xfrm>
            <a:off x="106091" y="1577974"/>
            <a:ext cx="914400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反码的加法规则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800" dirty="0"/>
              <a:t>		（</a:t>
            </a:r>
            <a:r>
              <a:rPr lang="en-US" altLang="zh-CN" sz="2800" dirty="0"/>
              <a:t>1</a:t>
            </a:r>
            <a:r>
              <a:rPr lang="zh-CN" altLang="en-US" sz="2800" dirty="0"/>
              <a:t>）将两个数变为反码，直接相加；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800" dirty="0"/>
              <a:t>		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FF0000"/>
                </a:solidFill>
              </a:rPr>
              <a:t>将进位加到和的最低位</a:t>
            </a:r>
            <a:r>
              <a:rPr lang="zh-CN" altLang="en-US" sz="2800" dirty="0"/>
              <a:t>，就是和的反码。</a:t>
            </a:r>
          </a:p>
          <a:p>
            <a:endParaRPr lang="zh-CN" altLang="en-US" sz="2800" dirty="0"/>
          </a:p>
          <a:p>
            <a:r>
              <a:rPr lang="zh-CN" altLang="en-US" sz="2800" dirty="0"/>
              <a:t>例如，用反码计算</a:t>
            </a:r>
            <a:r>
              <a:rPr lang="en-US" altLang="zh-CN" sz="2800" dirty="0"/>
              <a:t>-75+85</a:t>
            </a:r>
            <a:r>
              <a:rPr lang="zh-CN" altLang="en-US" sz="2800" dirty="0"/>
              <a:t>：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800" dirty="0"/>
              <a:t>		  </a:t>
            </a:r>
            <a:r>
              <a:rPr lang="en-US" altLang="zh-CN" sz="2800" dirty="0"/>
              <a:t>(-75)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=(11001011)</a:t>
            </a:r>
            <a:r>
              <a:rPr lang="zh-CN" altLang="en-US" sz="2800" baseline="-25000" dirty="0"/>
              <a:t>原</a:t>
            </a:r>
            <a:r>
              <a:rPr lang="zh-CN" altLang="en-US" sz="2800" dirty="0"/>
              <a:t> </a:t>
            </a:r>
            <a:r>
              <a:rPr lang="en-US" altLang="zh-CN" sz="2800" dirty="0"/>
              <a:t>= (10110100)</a:t>
            </a:r>
            <a:r>
              <a:rPr lang="zh-CN" altLang="en-US" sz="2800" baseline="-25000" dirty="0"/>
              <a:t>反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800" dirty="0"/>
              <a:t>		  </a:t>
            </a:r>
            <a:r>
              <a:rPr lang="en-US" altLang="zh-CN" sz="2800" dirty="0"/>
              <a:t>(85)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 = (01010101)</a:t>
            </a:r>
            <a:r>
              <a:rPr lang="zh-CN" altLang="en-US" sz="2800" baseline="-25000" dirty="0"/>
              <a:t>反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800" dirty="0"/>
              <a:t>		 </a:t>
            </a:r>
            <a:r>
              <a:rPr lang="en-US" altLang="zh-CN" sz="2800" dirty="0"/>
              <a:t>(10110100)</a:t>
            </a:r>
            <a:r>
              <a:rPr lang="zh-CN" altLang="en-US" sz="2800" baseline="-25000" dirty="0"/>
              <a:t>反</a:t>
            </a:r>
            <a:r>
              <a:rPr lang="en-US" altLang="zh-CN" sz="2800" dirty="0"/>
              <a:t>+(01010101)</a:t>
            </a:r>
            <a:r>
              <a:rPr lang="zh-CN" altLang="en-US" sz="2800" baseline="-25000" dirty="0"/>
              <a:t>反</a:t>
            </a:r>
            <a:r>
              <a:rPr lang="zh-CN" altLang="en-US" sz="2800" dirty="0"/>
              <a:t> </a:t>
            </a:r>
            <a:r>
              <a:rPr lang="en-US" altLang="zh-CN" sz="2800" dirty="0"/>
              <a:t>= (00001010)</a:t>
            </a:r>
            <a:r>
              <a:rPr lang="zh-CN" altLang="en-US" sz="2800" baseline="-25000" dirty="0"/>
              <a:t>反</a:t>
            </a:r>
            <a:r>
              <a:rPr lang="zh-CN" altLang="en-US" sz="2800" dirty="0"/>
              <a:t> </a:t>
            </a:r>
            <a:r>
              <a:rPr lang="en-US" altLang="zh-CN" sz="2800" dirty="0"/>
              <a:t>= (10)</a:t>
            </a:r>
            <a:r>
              <a:rPr lang="en-US" altLang="zh-CN" sz="28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7327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4450" y="2844800"/>
            <a:ext cx="4112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进制转换与内存工作模型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14420" y="3375025"/>
            <a:ext cx="4592320" cy="10795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190" y="730885"/>
            <a:ext cx="6827520" cy="5168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1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3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）补码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正数补码与其原码相同，负数补码是其反码加1。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举例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：(+5)补＝00000101，(-5)补＝11111011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(+0)补＝(-0)补＝00000000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(+127)补＝01111111，(-127)补＝10000001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(-128)补＝10000000（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这个数特殊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）。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一字节二进制数原码、反码和补码如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表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-3所示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endParaRPr sz="22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540" y="-2540"/>
            <a:ext cx="3760470" cy="698400"/>
            <a:chOff x="-4" y="-4"/>
            <a:chExt cx="5922" cy="1100"/>
          </a:xfrm>
        </p:grpSpPr>
        <p:sp>
          <p:nvSpPr>
            <p:cNvPr id="4" name="文本框 3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计算机中数的表示</a:t>
              </a:r>
            </a:p>
          </p:txBody>
        </p:sp>
        <p:graphicFrame>
          <p:nvGraphicFramePr>
            <p:cNvPr id="5" name="对象 4"/>
            <p:cNvGraphicFramePr/>
            <p:nvPr/>
          </p:nvGraphicFramePr>
          <p:xfrm>
            <a:off x="-4" y="-4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704850" imgH="692150" progId="Paint.Picture">
                    <p:embed/>
                  </p:oleObj>
                </mc:Choice>
                <mc:Fallback>
                  <p:oleObj r:id="rId3" imgW="704850" imgH="692150" progId="Paint.Picture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4" y="-4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EF98C23D-A8C4-2364-3AF7-12075C3BA4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C7BEB37-EF4B-4F30-9F78-DDB04AD31C41}" type="slidenum">
              <a:rPr lang="en-US" altLang="ko-KR" sz="1400">
                <a:solidFill>
                  <a:srgbClr val="FFFFFF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</a:t>
            </a:r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</a:rPr>
              <a:t>49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C84194E-4ADA-7DC5-23FB-55EF0539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数值编码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B4C54EB-DB39-2B04-1E44-3A71ADF6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125" y="1500188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/>
              <a:t>补码运算</a:t>
            </a:r>
          </a:p>
          <a:p>
            <a:pPr lvl="1" eaLnBrk="1" hangingPunct="1"/>
            <a:r>
              <a:rPr lang="zh-CN" altLang="en-US"/>
              <a:t>引入补码的主要目的在于简化减法运算，可以把减法运算用补码加法来实现。计算机中就只有加法计算。</a:t>
            </a:r>
          </a:p>
          <a:p>
            <a:pPr lvl="1" eaLnBrk="1" hangingPunct="1"/>
            <a:r>
              <a:rPr lang="zh-CN" altLang="en-US"/>
              <a:t>补码运算定律：</a:t>
            </a:r>
            <a:r>
              <a:rPr lang="en-US" altLang="zh-CN"/>
              <a:t>( x + y )</a:t>
            </a:r>
            <a:r>
              <a:rPr lang="zh-CN" altLang="en-US" baseline="-25000"/>
              <a:t>补</a:t>
            </a:r>
            <a:r>
              <a:rPr lang="zh-CN" altLang="en-US"/>
              <a:t>＝</a:t>
            </a:r>
            <a:r>
              <a:rPr lang="en-US" altLang="zh-CN"/>
              <a:t>( x )</a:t>
            </a:r>
            <a:r>
              <a:rPr lang="zh-CN" altLang="en-US" baseline="-25000"/>
              <a:t>补</a:t>
            </a:r>
            <a:r>
              <a:rPr lang="zh-CN" altLang="en-US"/>
              <a:t>  </a:t>
            </a:r>
            <a:r>
              <a:rPr lang="en-US" altLang="zh-CN"/>
              <a:t>+ ( y )</a:t>
            </a:r>
            <a:r>
              <a:rPr lang="zh-CN" altLang="en-US" baseline="-25000"/>
              <a:t>补</a:t>
            </a:r>
          </a:p>
          <a:p>
            <a:pPr lvl="1" eaLnBrk="1" hangingPunct="1"/>
            <a:r>
              <a:rPr lang="zh-CN" altLang="en-US"/>
              <a:t>下面根据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的符号和绝对值的大小，可分四种情况举例验证：</a:t>
            </a:r>
          </a:p>
          <a:p>
            <a:pPr lvl="2" eaLnBrk="1" hangingPunct="1"/>
            <a:r>
              <a:rPr lang="zh-CN" altLang="en-US" sz="2400"/>
              <a:t>正数</a:t>
            </a:r>
            <a:r>
              <a:rPr lang="en-US" altLang="zh-CN" sz="2400"/>
              <a:t>+</a:t>
            </a:r>
            <a:r>
              <a:rPr lang="zh-CN" altLang="en-US" sz="2400"/>
              <a:t>正数</a:t>
            </a:r>
          </a:p>
          <a:p>
            <a:pPr lvl="2" eaLnBrk="1" hangingPunct="1"/>
            <a:r>
              <a:rPr lang="zh-CN" altLang="en-US" sz="2400">
                <a:solidFill>
                  <a:srgbClr val="FF3300"/>
                </a:solidFill>
              </a:rPr>
              <a:t>负数</a:t>
            </a:r>
            <a:r>
              <a:rPr lang="en-US" altLang="zh-CN" sz="2400">
                <a:solidFill>
                  <a:srgbClr val="FF3300"/>
                </a:solidFill>
              </a:rPr>
              <a:t>+</a:t>
            </a:r>
            <a:r>
              <a:rPr lang="zh-CN" altLang="en-US" sz="2400">
                <a:solidFill>
                  <a:srgbClr val="FF3300"/>
                </a:solidFill>
              </a:rPr>
              <a:t>负数</a:t>
            </a:r>
          </a:p>
          <a:p>
            <a:pPr lvl="2" eaLnBrk="1" hangingPunct="1"/>
            <a:r>
              <a:rPr lang="zh-CN" altLang="en-US" sz="2400"/>
              <a:t>正数</a:t>
            </a:r>
            <a:r>
              <a:rPr lang="en-US" altLang="zh-CN" sz="2400"/>
              <a:t>+</a:t>
            </a:r>
            <a:r>
              <a:rPr lang="zh-CN" altLang="en-US" sz="2400"/>
              <a:t>负数，正数</a:t>
            </a:r>
            <a:r>
              <a:rPr lang="en-US" altLang="zh-CN" sz="2400"/>
              <a:t>&gt;</a:t>
            </a:r>
            <a:r>
              <a:rPr lang="zh-CN" altLang="en-US" sz="2400"/>
              <a:t>负数的绝对值</a:t>
            </a:r>
          </a:p>
          <a:p>
            <a:pPr lvl="2" eaLnBrk="1" hangingPunct="1"/>
            <a:r>
              <a:rPr lang="zh-CN" altLang="en-US" sz="2400">
                <a:solidFill>
                  <a:srgbClr val="FF3300"/>
                </a:solidFill>
              </a:rPr>
              <a:t>正数</a:t>
            </a:r>
            <a:r>
              <a:rPr lang="en-US" altLang="zh-CN" sz="2400">
                <a:solidFill>
                  <a:srgbClr val="FF3300"/>
                </a:solidFill>
              </a:rPr>
              <a:t>+</a:t>
            </a:r>
            <a:r>
              <a:rPr lang="zh-CN" altLang="en-US" sz="2400">
                <a:solidFill>
                  <a:srgbClr val="FF3300"/>
                </a:solidFill>
              </a:rPr>
              <a:t>负数，正数</a:t>
            </a:r>
            <a:r>
              <a:rPr lang="en-US" altLang="zh-CN" sz="2400">
                <a:solidFill>
                  <a:srgbClr val="FF3300"/>
                </a:solidFill>
              </a:rPr>
              <a:t>&lt;</a:t>
            </a:r>
            <a:r>
              <a:rPr lang="zh-CN" altLang="en-US" sz="2400">
                <a:solidFill>
                  <a:srgbClr val="FF3300"/>
                </a:solidFill>
              </a:rPr>
              <a:t>负数的绝对值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FBD386D-37FE-8C90-4C4A-EF11D281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数值编码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04427EE-1A4E-AEAC-8517-BB44E0CBC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用补码加法计算：</a:t>
            </a:r>
            <a:r>
              <a:rPr lang="en-US" altLang="zh-CN"/>
              <a:t>-61+(-33)</a:t>
            </a:r>
            <a:r>
              <a:rPr lang="zh-CN" altLang="en-US"/>
              <a:t>。</a:t>
            </a:r>
            <a:endParaRPr lang="zh-CN" altLang="en-US" b="1"/>
          </a:p>
          <a:p>
            <a:pPr>
              <a:buFont typeface="Wingdings 2" panose="05020102010507070707" pitchFamily="18" charset="2"/>
              <a:buNone/>
            </a:pPr>
            <a:r>
              <a:rPr lang="zh-CN" altLang="en-US"/>
              <a:t>		</a:t>
            </a:r>
            <a:r>
              <a:rPr lang="en-US" altLang="zh-CN"/>
              <a:t>-61 = (10111101)</a:t>
            </a:r>
            <a:r>
              <a:rPr lang="zh-CN" altLang="en-US" baseline="-25000"/>
              <a:t>原</a:t>
            </a:r>
            <a:r>
              <a:rPr lang="zh-CN" altLang="en-US"/>
              <a:t> </a:t>
            </a:r>
            <a:r>
              <a:rPr lang="en-US" altLang="zh-CN"/>
              <a:t>= (11000011)</a:t>
            </a:r>
            <a:r>
              <a:rPr lang="zh-CN" altLang="en-US" baseline="-25000"/>
              <a:t>补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/>
              <a:t>  		</a:t>
            </a:r>
            <a:r>
              <a:rPr lang="en-US" altLang="zh-CN"/>
              <a:t>-33 = (10100001)</a:t>
            </a:r>
            <a:r>
              <a:rPr lang="zh-CN" altLang="en-US" baseline="-25000"/>
              <a:t>原</a:t>
            </a:r>
            <a:r>
              <a:rPr lang="zh-CN" altLang="en-US"/>
              <a:t> </a:t>
            </a:r>
            <a:r>
              <a:rPr lang="en-US" altLang="zh-CN"/>
              <a:t>= (11011111)</a:t>
            </a:r>
            <a:r>
              <a:rPr lang="zh-CN" altLang="en-US" baseline="-25000"/>
              <a:t>补</a:t>
            </a:r>
          </a:p>
          <a:p>
            <a:pPr>
              <a:buFont typeface="Wingdings 2" panose="05020102010507070707" pitchFamily="18" charset="2"/>
              <a:buNone/>
            </a:pPr>
            <a:endParaRPr lang="zh-CN" altLang="en-US" baseline="-25000"/>
          </a:p>
          <a:p>
            <a:pPr>
              <a:buFont typeface="Wingdings 2" panose="05020102010507070707" pitchFamily="18" charset="2"/>
              <a:buNone/>
            </a:pPr>
            <a:endParaRPr lang="zh-CN" altLang="en-US" baseline="-25000"/>
          </a:p>
          <a:p>
            <a:pPr>
              <a:buFont typeface="Wingdings 2" panose="05020102010507070707" pitchFamily="18" charset="2"/>
              <a:buNone/>
            </a:pPr>
            <a:endParaRPr lang="zh-CN" altLang="en-US" baseline="-25000"/>
          </a:p>
          <a:p>
            <a:pPr>
              <a:buFont typeface="Wingdings 2" panose="05020102010507070707" pitchFamily="18" charset="2"/>
              <a:buNone/>
            </a:pPr>
            <a:endParaRPr lang="zh-CN" altLang="en-US" baseline="-25000"/>
          </a:p>
          <a:p>
            <a:pPr>
              <a:buFont typeface="Wingdings 2" panose="05020102010507070707" pitchFamily="18" charset="2"/>
              <a:buNone/>
            </a:pPr>
            <a:endParaRPr lang="zh-CN" altLang="en-US" baseline="-25000"/>
          </a:p>
        </p:txBody>
      </p:sp>
      <p:pic>
        <p:nvPicPr>
          <p:cNvPr id="132103" name="Picture 7">
            <a:extLst>
              <a:ext uri="{FF2B5EF4-FFF2-40B4-BE49-F238E27FC236}">
                <a16:creationId xmlns:a16="http://schemas.microsoft.com/office/drawing/2014/main" id="{64949E45-B7E5-248D-CCCD-743458C0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71875"/>
            <a:ext cx="34337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0CF909B2-896F-4C2D-180D-44120F81F4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1CA7BEB7-0B3C-40C4-A323-88D4BE547A08}" type="slidenum">
              <a:rPr lang="en-US" altLang="ko-KR" sz="1400">
                <a:solidFill>
                  <a:srgbClr val="FFFFFF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</a:t>
            </a:r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</a:rPr>
              <a:t>49</a:t>
            </a: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54C3C5A-28B0-7015-FB3A-FEA0F762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 </a:t>
            </a:r>
            <a:r>
              <a:rPr lang="zh-CN" altLang="en-US" sz="3600" dirty="0"/>
              <a:t>数值编码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3C59943-0427-5163-AEE5-8A04549AD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两个负数相加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x = -3DH = -</a:t>
            </a:r>
            <a:r>
              <a:rPr lang="en-US" altLang="zh-CN" sz="2400">
                <a:solidFill>
                  <a:srgbClr val="FF3300"/>
                </a:solidFill>
              </a:rPr>
              <a:t>011</a:t>
            </a:r>
            <a:r>
              <a:rPr lang="en-US" altLang="zh-CN" sz="2400"/>
              <a:t>1101     y = -21H = -</a:t>
            </a:r>
            <a:r>
              <a:rPr lang="en-US" altLang="zh-CN" sz="2400">
                <a:solidFill>
                  <a:srgbClr val="FF3300"/>
                </a:solidFill>
              </a:rPr>
              <a:t>010</a:t>
            </a:r>
            <a:r>
              <a:rPr lang="en-US" altLang="zh-CN" sz="2400"/>
              <a:t>0001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( x )</a:t>
            </a:r>
            <a:r>
              <a:rPr lang="zh-CN" altLang="en-US" sz="2400" baseline="-25000"/>
              <a:t>补</a:t>
            </a:r>
            <a:r>
              <a:rPr lang="zh-CN" altLang="en-US" sz="2400"/>
              <a:t>  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3300"/>
                </a:solidFill>
              </a:rPr>
              <a:t>100</a:t>
            </a:r>
            <a:r>
              <a:rPr lang="en-US" altLang="zh-CN" sz="2400"/>
              <a:t>0011	  ( y )</a:t>
            </a:r>
            <a:r>
              <a:rPr lang="zh-CN" altLang="en-US" sz="2400" baseline="-25000"/>
              <a:t>补</a:t>
            </a:r>
            <a:r>
              <a:rPr lang="zh-CN" altLang="en-US" sz="2400"/>
              <a:t> 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3300"/>
                </a:solidFill>
              </a:rPr>
              <a:t>101</a:t>
            </a:r>
            <a:r>
              <a:rPr lang="en-US" altLang="zh-CN" sz="2400"/>
              <a:t>1111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( x )</a:t>
            </a:r>
            <a:r>
              <a:rPr lang="zh-CN" altLang="en-US" sz="2400" baseline="-25000"/>
              <a:t>补</a:t>
            </a:r>
            <a:r>
              <a:rPr lang="zh-CN" altLang="en-US" sz="2400"/>
              <a:t>  </a:t>
            </a:r>
            <a:r>
              <a:rPr lang="en-US" altLang="zh-CN" sz="2400"/>
              <a:t>+ ( y )</a:t>
            </a:r>
            <a:r>
              <a:rPr lang="zh-CN" altLang="en-US" sz="2400" baseline="-25000"/>
              <a:t>补</a:t>
            </a:r>
            <a:r>
              <a:rPr lang="zh-CN" altLang="en-US" sz="2400"/>
              <a:t> 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en-US" altLang="zh-CN" sz="2400">
                <a:solidFill>
                  <a:srgbClr val="FF3300"/>
                </a:solidFill>
              </a:rPr>
              <a:t>010</a:t>
            </a:r>
            <a:r>
              <a:rPr lang="en-US" altLang="zh-CN" sz="2400"/>
              <a:t>0010</a:t>
            </a:r>
            <a:r>
              <a:rPr lang="zh-CN" altLang="en-US" sz="24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注：二进制按位相加计算，在相加过程中超出</a:t>
            </a:r>
            <a:r>
              <a:rPr lang="en-US" altLang="zh-CN" sz="2400"/>
              <a:t>8</a:t>
            </a:r>
            <a:r>
              <a:rPr lang="zh-CN" altLang="en-US" sz="2400"/>
              <a:t>位的位自然丢弃，只保留</a:t>
            </a:r>
            <a:r>
              <a:rPr lang="en-US" altLang="zh-CN" sz="2400"/>
              <a:t>8</a:t>
            </a:r>
            <a:r>
              <a:rPr lang="zh-CN" altLang="en-US" sz="2400"/>
              <a:t>位。计算结果最高位为</a:t>
            </a:r>
            <a:r>
              <a:rPr lang="en-US" altLang="zh-CN" sz="2400"/>
              <a:t>1</a:t>
            </a:r>
            <a:r>
              <a:rPr lang="zh-CN" altLang="en-US" sz="2400"/>
              <a:t>表示负数。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( x + y )</a:t>
            </a:r>
            <a:r>
              <a:rPr lang="zh-CN" altLang="en-US" sz="2400" baseline="-25000"/>
              <a:t>补</a:t>
            </a:r>
            <a:r>
              <a:rPr lang="en-US" altLang="zh-CN" sz="2400"/>
              <a:t>= (</a:t>
            </a:r>
            <a:r>
              <a:rPr lang="en-US" altLang="zh-CN" sz="2400">
                <a:solidFill>
                  <a:schemeClr val="hlink"/>
                </a:solidFill>
              </a:rPr>
              <a:t> -</a:t>
            </a:r>
            <a:r>
              <a:rPr lang="en-US" altLang="zh-CN" sz="2400">
                <a:solidFill>
                  <a:srgbClr val="FF3300"/>
                </a:solidFill>
              </a:rPr>
              <a:t>101</a:t>
            </a:r>
            <a:r>
              <a:rPr lang="en-US" altLang="zh-CN" sz="2400"/>
              <a:t>1110 )</a:t>
            </a:r>
            <a:r>
              <a:rPr lang="zh-CN" altLang="en-US" sz="2400" baseline="-25000"/>
              <a:t>补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en-US" altLang="zh-CN" sz="2400">
                <a:solidFill>
                  <a:srgbClr val="FF3300"/>
                </a:solidFill>
              </a:rPr>
              <a:t>010</a:t>
            </a:r>
            <a:r>
              <a:rPr lang="en-US" altLang="zh-CN" sz="2400"/>
              <a:t>0010 = ( x )</a:t>
            </a:r>
            <a:r>
              <a:rPr lang="zh-CN" altLang="en-US" sz="2400" baseline="-25000"/>
              <a:t>补</a:t>
            </a:r>
            <a:r>
              <a:rPr lang="en-US" altLang="zh-CN" sz="2400"/>
              <a:t>+ ( y )</a:t>
            </a:r>
            <a:r>
              <a:rPr lang="zh-CN" altLang="en-US" sz="2400" baseline="-25000"/>
              <a:t>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A6C8A63B-DFDB-04F6-4D2C-7E5EAF4AC3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68BA1E9-BA55-4CD7-A71C-5BD135A20887}" type="slidenum">
              <a:rPr lang="en-US" altLang="ko-KR" sz="1400">
                <a:solidFill>
                  <a:srgbClr val="FFFFFF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</a:t>
            </a:r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</a:rPr>
              <a:t>49</a:t>
            </a: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CFB225C-3610-F00C-A82D-25D895BA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 </a:t>
            </a:r>
            <a:r>
              <a:rPr lang="zh-CN" altLang="en-US" sz="3600" dirty="0"/>
              <a:t>数值编码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DB82B7-5F8F-6D18-A8D1-F6D7A44BB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正数</a:t>
            </a:r>
            <a:r>
              <a:rPr lang="en-US" altLang="zh-CN" sz="2400"/>
              <a:t>x</a:t>
            </a:r>
            <a:r>
              <a:rPr lang="zh-CN" altLang="en-US" sz="2400"/>
              <a:t>和负数</a:t>
            </a:r>
            <a:r>
              <a:rPr lang="en-US" altLang="zh-CN" sz="2400"/>
              <a:t>y</a:t>
            </a:r>
            <a:r>
              <a:rPr lang="zh-CN" altLang="en-US" sz="2400"/>
              <a:t>相加，且 </a:t>
            </a:r>
            <a:r>
              <a:rPr lang="en-US" altLang="zh-CN" sz="2400"/>
              <a:t>|x| &gt; |y|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x = 3DH=</a:t>
            </a:r>
            <a:r>
              <a:rPr lang="en-US" altLang="zh-CN" sz="2400">
                <a:solidFill>
                  <a:srgbClr val="FF0000"/>
                </a:solidFill>
              </a:rPr>
              <a:t>+</a:t>
            </a:r>
            <a:r>
              <a:rPr lang="en-US" altLang="zh-CN" sz="2400"/>
              <a:t> 0111101          y= -21H =</a:t>
            </a:r>
            <a:r>
              <a:rPr lang="en-US" altLang="zh-CN" sz="2400">
                <a:solidFill>
                  <a:schemeClr val="hlink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-</a:t>
            </a:r>
            <a:r>
              <a:rPr lang="en-US" altLang="zh-CN" sz="2400"/>
              <a:t>0100001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( x )</a:t>
            </a:r>
            <a:r>
              <a:rPr lang="zh-CN" altLang="en-US" sz="2400" baseline="-25000"/>
              <a:t>补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en-US" altLang="zh-CN" sz="2400"/>
              <a:t>0111101	       ( y )</a:t>
            </a:r>
            <a:r>
              <a:rPr lang="zh-CN" altLang="en-US" sz="2400" baseline="-25000"/>
              <a:t>补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/>
              <a:t> 1011111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( x )</a:t>
            </a:r>
            <a:r>
              <a:rPr lang="zh-CN" altLang="en-US" sz="2400" baseline="-25000"/>
              <a:t>补</a:t>
            </a:r>
            <a:r>
              <a:rPr lang="en-US" altLang="zh-CN" sz="2400"/>
              <a:t>+ ( y )</a:t>
            </a:r>
            <a:r>
              <a:rPr lang="zh-CN" altLang="en-US" sz="2400" baseline="-25000"/>
              <a:t>补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en-US" altLang="zh-CN" sz="2400"/>
              <a:t>0011100</a:t>
            </a:r>
            <a:r>
              <a:rPr lang="zh-CN" altLang="en-US" sz="2400"/>
              <a:t>，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二进制按位相加计算，在相加过程中超出</a:t>
            </a:r>
            <a:r>
              <a:rPr lang="en-US" altLang="zh-CN" sz="2400"/>
              <a:t>8</a:t>
            </a:r>
            <a:r>
              <a:rPr lang="zh-CN" altLang="en-US" sz="2400"/>
              <a:t>位的位自然丢弃，只保留</a:t>
            </a:r>
            <a:r>
              <a:rPr lang="en-US" altLang="zh-CN" sz="2400"/>
              <a:t>8</a:t>
            </a:r>
            <a:r>
              <a:rPr lang="zh-CN" altLang="en-US" sz="2400"/>
              <a:t>位。计算结果最高位为</a:t>
            </a:r>
            <a:r>
              <a:rPr lang="en-US" altLang="zh-CN" sz="2400"/>
              <a:t>0</a:t>
            </a:r>
            <a:r>
              <a:rPr lang="zh-CN" altLang="en-US" sz="2400"/>
              <a:t>表示正数。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( x + y )</a:t>
            </a:r>
            <a:r>
              <a:rPr lang="zh-CN" altLang="en-US" sz="2400" baseline="-25000"/>
              <a:t>补</a:t>
            </a:r>
            <a:r>
              <a:rPr lang="en-US" altLang="zh-CN" sz="2400"/>
              <a:t>= ( 1CH )</a:t>
            </a:r>
            <a:r>
              <a:rPr lang="zh-CN" altLang="en-US" sz="2400" baseline="-25000"/>
              <a:t>补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en-US" altLang="zh-CN" sz="2400"/>
              <a:t>0011100 = ( x )</a:t>
            </a:r>
            <a:r>
              <a:rPr lang="zh-CN" altLang="en-US" sz="2400" baseline="-25000"/>
              <a:t>补</a:t>
            </a:r>
            <a:r>
              <a:rPr lang="en-US" altLang="zh-CN" sz="2400"/>
              <a:t>+ ( y )</a:t>
            </a:r>
            <a:r>
              <a:rPr lang="zh-CN" altLang="en-US" sz="2400" baseline="-25000"/>
              <a:t>补</a:t>
            </a:r>
            <a:endParaRPr lang="zh-CN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AF836804-D28A-649A-016A-5D002F014D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05F386BF-5700-40B8-B08E-C2ECF64C68A0}" type="slidenum">
              <a:rPr lang="en-US" altLang="ko-KR" sz="1400">
                <a:solidFill>
                  <a:srgbClr val="FFFFFF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</a:t>
            </a:r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</a:rPr>
              <a:t>49</a:t>
            </a: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CFD595E-EB1F-8E49-CEED-EAAE4A6D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 </a:t>
            </a:r>
            <a:r>
              <a:rPr lang="zh-CN" altLang="en-US" sz="3600" dirty="0"/>
              <a:t>数值编码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34EFC477-66F9-49C9-79E3-EAC70F4A7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正数</a:t>
            </a:r>
            <a:r>
              <a:rPr lang="en-US" altLang="zh-CN" sz="2400"/>
              <a:t>x</a:t>
            </a:r>
            <a:r>
              <a:rPr lang="zh-CN" altLang="en-US" sz="2400"/>
              <a:t>和负数</a:t>
            </a:r>
            <a:r>
              <a:rPr lang="en-US" altLang="zh-CN" sz="2400"/>
              <a:t>y</a:t>
            </a:r>
            <a:r>
              <a:rPr lang="zh-CN" altLang="en-US" sz="2400"/>
              <a:t>相加，且 </a:t>
            </a:r>
            <a:r>
              <a:rPr lang="en-US" altLang="zh-CN" sz="2400"/>
              <a:t>|x| &lt; |y|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x = 21H =</a:t>
            </a:r>
            <a:r>
              <a:rPr lang="en-US" altLang="zh-CN" sz="2400">
                <a:solidFill>
                  <a:srgbClr val="FF0000"/>
                </a:solidFill>
              </a:rPr>
              <a:t>+</a:t>
            </a:r>
            <a:r>
              <a:rPr lang="en-US" altLang="zh-CN" sz="2400"/>
              <a:t> 0100001     y = -3DH = </a:t>
            </a:r>
            <a:r>
              <a:rPr lang="en-US" altLang="zh-CN" sz="2400">
                <a:solidFill>
                  <a:srgbClr val="FF0000"/>
                </a:solidFill>
              </a:rPr>
              <a:t>-</a:t>
            </a:r>
            <a:r>
              <a:rPr lang="en-US" altLang="zh-CN" sz="2400"/>
              <a:t>0111101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( x )</a:t>
            </a:r>
            <a:r>
              <a:rPr lang="zh-CN" altLang="en-US" sz="2400" baseline="-25000"/>
              <a:t>补</a:t>
            </a:r>
            <a:r>
              <a:rPr lang="zh-CN" altLang="en-US" sz="2400"/>
              <a:t>  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en-US" altLang="zh-CN" sz="2400"/>
              <a:t>0100001        ( y )</a:t>
            </a:r>
            <a:r>
              <a:rPr lang="zh-CN" altLang="en-US" sz="2400" baseline="-25000"/>
              <a:t>补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/>
              <a:t> 1000011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( x )</a:t>
            </a:r>
            <a:r>
              <a:rPr lang="zh-CN" altLang="en-US" sz="2400" baseline="-25000"/>
              <a:t>补</a:t>
            </a:r>
            <a:r>
              <a:rPr lang="en-US" altLang="zh-CN" sz="2400"/>
              <a:t>+ ( y )</a:t>
            </a:r>
            <a:r>
              <a:rPr lang="zh-CN" altLang="en-US" sz="2400" baseline="-25000"/>
              <a:t>补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/>
              <a:t>1100100</a:t>
            </a:r>
            <a:r>
              <a:rPr lang="zh-CN" altLang="en-US" sz="2400"/>
              <a:t>，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二进制按位相加计算。计算结果，最高位为</a:t>
            </a:r>
            <a:r>
              <a:rPr lang="en-US" altLang="zh-CN" sz="2400"/>
              <a:t>1</a:t>
            </a:r>
            <a:r>
              <a:rPr lang="zh-CN" altLang="en-US" sz="2400"/>
              <a:t>表示负数。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( x + y )</a:t>
            </a:r>
            <a:r>
              <a:rPr lang="zh-CN" altLang="en-US" sz="2400" baseline="-25000"/>
              <a:t>补</a:t>
            </a:r>
            <a:r>
              <a:rPr lang="en-US" altLang="zh-CN" sz="2400"/>
              <a:t>= ( -1CH )</a:t>
            </a:r>
            <a:r>
              <a:rPr lang="zh-CN" altLang="en-US" sz="2400" baseline="-25000"/>
              <a:t>补</a:t>
            </a:r>
            <a:r>
              <a:rPr lang="en-US" altLang="zh-CN" sz="2400"/>
              <a:t>= ( </a:t>
            </a:r>
            <a:r>
              <a:rPr lang="en-US" altLang="zh-CN" sz="2400">
                <a:solidFill>
                  <a:schemeClr val="hlink"/>
                </a:solidFill>
              </a:rPr>
              <a:t>-</a:t>
            </a:r>
            <a:r>
              <a:rPr lang="en-US" altLang="zh-CN" sz="2400"/>
              <a:t>0011100 )</a:t>
            </a:r>
            <a:r>
              <a:rPr lang="zh-CN" altLang="en-US" sz="2400" baseline="-25000"/>
              <a:t>补</a:t>
            </a:r>
            <a:endParaRPr lang="en-US" altLang="zh-CN" sz="2400" baseline="-25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aseline="-25000"/>
              <a:t>                                        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/>
              <a:t>1100100 = ( x )</a:t>
            </a:r>
            <a:r>
              <a:rPr lang="zh-CN" altLang="en-US" sz="2400" baseline="-25000"/>
              <a:t>补</a:t>
            </a:r>
            <a:r>
              <a:rPr lang="en-US" altLang="zh-CN" sz="2400"/>
              <a:t>+ ( y )</a:t>
            </a:r>
            <a:r>
              <a:rPr lang="zh-CN" altLang="en-US" sz="2400" baseline="-25000"/>
              <a:t>补</a:t>
            </a:r>
            <a:endParaRPr lang="zh-CN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3E2AC7AD-7E11-15E2-8D53-9B24F24C21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309E554-8816-4D9F-B3CC-E675F8B5E882}" type="slidenum">
              <a:rPr lang="en-US" altLang="ko-KR" sz="1400">
                <a:solidFill>
                  <a:srgbClr val="FFFFFF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</a:t>
            </a:r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</a:rPr>
              <a:t>49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CC43B89-AA53-E35D-E49A-94409230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 </a:t>
            </a:r>
            <a:r>
              <a:rPr lang="zh-CN" altLang="en-US" sz="3600" dirty="0"/>
              <a:t>数值编码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EA185AF-FCF1-388F-D372-95A933CF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571625"/>
            <a:ext cx="76581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/>
              <a:t>用补码加法计算：</a:t>
            </a:r>
            <a:r>
              <a:rPr lang="en-US" altLang="zh-CN" sz="2200"/>
              <a:t>65+70</a:t>
            </a:r>
            <a:r>
              <a:rPr lang="zh-CN" altLang="en-US" sz="2200"/>
              <a:t>。</a:t>
            </a:r>
            <a:endParaRPr lang="zh-CN" altLang="en-US" sz="2200" b="1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200"/>
              <a:t>		</a:t>
            </a:r>
            <a:r>
              <a:rPr lang="en-US" altLang="zh-CN" sz="2400"/>
              <a:t>65 = (01000001)</a:t>
            </a:r>
            <a:r>
              <a:rPr lang="zh-CN" altLang="en-US" sz="2400" baseline="-25000"/>
              <a:t>补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/>
              <a:t>   	         </a:t>
            </a:r>
            <a:r>
              <a:rPr lang="en-US" altLang="zh-CN" sz="2400"/>
              <a:t>70 = (01000110)</a:t>
            </a:r>
            <a:r>
              <a:rPr lang="zh-CN" altLang="en-US" sz="2400" baseline="-25000"/>
              <a:t>补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需要注意的是，补码是有一定范围的。对于</a:t>
            </a:r>
            <a:r>
              <a:rPr lang="en-US" altLang="zh-CN" sz="2400"/>
              <a:t>8</a:t>
            </a:r>
            <a:r>
              <a:rPr lang="zh-CN" altLang="en-US" sz="2400"/>
              <a:t>位补码来说，其范围是</a:t>
            </a:r>
            <a:r>
              <a:rPr lang="en-US" altLang="zh-CN" sz="2400"/>
              <a:t>+127 ~ -128</a:t>
            </a:r>
            <a:r>
              <a:rPr lang="zh-CN" altLang="en-US" sz="2400"/>
              <a:t>。当运算结果超出该范围时，答案就不正确了，称为</a:t>
            </a:r>
            <a:r>
              <a:rPr lang="zh-CN" altLang="en-US" sz="2400">
                <a:solidFill>
                  <a:srgbClr val="FF3300"/>
                </a:solidFill>
              </a:rPr>
              <a:t>溢出</a:t>
            </a:r>
            <a:r>
              <a:rPr lang="zh-CN" altLang="en-US" sz="2400"/>
              <a:t>。例如  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000"/>
              <a:t>    </a:t>
            </a:r>
            <a:r>
              <a:rPr lang="zh-CN" altLang="en-US" sz="2000"/>
              <a:t>      </a:t>
            </a:r>
            <a:r>
              <a:rPr lang="en-US" altLang="zh-CN" sz="2000"/>
              <a:t>64+67=131=10000111</a:t>
            </a:r>
            <a:r>
              <a:rPr lang="zh-CN" altLang="en-US" sz="2000"/>
              <a:t>，而补码为</a:t>
            </a:r>
            <a:r>
              <a:rPr lang="en-US" altLang="zh-CN" sz="2000"/>
              <a:t>10000111</a:t>
            </a:r>
            <a:r>
              <a:rPr lang="zh-CN" altLang="en-US" sz="2000"/>
              <a:t>的数，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其值为 </a:t>
            </a:r>
            <a:r>
              <a:rPr lang="en-US" altLang="zh-CN" sz="2000">
                <a:latin typeface="华文中宋" panose="02010600040101010101" pitchFamily="2" charset="-122"/>
              </a:rPr>
              <a:t>–</a:t>
            </a:r>
            <a:r>
              <a:rPr lang="en-US" altLang="zh-CN" sz="2000"/>
              <a:t>01111001=-121</a:t>
            </a:r>
            <a:r>
              <a:rPr lang="zh-CN" altLang="en-US" sz="2000"/>
              <a:t>，显然出错了。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因为</a:t>
            </a:r>
            <a:r>
              <a:rPr lang="en-US" altLang="zh-CN" sz="2000"/>
              <a:t>131&gt;127</a:t>
            </a:r>
            <a:r>
              <a:rPr lang="zh-CN" altLang="en-US" sz="2000"/>
              <a:t>了，称为</a:t>
            </a:r>
            <a:r>
              <a:rPr lang="zh-CN" altLang="en-US" sz="2000">
                <a:solidFill>
                  <a:srgbClr val="FF3300"/>
                </a:solidFill>
              </a:rPr>
              <a:t>正向溢出</a:t>
            </a:r>
            <a:r>
              <a:rPr lang="zh-CN" altLang="en-US" sz="200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如果两个负数之和小于</a:t>
            </a:r>
            <a:r>
              <a:rPr lang="en-US" altLang="zh-CN" sz="2000"/>
              <a:t>-128</a:t>
            </a:r>
            <a:r>
              <a:rPr lang="zh-CN" altLang="en-US" sz="2000"/>
              <a:t>，就会产生</a:t>
            </a:r>
            <a:r>
              <a:rPr lang="zh-CN" altLang="en-US" sz="2000">
                <a:solidFill>
                  <a:srgbClr val="FF3300"/>
                </a:solidFill>
              </a:rPr>
              <a:t>负向溢出</a:t>
            </a:r>
            <a:r>
              <a:rPr lang="zh-CN" altLang="en-US" sz="2000"/>
              <a:t>。防止溢出的办法是用更多的位，如</a:t>
            </a:r>
            <a:r>
              <a:rPr lang="en-US" altLang="zh-CN" sz="2000"/>
              <a:t>16</a:t>
            </a:r>
            <a:r>
              <a:rPr lang="zh-CN" altLang="en-US" sz="2000"/>
              <a:t>位、</a:t>
            </a:r>
            <a:r>
              <a:rPr lang="en-US" altLang="zh-CN" sz="2000"/>
              <a:t>32</a:t>
            </a:r>
            <a:r>
              <a:rPr lang="zh-CN" altLang="en-US" sz="2000"/>
              <a:t>位来表示数。 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思考：</a:t>
            </a:r>
            <a:r>
              <a:rPr lang="en-US" altLang="zh-CN" sz="2400"/>
              <a:t>32bit</a:t>
            </a:r>
            <a:r>
              <a:rPr lang="zh-CN" altLang="en-US" sz="2400"/>
              <a:t>补码表示的数的范围是多少？</a:t>
            </a:r>
          </a:p>
        </p:txBody>
      </p:sp>
      <p:pic>
        <p:nvPicPr>
          <p:cNvPr id="39942" name="Picture 6">
            <a:extLst>
              <a:ext uri="{FF2B5EF4-FFF2-40B4-BE49-F238E27FC236}">
                <a16:creationId xmlns:a16="http://schemas.microsoft.com/office/drawing/2014/main" id="{42AE0B3C-6A3F-E790-5F97-8B91BD6FC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3238"/>
            <a:ext cx="22320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AutoShape 7">
            <a:extLst>
              <a:ext uri="{FF2B5EF4-FFF2-40B4-BE49-F238E27FC236}">
                <a16:creationId xmlns:a16="http://schemas.microsoft.com/office/drawing/2014/main" id="{E7F4192D-11EF-55E7-995D-045B365D2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278063"/>
            <a:ext cx="1584325" cy="790575"/>
          </a:xfrm>
          <a:prstGeom prst="horizontalScroll">
            <a:avLst>
              <a:gd name="adj" fmla="val 18102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  <p:bldP spid="399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540" y="-2540"/>
            <a:ext cx="3760470" cy="698400"/>
            <a:chOff x="-4" y="-4"/>
            <a:chExt cx="5922" cy="1100"/>
          </a:xfrm>
        </p:grpSpPr>
        <p:sp>
          <p:nvSpPr>
            <p:cNvPr id="4" name="文本框 3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计算机中数的表示</a:t>
              </a:r>
            </a:p>
          </p:txBody>
        </p:sp>
        <p:graphicFrame>
          <p:nvGraphicFramePr>
            <p:cNvPr id="5" name="对象 4"/>
            <p:cNvGraphicFramePr/>
            <p:nvPr/>
          </p:nvGraphicFramePr>
          <p:xfrm>
            <a:off x="-4" y="-4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704850" imgH="692150" progId="Paint.Picture">
                    <p:embed/>
                  </p:oleObj>
                </mc:Choice>
                <mc:Fallback>
                  <p:oleObj r:id="rId3" imgW="704850" imgH="692150" progId="Paint.Picture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4" y="-4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图片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4770" y="1391603"/>
            <a:ext cx="6454137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460625" y="1004713"/>
            <a:ext cx="5080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2-3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二进制数的原码、反码和补码表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A4893AA4-675B-7B77-F2E3-796978BF05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8747490A-4B73-42D2-B616-5A15CC52A5F8}" type="slidenum">
              <a:rPr lang="en-US" altLang="ko-KR" sz="1400">
                <a:solidFill>
                  <a:srgbClr val="FFFFFF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</a:t>
            </a:r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</a:rPr>
              <a:t>49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B9B46B3-20F9-DBBE-91C6-166DA869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数值编码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6419E87-9E4D-0EC0-5C59-0C10A5D04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定点数表示方法</a:t>
            </a:r>
          </a:p>
          <a:p>
            <a:pPr lvl="1" eaLnBrk="1" hangingPunct="1"/>
            <a:r>
              <a:rPr lang="zh-CN" altLang="en-US"/>
              <a:t>只能表示纯小数或整数，小数点位置固定</a:t>
            </a:r>
          </a:p>
        </p:txBody>
      </p:sp>
      <p:pic>
        <p:nvPicPr>
          <p:cNvPr id="41988" name="Picture 4" descr="t5_24">
            <a:extLst>
              <a:ext uri="{FF2B5EF4-FFF2-40B4-BE49-F238E27FC236}">
                <a16:creationId xmlns:a16="http://schemas.microsoft.com/office/drawing/2014/main" id="{00CD00CE-84ED-24DD-9FE6-8A5A6CA9B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3055938"/>
            <a:ext cx="5165725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 descr="t5_5F25">
            <a:extLst>
              <a:ext uri="{FF2B5EF4-FFF2-40B4-BE49-F238E27FC236}">
                <a16:creationId xmlns:a16="http://schemas.microsoft.com/office/drawing/2014/main" id="{16E46CF8-E487-0D74-C01D-B4C8F55E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948238"/>
            <a:ext cx="53197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6">
            <a:extLst>
              <a:ext uri="{FF2B5EF4-FFF2-40B4-BE49-F238E27FC236}">
                <a16:creationId xmlns:a16="http://schemas.microsoft.com/office/drawing/2014/main" id="{59A1B928-2374-3E82-A67B-F534C8DB1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4495800"/>
            <a:ext cx="210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定点小数表示</a:t>
            </a:r>
            <a:r>
              <a:rPr lang="en-US" altLang="zh-CN" sz="24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3F2D9954-2CB1-BD7C-5C52-54561EB4E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614613"/>
            <a:ext cx="210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定点整数表示</a:t>
            </a:r>
            <a:r>
              <a:rPr lang="en-US" altLang="zh-CN" sz="24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19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6DDEB0A3-4ADC-B6DD-AD51-AAA62E058F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0FAAF99-4A4A-4582-9A4F-A8F949946C47}" type="slidenum">
              <a:rPr lang="en-US" altLang="ko-KR" sz="1400">
                <a:solidFill>
                  <a:srgbClr val="FFFFFF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</a:t>
            </a:r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</a:rPr>
              <a:t>49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6FA7C9F-0C1E-BF2D-197B-7784B6BC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数值编码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0C076AA-64FC-74BE-57EB-2225A6E6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687" y="1557338"/>
            <a:ext cx="8280987" cy="40147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浮点数表示方法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在机器中采用以</a:t>
            </a:r>
            <a:r>
              <a:rPr lang="en-US" altLang="zh-CN" dirty="0"/>
              <a:t>2</a:t>
            </a:r>
            <a:r>
              <a:rPr lang="zh-CN" altLang="en-US" dirty="0"/>
              <a:t>为底的科学计数法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N=(-1)</a:t>
            </a:r>
            <a:r>
              <a:rPr lang="en-US" altLang="zh-CN" baseline="30000" dirty="0"/>
              <a:t>s </a:t>
            </a:r>
            <a:r>
              <a:rPr lang="en-US" altLang="zh-CN" dirty="0"/>
              <a:t>×</a:t>
            </a:r>
            <a:r>
              <a:rPr lang="en-US" altLang="zh-CN" baseline="30000" dirty="0"/>
              <a:t> </a:t>
            </a:r>
            <a:r>
              <a:rPr lang="en-US" altLang="zh-CN" dirty="0"/>
              <a:t>M × 2</a:t>
            </a:r>
            <a:r>
              <a:rPr lang="en-US" altLang="zh-CN" baseline="30000" dirty="0"/>
              <a:t>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M</a:t>
            </a:r>
            <a:r>
              <a:rPr lang="zh-CN" altLang="en-US" dirty="0"/>
              <a:t>：尾数，</a:t>
            </a:r>
            <a:r>
              <a:rPr lang="en-US" altLang="zh-CN" dirty="0"/>
              <a:t>e</a:t>
            </a:r>
            <a:r>
              <a:rPr lang="zh-CN" altLang="en-US" dirty="0"/>
              <a:t>：阶码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二进制数</a:t>
            </a:r>
            <a:r>
              <a:rPr lang="en-US" altLang="zh-CN" dirty="0"/>
              <a:t>110101.101=(-1)</a:t>
            </a:r>
            <a:r>
              <a:rPr lang="en-US" altLang="zh-CN" baseline="30000" dirty="0">
                <a:solidFill>
                  <a:srgbClr val="FF3300"/>
                </a:solidFill>
              </a:rPr>
              <a:t>0</a:t>
            </a:r>
            <a:r>
              <a:rPr lang="en-US" altLang="zh-CN" baseline="30000" dirty="0"/>
              <a:t> </a:t>
            </a:r>
            <a:r>
              <a:rPr lang="en-US" altLang="zh-CN" dirty="0"/>
              <a:t>×</a:t>
            </a:r>
            <a:r>
              <a:rPr lang="en-US" altLang="zh-CN" dirty="0">
                <a:solidFill>
                  <a:srgbClr val="FF3300"/>
                </a:solidFill>
              </a:rPr>
              <a:t>1.10101101</a:t>
            </a:r>
            <a:r>
              <a:rPr lang="en-US" altLang="zh-CN" dirty="0"/>
              <a:t>×2</a:t>
            </a:r>
            <a:r>
              <a:rPr lang="en-US" altLang="zh-CN" baseline="30000" dirty="0">
                <a:solidFill>
                  <a:srgbClr val="FF3300"/>
                </a:solidFill>
              </a:rPr>
              <a:t>101</a:t>
            </a:r>
            <a:r>
              <a:rPr lang="en-US" altLang="zh-CN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则：</a:t>
            </a:r>
            <a:r>
              <a:rPr lang="en-US" altLang="zh-CN" dirty="0"/>
              <a:t>S=</a:t>
            </a:r>
            <a:r>
              <a:rPr lang="en-US" altLang="zh-CN" dirty="0">
                <a:solidFill>
                  <a:srgbClr val="FF3300"/>
                </a:solidFill>
              </a:rPr>
              <a:t>0</a:t>
            </a:r>
            <a:r>
              <a:rPr lang="en-US" altLang="zh-CN" dirty="0"/>
              <a:t>, M=1.</a:t>
            </a:r>
            <a:r>
              <a:rPr lang="en-US" altLang="zh-CN" dirty="0">
                <a:solidFill>
                  <a:srgbClr val="FF3300"/>
                </a:solidFill>
              </a:rPr>
              <a:t>10101101</a:t>
            </a:r>
            <a:r>
              <a:rPr lang="en-US" altLang="zh-CN" dirty="0"/>
              <a:t>, e=</a:t>
            </a:r>
            <a:r>
              <a:rPr lang="en-US" altLang="zh-CN" dirty="0">
                <a:solidFill>
                  <a:srgbClr val="FF3300"/>
                </a:solidFill>
              </a:rPr>
              <a:t>101 (</a:t>
            </a:r>
            <a:r>
              <a:rPr lang="zh-CN" altLang="en-US" dirty="0">
                <a:solidFill>
                  <a:srgbClr val="FF3300"/>
                </a:solidFill>
              </a:rPr>
              <a:t>十进制</a:t>
            </a:r>
            <a:r>
              <a:rPr lang="en-US" altLang="zh-CN" dirty="0">
                <a:solidFill>
                  <a:srgbClr val="FF3300"/>
                </a:solidFill>
              </a:rPr>
              <a:t>5)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二进制数</a:t>
            </a:r>
            <a:r>
              <a:rPr lang="en-US" altLang="zh-CN" dirty="0"/>
              <a:t>-0.000101=(-1)</a:t>
            </a:r>
            <a:r>
              <a:rPr lang="en-US" altLang="zh-CN" baseline="30000" dirty="0">
                <a:solidFill>
                  <a:srgbClr val="FF3300"/>
                </a:solidFill>
              </a:rPr>
              <a:t>1</a:t>
            </a:r>
            <a:r>
              <a:rPr lang="en-US" altLang="zh-CN" baseline="30000" dirty="0"/>
              <a:t> </a:t>
            </a:r>
            <a:r>
              <a:rPr lang="en-US" altLang="zh-CN" dirty="0"/>
              <a:t>×</a:t>
            </a:r>
            <a:r>
              <a:rPr lang="en-US" altLang="zh-CN" dirty="0">
                <a:solidFill>
                  <a:srgbClr val="FF3300"/>
                </a:solidFill>
              </a:rPr>
              <a:t>1.01</a:t>
            </a:r>
            <a:r>
              <a:rPr lang="en-US" altLang="zh-CN" dirty="0"/>
              <a:t>×2</a:t>
            </a:r>
            <a:r>
              <a:rPr lang="en-US" altLang="zh-CN" baseline="30000" dirty="0">
                <a:solidFill>
                  <a:srgbClr val="FF3300"/>
                </a:solidFill>
              </a:rPr>
              <a:t>-100</a:t>
            </a:r>
            <a:r>
              <a:rPr lang="en-US" altLang="zh-CN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则：</a:t>
            </a:r>
            <a:r>
              <a:rPr lang="en-US" altLang="zh-CN" dirty="0"/>
              <a:t>S=</a:t>
            </a:r>
            <a:r>
              <a:rPr lang="en-US" altLang="zh-CN" dirty="0">
                <a:solidFill>
                  <a:srgbClr val="FF3300"/>
                </a:solidFill>
              </a:rPr>
              <a:t>1</a:t>
            </a:r>
            <a:r>
              <a:rPr lang="en-US" altLang="zh-CN" dirty="0"/>
              <a:t>, M=</a:t>
            </a:r>
            <a:r>
              <a:rPr lang="en-US" altLang="zh-CN" dirty="0">
                <a:solidFill>
                  <a:srgbClr val="FF0000"/>
                </a:solidFill>
              </a:rPr>
              <a:t>1.0</a:t>
            </a:r>
            <a:r>
              <a:rPr lang="en-US" altLang="zh-CN" dirty="0">
                <a:solidFill>
                  <a:srgbClr val="FF3300"/>
                </a:solidFill>
              </a:rPr>
              <a:t>1</a:t>
            </a:r>
            <a:r>
              <a:rPr lang="en-US" altLang="zh-CN" dirty="0"/>
              <a:t>, e=</a:t>
            </a:r>
            <a:r>
              <a:rPr lang="en-US" altLang="zh-CN" dirty="0">
                <a:solidFill>
                  <a:srgbClr val="FF3300"/>
                </a:solidFill>
              </a:rPr>
              <a:t>-100 (</a:t>
            </a:r>
            <a:r>
              <a:rPr lang="zh-CN" altLang="en-US" dirty="0">
                <a:solidFill>
                  <a:srgbClr val="FF3300"/>
                </a:solidFill>
              </a:rPr>
              <a:t>十进制</a:t>
            </a:r>
            <a:r>
              <a:rPr lang="en-US" altLang="zh-CN" dirty="0">
                <a:solidFill>
                  <a:srgbClr val="FF3300"/>
                </a:solidFill>
              </a:rPr>
              <a:t>-4)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-1" fmla="*/ 0 w 4613184"/>
              <a:gd name="connsiteY0-2" fmla="*/ 6043981 h 6084322"/>
              <a:gd name="connsiteX1-3" fmla="*/ 2819212 w 4613184"/>
              <a:gd name="connsiteY1-4" fmla="*/ 0 h 6084322"/>
              <a:gd name="connsiteX2-5" fmla="*/ 4608514 w 4613184"/>
              <a:gd name="connsiteY2-6" fmla="*/ 0 h 6084322"/>
              <a:gd name="connsiteX3-7" fmla="*/ 4613184 w 4613184"/>
              <a:gd name="connsiteY3-8" fmla="*/ 6084322 h 6084322"/>
              <a:gd name="connsiteX4-9" fmla="*/ 0 w 4613184"/>
              <a:gd name="connsiteY4-10" fmla="*/ 6043981 h 6084322"/>
              <a:gd name="connsiteX0-11" fmla="*/ 0 w 4613184"/>
              <a:gd name="connsiteY0-12" fmla="*/ 6864251 h 6904592"/>
              <a:gd name="connsiteX1-13" fmla="*/ 3209177 w 4613184"/>
              <a:gd name="connsiteY1-14" fmla="*/ 0 h 6904592"/>
              <a:gd name="connsiteX2-15" fmla="*/ 4608514 w 4613184"/>
              <a:gd name="connsiteY2-16" fmla="*/ 820270 h 6904592"/>
              <a:gd name="connsiteX3-17" fmla="*/ 4613184 w 4613184"/>
              <a:gd name="connsiteY3-18" fmla="*/ 6904592 h 6904592"/>
              <a:gd name="connsiteX4-19" fmla="*/ 0 w 4613184"/>
              <a:gd name="connsiteY4-20" fmla="*/ 6864251 h 6904592"/>
              <a:gd name="connsiteX0-21" fmla="*/ 0 w 4635476"/>
              <a:gd name="connsiteY0-22" fmla="*/ 6864251 h 6904592"/>
              <a:gd name="connsiteX1-23" fmla="*/ 3209177 w 4635476"/>
              <a:gd name="connsiteY1-24" fmla="*/ 0 h 6904592"/>
              <a:gd name="connsiteX2-25" fmla="*/ 4635408 w 4635476"/>
              <a:gd name="connsiteY2-26" fmla="*/ 0 h 6904592"/>
              <a:gd name="connsiteX3-27" fmla="*/ 4613184 w 4635476"/>
              <a:gd name="connsiteY3-28" fmla="*/ 6904592 h 6904592"/>
              <a:gd name="connsiteX4-29" fmla="*/ 0 w 4635476"/>
              <a:gd name="connsiteY4-30" fmla="*/ 6864251 h 6904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644269" y="1375764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20"/>
              </p:custDataLst>
            </p:nvPr>
          </p:nvSpPr>
          <p:spPr>
            <a:xfrm>
              <a:off x="1904142" y="1782985"/>
              <a:ext cx="674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2011636" y="2296337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18"/>
              </p:custDataLst>
            </p:nvPr>
          </p:nvSpPr>
          <p:spPr>
            <a:xfrm>
              <a:off x="2482964" y="2991017"/>
              <a:ext cx="674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2472348" y="3184964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16"/>
              </p:custDataLst>
            </p:nvPr>
          </p:nvSpPr>
          <p:spPr>
            <a:xfrm>
              <a:off x="3061786" y="4199049"/>
              <a:ext cx="674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4"/>
            </p:custDataLst>
          </p:nvPr>
        </p:nvGrpSpPr>
        <p:grpSpPr>
          <a:xfrm>
            <a:off x="2908296" y="4091370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>
              <p:custDataLst>
                <p:tags r:id="rId14"/>
              </p:custDataLst>
            </p:nvPr>
          </p:nvSpPr>
          <p:spPr>
            <a:xfrm>
              <a:off x="3640609" y="5407080"/>
              <a:ext cx="674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2743835" y="1466850"/>
            <a:ext cx="5582920" cy="5461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da-DK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3075940" y="2371725"/>
            <a:ext cx="2543810" cy="530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进制数转换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da-DK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3517264" y="3261360"/>
            <a:ext cx="5681819" cy="523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计算机中数的表示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数值编码与字符编码）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3959860" y="4142105"/>
            <a:ext cx="4414520" cy="497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内存工作模型</a:t>
            </a:r>
            <a:endParaRPr lang="da-DK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81243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6" name="矩形 25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9"/>
            </p:custDataLst>
          </p:nvPr>
        </p:nvGrpSpPr>
        <p:grpSpPr>
          <a:xfrm>
            <a:off x="3392801" y="4997515"/>
            <a:ext cx="828000" cy="828000"/>
            <a:chOff x="3563616" y="5254690"/>
            <a:chExt cx="828000" cy="828000"/>
          </a:xfrm>
        </p:grpSpPr>
        <p:sp>
          <p:nvSpPr>
            <p:cNvPr id="6" name="椭圆 5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12"/>
              </p:custDataLst>
            </p:nvPr>
          </p:nvSpPr>
          <p:spPr>
            <a:xfrm>
              <a:off x="3640609" y="5407080"/>
              <a:ext cx="674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4409440" y="5033010"/>
            <a:ext cx="3178810" cy="497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地址编址和内存分区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1" grpId="0"/>
      <p:bldP spid="22" grpId="0"/>
      <p:bldP spid="23" grpId="0"/>
      <p:bldP spid="25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2764F323-3D3A-56D7-BC5D-CC3340F7C2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0A5FFF3F-7128-4189-9D54-C4072249A2A5}" type="slidenum">
              <a:rPr lang="en-US" altLang="ko-KR" sz="1400">
                <a:solidFill>
                  <a:srgbClr val="FFFFFF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</a:t>
            </a:r>
            <a:r>
              <a:rPr lang="en-US" altLang="zh-CN" sz="1400">
                <a:solidFill>
                  <a:srgbClr val="FFFFFF"/>
                </a:solidFill>
                <a:latin typeface="Franklin Gothic Book" panose="020B0503020102020204" pitchFamily="34" charset="0"/>
              </a:rPr>
              <a:t>49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DAFFF95-4C9C-35C2-6F5E-8430E3AB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 </a:t>
            </a:r>
            <a:r>
              <a:rPr lang="zh-CN" altLang="en-US" sz="3600" dirty="0"/>
              <a:t>数值编码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06FB5F85-DE94-6D88-F5AC-067ED017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448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浮点数存储</a:t>
            </a:r>
          </a:p>
          <a:p>
            <a:pPr lvl="1" eaLnBrk="1" hangingPunct="1"/>
            <a:r>
              <a:rPr lang="en-US" altLang="zh-CN" dirty="0"/>
              <a:t>S M e</a:t>
            </a:r>
            <a:r>
              <a:rPr lang="zh-CN" altLang="en-US" dirty="0"/>
              <a:t>三者都存储，则相当于将该数存储</a:t>
            </a:r>
          </a:p>
          <a:p>
            <a:pPr lvl="1" eaLnBrk="1" hangingPunct="1"/>
            <a:r>
              <a:rPr lang="en-US" altLang="zh-CN" dirty="0"/>
              <a:t>IEEE754</a:t>
            </a:r>
            <a:r>
              <a:rPr lang="zh-CN" altLang="en-US" dirty="0"/>
              <a:t>标准：</a:t>
            </a:r>
          </a:p>
          <a:p>
            <a:pPr lvl="2" eaLnBrk="1" hangingPunct="1"/>
            <a:r>
              <a:rPr lang="zh-CN" altLang="en-US" sz="2400" dirty="0"/>
              <a:t>浮点数（单精度），用</a:t>
            </a:r>
            <a:r>
              <a:rPr lang="en-US" altLang="zh-CN" sz="2400" dirty="0"/>
              <a:t>32bit</a:t>
            </a:r>
            <a:r>
              <a:rPr lang="zh-CN" altLang="en-US" sz="2400" dirty="0"/>
              <a:t>存储</a:t>
            </a:r>
          </a:p>
          <a:p>
            <a:pPr lvl="2" eaLnBrk="1" hangingPunct="1"/>
            <a:endParaRPr lang="zh-CN" altLang="en-US" dirty="0"/>
          </a:p>
          <a:p>
            <a:pPr lvl="2" eaLnBrk="1" hangingPunct="1"/>
            <a:endParaRPr lang="zh-CN" altLang="en-US" dirty="0"/>
          </a:p>
          <a:p>
            <a:pPr lvl="2" eaLnBrk="1" hangingPunct="1"/>
            <a:endParaRPr lang="zh-CN" altLang="en-US" dirty="0"/>
          </a:p>
          <a:p>
            <a:pPr lvl="2" eaLnBrk="1" hangingPunct="1"/>
            <a:r>
              <a:rPr lang="zh-CN" altLang="en-US" sz="2400" dirty="0"/>
              <a:t>双精度数，用</a:t>
            </a:r>
            <a:r>
              <a:rPr lang="en-US" altLang="zh-CN" sz="2400" dirty="0"/>
              <a:t>64bit</a:t>
            </a:r>
            <a:r>
              <a:rPr lang="zh-CN" altLang="en-US" sz="2400" dirty="0"/>
              <a:t>存储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BB5AABAE-D82F-1328-7362-2EA81E405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429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latin typeface="Arial" panose="020B0604020202020204" pitchFamily="34" charset="0"/>
                <a:ea typeface="华文新魏" panose="02010800040101010101" pitchFamily="2" charset="-122"/>
              </a:rPr>
              <a:t>S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9EE985EA-8C80-81A1-3DDD-8CEC8DD3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Arial" panose="020B0604020202020204" pitchFamily="34" charset="0"/>
                <a:ea typeface="华文新魏" panose="02010800040101010101" pitchFamily="2" charset="-122"/>
              </a:rPr>
              <a:t>e’(8bit)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35640C85-709C-1D82-FE87-D00A13DC4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429000"/>
            <a:ext cx="3048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latin typeface="Arial" panose="020B0604020202020204" pitchFamily="34" charset="0"/>
                <a:ea typeface="华文新魏" panose="02010800040101010101" pitchFamily="2" charset="-122"/>
              </a:rPr>
              <a:t>M’(23bit)</a:t>
            </a:r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85289685-A7A7-DDF7-32ED-3E57D14C9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76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latin typeface="Arial" panose="020B0604020202020204" pitchFamily="34" charset="0"/>
                <a:ea typeface="华文新魏" panose="02010800040101010101" pitchFamily="2" charset="-122"/>
              </a:rPr>
              <a:t>S</a:t>
            </a:r>
          </a:p>
        </p:txBody>
      </p:sp>
      <p:sp>
        <p:nvSpPr>
          <p:cNvPr id="44040" name="Rectangle 8">
            <a:extLst>
              <a:ext uri="{FF2B5EF4-FFF2-40B4-BE49-F238E27FC236}">
                <a16:creationId xmlns:a16="http://schemas.microsoft.com/office/drawing/2014/main" id="{7CA5E1E8-908F-0A53-7FF5-4D40F7F42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768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latin typeface="Arial" panose="020B0604020202020204" pitchFamily="34" charset="0"/>
                <a:ea typeface="华文新魏" panose="02010800040101010101" pitchFamily="2" charset="-122"/>
              </a:rPr>
              <a:t>e’(11bit)</a:t>
            </a: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2D18DAB6-FBC0-8FD7-BBA1-DE1B34E9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76800"/>
            <a:ext cx="441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latin typeface="Arial" panose="020B0604020202020204" pitchFamily="34" charset="0"/>
                <a:ea typeface="华文新魏" panose="02010800040101010101" pitchFamily="2" charset="-122"/>
              </a:rPr>
              <a:t>M’(52bit)</a:t>
            </a: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3EF2A669-7FF2-946E-0A23-E05B8CB4C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2600"/>
            <a:ext cx="381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M’</a:t>
            </a:r>
            <a:r>
              <a:rPr lang="zh-CN" altLang="en-US" sz="36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为</a:t>
            </a:r>
            <a:r>
              <a:rPr lang="en-US" altLang="zh-CN" sz="36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M</a:t>
            </a:r>
            <a:r>
              <a:rPr lang="zh-CN" altLang="en-US" sz="36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的小数部分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89D1862-A24F-0879-AF9F-E323B142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3362325"/>
            <a:ext cx="2510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e’=e+(2</a:t>
            </a:r>
            <a:r>
              <a:rPr lang="en-US" altLang="zh-CN" sz="3600" b="1" baseline="30000" dirty="0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7</a:t>
            </a:r>
            <a:r>
              <a:rPr lang="en-US" altLang="zh-CN" sz="3600" b="1" dirty="0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-1)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DFCEFF6-8973-CB1B-98FC-E97D0F513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572125"/>
            <a:ext cx="2352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e’=e+2</a:t>
            </a:r>
            <a:r>
              <a:rPr lang="en-US" altLang="zh-CN" sz="3600" b="1" baseline="30000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10</a:t>
            </a:r>
            <a:r>
              <a:rPr lang="en-US" altLang="zh-CN" sz="36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-1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F7BC16-0F8D-FAE9-5386-8640DFE723FD}"/>
              </a:ext>
            </a:extLst>
          </p:cNvPr>
          <p:cNvSpPr txBox="1"/>
          <p:nvPr/>
        </p:nvSpPr>
        <p:spPr>
          <a:xfrm>
            <a:off x="7164288" y="4077072"/>
            <a:ext cx="457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127D = 0111 1111B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7" grpId="0" animBg="1"/>
      <p:bldP spid="44038" grpId="0" animBg="1"/>
      <p:bldP spid="44039" grpId="0" animBg="1"/>
      <p:bldP spid="44040" grpId="0" animBg="1"/>
      <p:bldP spid="44041" grpId="0" animBg="1"/>
      <p:bldP spid="44044" grpId="0"/>
      <p:bldP spid="14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5EB1A83-B6DD-4A0E-C6C9-D7D6DD22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9825640-245B-79DD-CF22-0DD2C3A9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8" y="1447800"/>
            <a:ext cx="8281987" cy="4572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IEEE754</a:t>
            </a:r>
            <a:r>
              <a:rPr lang="zh-CN" altLang="en-US"/>
              <a:t>规定： </a:t>
            </a:r>
            <a:r>
              <a:rPr lang="en-US" altLang="zh-CN"/>
              <a:t>32</a:t>
            </a:r>
            <a:r>
              <a:rPr lang="zh-CN" altLang="en-US"/>
              <a:t>位浮点数阶码的范围是</a:t>
            </a:r>
            <a:r>
              <a:rPr lang="en-US" altLang="zh-CN"/>
              <a:t>-127~+127</a:t>
            </a:r>
            <a:r>
              <a:rPr lang="zh-CN" altLang="en-US"/>
              <a:t> 那么，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float</a:t>
            </a:r>
            <a:r>
              <a:rPr lang="zh-CN" altLang="en-US"/>
              <a:t>类型的浮点数可以表示的实数的范围是什么呢？</a:t>
            </a:r>
          </a:p>
          <a:p>
            <a:pPr>
              <a:lnSpc>
                <a:spcPct val="90000"/>
              </a:lnSpc>
            </a:pPr>
            <a:r>
              <a:rPr lang="zh-CN" altLang="en-US"/>
              <a:t>解</a:t>
            </a:r>
            <a:r>
              <a:rPr lang="zh-CN" altLang="en-US">
                <a:sym typeface="Wingdings" panose="05000000000000000000" pitchFamily="2" charset="2"/>
              </a:rPr>
              <a:t>：（</a:t>
            </a:r>
            <a:r>
              <a:rPr lang="en-US" altLang="zh-CN"/>
              <a:t>1</a:t>
            </a:r>
            <a:r>
              <a:rPr lang="zh-CN" altLang="en-US"/>
              <a:t>）尾数绝对值的最大值是</a:t>
            </a:r>
            <a:r>
              <a:rPr lang="en-US" altLang="zh-CN"/>
              <a:t>(1.11111111111111111111)</a:t>
            </a:r>
            <a:r>
              <a:rPr lang="en-US" altLang="zh-CN" baseline="-25000"/>
              <a:t>2</a:t>
            </a:r>
            <a:r>
              <a:rPr lang="zh-CN" altLang="en-US"/>
              <a:t>，对应的十进制数接近</a:t>
            </a:r>
            <a:r>
              <a:rPr lang="en-US" altLang="zh-CN"/>
              <a:t>2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/>
              <a:t>           （</a:t>
            </a:r>
            <a:r>
              <a:rPr lang="en-US" altLang="zh-CN"/>
              <a:t>2</a:t>
            </a:r>
            <a:r>
              <a:rPr lang="zh-CN" altLang="en-US"/>
              <a:t>）对应的二进制数的范围是</a:t>
            </a:r>
            <a:r>
              <a:rPr lang="en-US" altLang="zh-CN"/>
              <a:t>2</a:t>
            </a:r>
            <a:r>
              <a:rPr lang="en-US" altLang="zh-CN" baseline="30000"/>
              <a:t>-127</a:t>
            </a:r>
            <a:r>
              <a:rPr lang="en-US" altLang="zh-CN"/>
              <a:t>~2</a:t>
            </a:r>
            <a:r>
              <a:rPr lang="en-US" altLang="zh-CN" baseline="30000"/>
              <a:t>127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可以表示的最大正数略小于</a:t>
            </a:r>
            <a:r>
              <a:rPr lang="en-US" altLang="zh-CN"/>
              <a:t>2×2</a:t>
            </a:r>
            <a:r>
              <a:rPr lang="en-US" altLang="zh-CN" baseline="30000"/>
              <a:t>127</a:t>
            </a:r>
            <a:r>
              <a:rPr lang="en-US" altLang="zh-CN"/>
              <a:t>=3.4028×10</a:t>
            </a:r>
            <a:r>
              <a:rPr lang="en-US" altLang="zh-CN" baseline="30000"/>
              <a:t>38</a:t>
            </a:r>
          </a:p>
          <a:p>
            <a:pPr>
              <a:lnSpc>
                <a:spcPct val="90000"/>
              </a:lnSpc>
            </a:pPr>
            <a:r>
              <a:rPr lang="zh-CN" altLang="en-US"/>
              <a:t>可以表示的最小负数略大于</a:t>
            </a:r>
            <a:r>
              <a:rPr lang="en-US" altLang="zh-CN"/>
              <a:t>-2×2</a:t>
            </a:r>
            <a:r>
              <a:rPr lang="en-US" altLang="zh-CN" baseline="30000"/>
              <a:t>127</a:t>
            </a:r>
            <a:r>
              <a:rPr lang="en-US" altLang="zh-CN"/>
              <a:t>=-3.4028×10</a:t>
            </a:r>
            <a:r>
              <a:rPr lang="en-US" altLang="zh-CN" baseline="30000"/>
              <a:t>38</a:t>
            </a:r>
          </a:p>
          <a:p>
            <a:pPr>
              <a:lnSpc>
                <a:spcPct val="90000"/>
              </a:lnSpc>
            </a:pPr>
            <a:endParaRPr lang="zh-CN" altLang="en-US" baseline="30000"/>
          </a:p>
          <a:p>
            <a:pPr>
              <a:lnSpc>
                <a:spcPct val="90000"/>
              </a:lnSpc>
            </a:pPr>
            <a:r>
              <a:rPr lang="zh-CN" altLang="en-US"/>
              <a:t>而</a:t>
            </a:r>
            <a:r>
              <a:rPr lang="en-US" altLang="zh-CN"/>
              <a:t>32</a:t>
            </a:r>
            <a:r>
              <a:rPr lang="zh-CN" altLang="en-US"/>
              <a:t>位整数（补码数）表示的范围仅为</a:t>
            </a:r>
            <a:r>
              <a:rPr lang="en-US" altLang="zh-CN"/>
              <a:t>-2</a:t>
            </a:r>
            <a:r>
              <a:rPr lang="en-US" altLang="zh-CN" baseline="30000"/>
              <a:t>31</a:t>
            </a:r>
            <a:r>
              <a:rPr lang="en-US" altLang="zh-CN"/>
              <a:t>~2</a:t>
            </a:r>
            <a:r>
              <a:rPr lang="en-US" altLang="zh-CN" baseline="30000"/>
              <a:t>31</a:t>
            </a:r>
            <a:r>
              <a:rPr lang="en-US" altLang="zh-CN"/>
              <a:t>-1</a:t>
            </a:r>
            <a:endParaRPr lang="zh-CN" alt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39A01D5-F703-1B0A-FD8D-6193C7C8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数值编码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4ABB2D8-1626-F947-7DD0-18D96C63E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思考</a:t>
            </a:r>
            <a:r>
              <a:rPr lang="en-US" altLang="zh-CN" dirty="0"/>
              <a:t>2</a:t>
            </a:r>
            <a:r>
              <a:rPr lang="zh-CN" altLang="en-US" dirty="0"/>
              <a:t>：能否准确的表示出浮点数</a:t>
            </a:r>
            <a:r>
              <a:rPr lang="en-US" altLang="zh-CN" dirty="0"/>
              <a:t>(1.1)</a:t>
            </a:r>
            <a:r>
              <a:rPr lang="en-US" altLang="zh-CN" baseline="-25000" dirty="0"/>
              <a:t>10</a:t>
            </a:r>
            <a:r>
              <a:rPr lang="zh-CN" altLang="en-US" dirty="0"/>
              <a:t>？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F246DF-8167-428F-E02D-FD4076DAE481}"/>
              </a:ext>
            </a:extLst>
          </p:cNvPr>
          <p:cNvSpPr txBox="1"/>
          <p:nvPr/>
        </p:nvSpPr>
        <p:spPr>
          <a:xfrm>
            <a:off x="2134441" y="3196792"/>
            <a:ext cx="61810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(1.1)</a:t>
            </a:r>
            <a:r>
              <a:rPr lang="en-US" altLang="zh-CN" sz="2400" baseline="-25000" dirty="0"/>
              <a:t>D</a:t>
            </a:r>
            <a:r>
              <a:rPr lang="en-US" altLang="zh-CN" sz="2400" dirty="0"/>
              <a:t>=1.0001100110011001100110011</a:t>
            </a:r>
            <a:r>
              <a:rPr lang="en-US" altLang="zh-CN" sz="2400" dirty="0">
                <a:latin typeface="华文中宋" panose="02010600040101010101" pitchFamily="2" charset="-122"/>
              </a:rPr>
              <a:t>…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≈1.00011001100110011001101B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=(1.1000000238418579)</a:t>
            </a:r>
            <a:r>
              <a:rPr lang="en-US" altLang="zh-CN" sz="2400" baseline="-25000" dirty="0"/>
              <a:t>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S=0,e</a:t>
            </a:r>
            <a:r>
              <a:rPr lang="en-US" altLang="zh-CN" sz="2400" dirty="0">
                <a:latin typeface="华文中宋" panose="02010600040101010101" pitchFamily="2" charset="-122"/>
              </a:rPr>
              <a:t>’</a:t>
            </a:r>
            <a:r>
              <a:rPr lang="en-US" altLang="zh-CN" sz="2400" dirty="0"/>
              <a:t>=01111111,M=000110011..1101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39F2D4D4-5BD0-9D48-B3A4-4FC7EB47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5501204D-C437-B7E2-D4D2-5EDC49277C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385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原、反、补码的表示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浮点数（</a:t>
            </a:r>
            <a:r>
              <a:rPr lang="en-US" altLang="zh-CN" dirty="0"/>
              <a:t>-17.75</a:t>
            </a:r>
            <a:r>
              <a:rPr lang="zh-CN" altLang="en-US" dirty="0"/>
              <a:t>）</a:t>
            </a:r>
            <a:r>
              <a:rPr lang="en-US" altLang="zh-CN" baseline="-25000" dirty="0"/>
              <a:t>10</a:t>
            </a:r>
            <a:r>
              <a:rPr lang="zh-CN" altLang="en-US" dirty="0"/>
              <a:t>在计算机中如何存储（</a:t>
            </a:r>
            <a:r>
              <a:rPr lang="en-US" altLang="zh-CN" dirty="0"/>
              <a:t>IEEE754</a:t>
            </a:r>
            <a:r>
              <a:rPr lang="zh-CN" altLang="en-US" dirty="0"/>
              <a:t>标准）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49E5D6-BFF9-4A4F-B48A-4E5DA0530DFB}"/>
              </a:ext>
            </a:extLst>
          </p:cNvPr>
          <p:cNvGraphicFramePr>
            <a:graphicFrameLocks noGrp="1"/>
          </p:cNvGraphicFramePr>
          <p:nvPr/>
        </p:nvGraphicFramePr>
        <p:xfrm>
          <a:off x="1357313" y="2071688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（</a:t>
                      </a:r>
                      <a:r>
                        <a:rPr lang="en-US" altLang="zh-CN" sz="2400" b="1" dirty="0"/>
                        <a:t>27</a:t>
                      </a:r>
                      <a:r>
                        <a:rPr lang="zh-CN" altLang="en-US" sz="2400" b="1" dirty="0"/>
                        <a:t>）</a:t>
                      </a:r>
                      <a:r>
                        <a:rPr lang="en-US" altLang="zh-CN" sz="2400" b="1" baseline="-25000" dirty="0"/>
                        <a:t>10</a:t>
                      </a:r>
                      <a:endParaRPr lang="zh-CN" altLang="en-US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（</a:t>
                      </a:r>
                      <a:r>
                        <a:rPr lang="en-US" altLang="zh-CN" sz="2400" b="1" dirty="0"/>
                        <a:t>-35</a:t>
                      </a:r>
                      <a:r>
                        <a:rPr lang="zh-CN" altLang="en-US" sz="2400" b="1" dirty="0"/>
                        <a:t>）</a:t>
                      </a:r>
                      <a:r>
                        <a:rPr lang="en-US" altLang="zh-CN" sz="2400" b="1" baseline="-25000" dirty="0"/>
                        <a:t>10</a:t>
                      </a:r>
                      <a:endParaRPr lang="zh-CN" altLang="en-US" sz="2400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8</a:t>
                      </a:r>
                      <a:r>
                        <a:rPr lang="zh-CN" altLang="en-US" sz="2400" b="1" dirty="0"/>
                        <a:t>位原码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altLang="zh-CN" sz="2400" b="1" dirty="0"/>
                        <a:t>001 1011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sz="2400" b="1" dirty="0"/>
                        <a:t>010 0011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8</a:t>
                      </a:r>
                      <a:r>
                        <a:rPr lang="zh-CN" altLang="en-US" sz="2400" b="1" dirty="0"/>
                        <a:t>位反码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altLang="zh-CN" sz="2400" b="1" dirty="0"/>
                        <a:t>001 1011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sz="2400" b="1" dirty="0"/>
                        <a:t>101 1100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8</a:t>
                      </a:r>
                      <a:r>
                        <a:rPr lang="zh-CN" altLang="en-US" sz="2400" b="1" dirty="0"/>
                        <a:t>位补码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altLang="zh-CN" sz="2400" b="1" dirty="0"/>
                        <a:t>001 1011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sz="2400" b="1" dirty="0"/>
                        <a:t>101 1101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138" name="TextBox 4">
            <a:extLst>
              <a:ext uri="{FF2B5EF4-FFF2-40B4-BE49-F238E27FC236}">
                <a16:creationId xmlns:a16="http://schemas.microsoft.com/office/drawing/2014/main" id="{B533D8C5-1A15-3FE6-A102-D7347E0D0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286375"/>
            <a:ext cx="750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-17.75</a:t>
            </a:r>
            <a:r>
              <a:rPr lang="zh-CN" altLang="en-US" sz="2400">
                <a:latin typeface="Arial" panose="020B0604020202020204" pitchFamily="34" charset="0"/>
              </a:rPr>
              <a:t>）</a:t>
            </a:r>
            <a:r>
              <a:rPr lang="en-US" altLang="zh-CN" sz="2400" baseline="-25000">
                <a:latin typeface="Arial" panose="020B0604020202020204" pitchFamily="34" charset="0"/>
              </a:rPr>
              <a:t>10 </a:t>
            </a:r>
            <a:r>
              <a:rPr lang="en-US" altLang="zh-CN" sz="2400">
                <a:latin typeface="Arial" panose="020B0604020202020204" pitchFamily="34" charset="0"/>
              </a:rPr>
              <a:t>= </a:t>
            </a:r>
            <a:r>
              <a:rPr lang="zh-CN" altLang="en-US" sz="2400">
                <a:latin typeface="Arial" panose="020B0604020202020204" pitchFamily="34" charset="0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-1</a:t>
            </a:r>
            <a:r>
              <a:rPr lang="zh-CN" altLang="en-US" sz="2400">
                <a:latin typeface="Arial" panose="020B0604020202020204" pitchFamily="34" charset="0"/>
              </a:rPr>
              <a:t>）</a:t>
            </a:r>
            <a:r>
              <a:rPr lang="en-US" altLang="zh-CN" sz="2400" baseline="300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</a:rPr>
              <a:t>× </a:t>
            </a:r>
            <a:r>
              <a:rPr lang="zh-CN" altLang="en-US" sz="2400">
                <a:latin typeface="Arial" panose="020B0604020202020204" pitchFamily="34" charset="0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1.000111</a:t>
            </a:r>
            <a:r>
              <a:rPr lang="zh-CN" altLang="en-US" sz="2400">
                <a:latin typeface="Arial" panose="020B0604020202020204" pitchFamily="34" charset="0"/>
              </a:rPr>
              <a:t>） </a:t>
            </a:r>
            <a:r>
              <a:rPr lang="en-US" altLang="zh-CN" sz="2400">
                <a:latin typeface="Arial" panose="020B0604020202020204" pitchFamily="34" charset="0"/>
              </a:rPr>
              <a:t>× 2</a:t>
            </a:r>
            <a:r>
              <a:rPr lang="en-US" altLang="zh-CN" sz="2400" baseline="30000">
                <a:latin typeface="Arial" panose="020B0604020202020204" pitchFamily="34" charset="0"/>
              </a:rPr>
              <a:t>00000100</a:t>
            </a:r>
            <a:endParaRPr lang="zh-CN" altLang="en-US" sz="2400" baseline="30000"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98BDA73-FFAB-4D30-B8F8-2027416EC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40958"/>
              </p:ext>
            </p:extLst>
          </p:nvPr>
        </p:nvGraphicFramePr>
        <p:xfrm>
          <a:off x="1501529" y="5910263"/>
          <a:ext cx="6864474" cy="5029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1000 0011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0001 11000 0000 0000 0000 000</a:t>
                      </a:r>
                      <a:endParaRPr lang="zh-CN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5EDCE10D-1FC0-D047-2A22-38B9506B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字符编码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3E3FDAB-D75A-7485-87B6-46EEF385A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计算机中处理的信息中除了数值还有各种字符和符号：</a:t>
            </a:r>
          </a:p>
          <a:p>
            <a:pPr lvl="1" eaLnBrk="1" hangingPunct="1"/>
            <a:r>
              <a:rPr lang="en-US" altLang="zh-CN"/>
              <a:t>ASCII</a:t>
            </a:r>
            <a:r>
              <a:rPr lang="zh-CN" altLang="en-US"/>
              <a:t>码字符</a:t>
            </a:r>
          </a:p>
          <a:p>
            <a:pPr lvl="1" eaLnBrk="1" hangingPunct="1"/>
            <a:r>
              <a:rPr lang="zh-CN" altLang="en-US"/>
              <a:t>汉字</a:t>
            </a:r>
          </a:p>
          <a:p>
            <a:pPr lvl="1" eaLnBrk="1" hangingPunct="1"/>
            <a:r>
              <a:rPr lang="en-US" altLang="zh-CN"/>
              <a:t>Unicode</a:t>
            </a:r>
          </a:p>
          <a:p>
            <a:pPr lvl="1" eaLnBrk="1" hangingPunct="1"/>
            <a:r>
              <a:rPr lang="en-US" altLang="zh-CN"/>
              <a:t>UTF-8</a:t>
            </a:r>
          </a:p>
          <a:p>
            <a:pPr lvl="1" eaLnBrk="1" hangingPunct="1"/>
            <a:r>
              <a:rPr lang="en-US" altLang="zh-CN">
                <a:latin typeface="华文中宋" panose="02010600040101010101" pitchFamily="2" charset="-122"/>
              </a:rPr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8492616-515F-B849-CC72-73249D18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字符编码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8D1064D-30F4-6855-E991-7A064D7E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125" y="1571625"/>
            <a:ext cx="7472363" cy="43005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/>
              <a:t>ASCII</a:t>
            </a:r>
            <a:r>
              <a:rPr lang="zh-CN" altLang="en-US" dirty="0"/>
              <a:t>字符</a:t>
            </a:r>
          </a:p>
          <a:p>
            <a:pPr lvl="1" eaLnBrk="1" hangingPunct="1"/>
            <a:r>
              <a:rPr lang="zh-CN" altLang="en-US" dirty="0"/>
              <a:t>包含</a:t>
            </a:r>
            <a:r>
              <a:rPr lang="en-US" altLang="zh-CN" dirty="0"/>
              <a:t>127</a:t>
            </a:r>
            <a:r>
              <a:rPr lang="zh-CN" altLang="en-US" dirty="0"/>
              <a:t>个常用的字符和符号：</a:t>
            </a:r>
          </a:p>
          <a:p>
            <a:pPr lvl="2" eaLnBrk="1" hangingPunct="1"/>
            <a:r>
              <a:rPr lang="zh-CN" altLang="en-US" dirty="0"/>
              <a:t>大小写英文字母</a:t>
            </a:r>
          </a:p>
          <a:p>
            <a:pPr lvl="2" eaLnBrk="1" hangingPunct="1"/>
            <a:r>
              <a:rPr lang="zh-CN" altLang="en-US" dirty="0"/>
              <a:t>数字</a:t>
            </a:r>
          </a:p>
          <a:p>
            <a:pPr lvl="2" eaLnBrk="1" hangingPunct="1"/>
            <a:r>
              <a:rPr lang="zh-CN" altLang="en-US" dirty="0"/>
              <a:t>专用符号：</a:t>
            </a:r>
            <a:r>
              <a:rPr lang="en-US" altLang="zh-CN" dirty="0"/>
              <a:t>+ - * ! @ # $ % ^ &amp; * ( )...</a:t>
            </a:r>
          </a:p>
          <a:p>
            <a:pPr lvl="2" eaLnBrk="1" hangingPunct="1"/>
            <a:r>
              <a:rPr lang="zh-CN" altLang="en-US" dirty="0"/>
              <a:t>非打印字符：</a:t>
            </a:r>
            <a:r>
              <a:rPr lang="en-US" altLang="zh-CN" dirty="0"/>
              <a:t>BEL</a:t>
            </a:r>
            <a:r>
              <a:rPr lang="zh-CN" altLang="en-US" dirty="0"/>
              <a:t>（响铃）</a:t>
            </a:r>
            <a:r>
              <a:rPr lang="en-US" altLang="zh-CN" dirty="0"/>
              <a:t>,LF</a:t>
            </a:r>
            <a:r>
              <a:rPr lang="zh-CN" altLang="en-US" dirty="0"/>
              <a:t>（换行）</a:t>
            </a:r>
            <a:r>
              <a:rPr lang="en-US" altLang="zh-CN" dirty="0"/>
              <a:t>,CR</a:t>
            </a:r>
            <a:r>
              <a:rPr lang="zh-CN" altLang="en-US" dirty="0"/>
              <a:t>（回车）</a:t>
            </a:r>
            <a:r>
              <a:rPr lang="en-US" altLang="zh-CN" dirty="0">
                <a:latin typeface="华文中宋" panose="02010600040101010101" pitchFamily="2" charset="-122"/>
              </a:rPr>
              <a:t>…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来表示，最高位</a:t>
            </a:r>
            <a:r>
              <a:rPr lang="en-US" altLang="zh-CN" dirty="0"/>
              <a:t>bit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</a:p>
          <a:p>
            <a:pPr lvl="2" eaLnBrk="1" hangingPunct="1"/>
            <a:r>
              <a:rPr lang="en-US" altLang="zh-CN" dirty="0"/>
              <a:t>0d</a:t>
            </a:r>
            <a:r>
              <a:rPr lang="en-US" altLang="zh-CN" baseline="-25000" dirty="0"/>
              <a:t>7</a:t>
            </a:r>
            <a:r>
              <a:rPr lang="en-US" altLang="zh-CN" dirty="0"/>
              <a:t>d</a:t>
            </a:r>
            <a:r>
              <a:rPr lang="en-US" altLang="zh-CN" baseline="-25000" dirty="0"/>
              <a:t>6</a:t>
            </a:r>
            <a:r>
              <a:rPr lang="en-US" altLang="zh-CN" dirty="0"/>
              <a:t>d</a:t>
            </a:r>
            <a:r>
              <a:rPr lang="en-US" altLang="zh-CN" baseline="-25000" dirty="0"/>
              <a:t>5</a:t>
            </a:r>
            <a:r>
              <a:rPr lang="en-US" altLang="zh-CN" dirty="0"/>
              <a:t>d</a:t>
            </a:r>
            <a:r>
              <a:rPr lang="en-US" altLang="zh-CN" baseline="-25000" dirty="0"/>
              <a:t>4</a:t>
            </a:r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r>
              <a:rPr lang="en-US" altLang="zh-CN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</a:p>
          <a:p>
            <a:pPr lvl="2" eaLnBrk="1" hangingPunct="1"/>
            <a:r>
              <a:rPr lang="zh-CN" altLang="en-US" dirty="0"/>
              <a:t>范围：</a:t>
            </a:r>
            <a:r>
              <a:rPr lang="en-US" altLang="zh-CN" dirty="0"/>
              <a:t>0x00~0x7F</a:t>
            </a:r>
          </a:p>
          <a:p>
            <a:pPr lvl="1" eaLnBrk="1" hangingPunct="1"/>
            <a:r>
              <a:rPr lang="zh-CN" altLang="en-US" dirty="0"/>
              <a:t>例：</a:t>
            </a:r>
            <a:r>
              <a:rPr lang="en-US" altLang="zh-CN" dirty="0"/>
              <a:t>00000111(7):BELL   01000001(65):A</a:t>
            </a:r>
          </a:p>
          <a:p>
            <a:pPr marL="457200" lvl="1" indent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0A18E8A-3A32-763A-3783-96E7989A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字符编码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0E106B0-59A6-68A3-0C6F-4665D21E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628775"/>
            <a:ext cx="7586662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汉字编码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GB2312</a:t>
            </a:r>
            <a:r>
              <a:rPr lang="zh-CN" altLang="en-US"/>
              <a:t>标准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GBK</a:t>
            </a:r>
            <a:r>
              <a:rPr lang="zh-CN" altLang="en-US"/>
              <a:t>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GB18030-2000</a:t>
            </a:r>
            <a:r>
              <a:rPr lang="zh-CN" altLang="en-US"/>
              <a:t>标准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Big5(</a:t>
            </a:r>
            <a:r>
              <a:rPr lang="zh-CN" altLang="en-US"/>
              <a:t>繁体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C906135-D0EA-B653-B250-374613CA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GB2312</a:t>
            </a:r>
            <a:endParaRPr lang="zh-CN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798E802-42C1-97A8-5335-260ED4F09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413" y="1643063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/>
              <a:t>每个汉字占</a:t>
            </a:r>
            <a:r>
              <a:rPr lang="en-US" altLang="zh-CN"/>
              <a:t>2</a:t>
            </a:r>
            <a:r>
              <a:rPr lang="zh-CN" altLang="en-US"/>
              <a:t>个字节。</a:t>
            </a:r>
          </a:p>
          <a:p>
            <a:pPr eaLnBrk="1" hangingPunct="1"/>
            <a:r>
              <a:rPr lang="zh-CN" altLang="en-US"/>
              <a:t>一种收录</a:t>
            </a:r>
            <a:r>
              <a:rPr lang="en-US" altLang="zh-CN"/>
              <a:t>7445</a:t>
            </a:r>
            <a:r>
              <a:rPr lang="zh-CN" altLang="en-US"/>
              <a:t>个字符（</a:t>
            </a:r>
            <a:r>
              <a:rPr lang="en-US" altLang="zh-CN"/>
              <a:t>6763</a:t>
            </a:r>
            <a:r>
              <a:rPr lang="zh-CN" altLang="en-US"/>
              <a:t>个汉字和</a:t>
            </a:r>
            <a:r>
              <a:rPr lang="en-US" altLang="zh-CN"/>
              <a:t>682</a:t>
            </a:r>
            <a:r>
              <a:rPr lang="zh-CN" altLang="en-US"/>
              <a:t>个其它字符），字库分为一级字库和二级字库。一级字库为</a:t>
            </a:r>
            <a:r>
              <a:rPr lang="en-US" altLang="zh-CN"/>
              <a:t>3755</a:t>
            </a:r>
            <a:r>
              <a:rPr lang="zh-CN" altLang="en-US"/>
              <a:t>个汉字，二级字库</a:t>
            </a:r>
            <a:r>
              <a:rPr lang="en-US" altLang="zh-CN"/>
              <a:t>3008</a:t>
            </a:r>
            <a:r>
              <a:rPr lang="zh-CN" altLang="en-US"/>
              <a:t>个。</a:t>
            </a:r>
            <a:endParaRPr lang="en-US" altLang="zh-CN"/>
          </a:p>
          <a:p>
            <a:pPr eaLnBrk="1" hangingPunct="1"/>
            <a:r>
              <a:rPr lang="zh-CN" altLang="en-US"/>
              <a:t>如果把高字节编码作为“行编码”，低字节作为“列编码”，双字节编码是一个</a:t>
            </a:r>
            <a:r>
              <a:rPr lang="en-US" altLang="zh-CN"/>
              <a:t>256×256</a:t>
            </a:r>
            <a:r>
              <a:rPr lang="zh-CN" altLang="en-US"/>
              <a:t>的矩阵。</a:t>
            </a:r>
            <a:r>
              <a:rPr lang="en-US" altLang="zh-CN"/>
              <a:t>GB2312</a:t>
            </a:r>
            <a:r>
              <a:rPr lang="zh-CN" altLang="en-US"/>
              <a:t>标准只使用了这个矩阵的一部分。每个字节的有效范围是从</a:t>
            </a:r>
            <a:r>
              <a:rPr lang="en-US" altLang="zh-CN"/>
              <a:t>(21)</a:t>
            </a:r>
            <a:r>
              <a:rPr lang="en-US" altLang="zh-CN" baseline="-25000"/>
              <a:t>16</a:t>
            </a:r>
            <a:r>
              <a:rPr lang="en-US" altLang="zh-CN"/>
              <a:t>~(7E)</a:t>
            </a:r>
            <a:r>
              <a:rPr lang="en-US" altLang="zh-CN" baseline="-25000"/>
              <a:t>16</a:t>
            </a:r>
            <a:r>
              <a:rPr lang="zh-CN" altLang="en-US"/>
              <a:t>，也就是有效编码范围是</a:t>
            </a:r>
            <a:r>
              <a:rPr lang="en-US" altLang="zh-CN"/>
              <a:t>94×94</a:t>
            </a:r>
            <a:r>
              <a:rPr lang="zh-CN" altLang="en-US"/>
              <a:t>的矩阵。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3F8D0666-6B46-C703-305D-7AB46693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字符编码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2B57B29-AFB6-6C14-4FBE-31816EA3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7520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/>
              <a:t>GB2312</a:t>
            </a:r>
            <a:r>
              <a:rPr lang="zh-CN" altLang="en-US" dirty="0"/>
              <a:t>编码（国标码）</a:t>
            </a:r>
          </a:p>
        </p:txBody>
      </p:sp>
      <p:sp>
        <p:nvSpPr>
          <p:cNvPr id="98308" name="Rectangle 49">
            <a:extLst>
              <a:ext uri="{FF2B5EF4-FFF2-40B4-BE49-F238E27FC236}">
                <a16:creationId xmlns:a16="http://schemas.microsoft.com/office/drawing/2014/main" id="{1D2DA018-8929-93BF-EE62-F2EBF7B7F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98309" name="Picture 48">
            <a:extLst>
              <a:ext uri="{FF2B5EF4-FFF2-40B4-BE49-F238E27FC236}">
                <a16:creationId xmlns:a16="http://schemas.microsoft.com/office/drawing/2014/main" id="{B21385E8-1595-78FA-4368-4C27A2F1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0" t="18900" r="27303" b="18269"/>
          <a:stretch>
            <a:fillRect/>
          </a:stretch>
        </p:blipFill>
        <p:spPr bwMode="auto">
          <a:xfrm>
            <a:off x="1428750" y="1901825"/>
            <a:ext cx="6492875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28BAD61F-6EBC-75CD-4569-3BA0D6DC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字符编码</a:t>
            </a:r>
          </a:p>
        </p:txBody>
      </p:sp>
      <p:sp>
        <p:nvSpPr>
          <p:cNvPr id="100355" name="内容占位符 2">
            <a:extLst>
              <a:ext uri="{FF2B5EF4-FFF2-40B4-BE49-F238E27FC236}">
                <a16:creationId xmlns:a16="http://schemas.microsoft.com/office/drawing/2014/main" id="{D93FCF5F-CB43-5B55-6ACA-3E5103CBD6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42975" y="1785938"/>
            <a:ext cx="7772400" cy="4572000"/>
          </a:xfrm>
        </p:spPr>
        <p:txBody>
          <a:bodyPr/>
          <a:lstStyle/>
          <a:p>
            <a:r>
              <a:rPr lang="zh-CN" altLang="en-US"/>
              <a:t>国标码：</a:t>
            </a:r>
            <a:r>
              <a:rPr lang="en-US" altLang="zh-CN"/>
              <a:t> (2121)</a:t>
            </a:r>
            <a:r>
              <a:rPr lang="en-US" altLang="zh-CN" baseline="-25000"/>
              <a:t>16</a:t>
            </a:r>
            <a:r>
              <a:rPr lang="en-US" altLang="zh-CN"/>
              <a:t>~(7E7E)</a:t>
            </a:r>
            <a:r>
              <a:rPr lang="en-US" altLang="zh-CN" baseline="-25000"/>
              <a:t>16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区位码</a:t>
            </a:r>
            <a:r>
              <a:rPr lang="zh-CN" altLang="en-US">
                <a:sym typeface="Wingdings" panose="05000000000000000000" pitchFamily="2" charset="2"/>
              </a:rPr>
              <a:t>：</a:t>
            </a:r>
            <a:r>
              <a:rPr lang="en-US" altLang="zh-CN">
                <a:sym typeface="Wingdings" panose="05000000000000000000" pitchFamily="2" charset="2"/>
              </a:rPr>
              <a:t>(0101)</a:t>
            </a:r>
            <a:r>
              <a:rPr lang="en-US" altLang="zh-CN" baseline="-25000">
                <a:sym typeface="Wingdings" panose="05000000000000000000" pitchFamily="2" charset="2"/>
              </a:rPr>
              <a:t>10</a:t>
            </a:r>
            <a:r>
              <a:rPr lang="en-US" altLang="zh-CN"/>
              <a:t>~</a:t>
            </a:r>
            <a:r>
              <a:rPr lang="en-US" altLang="zh-CN">
                <a:sym typeface="Wingdings" panose="05000000000000000000" pitchFamily="2" charset="2"/>
              </a:rPr>
              <a:t>(9494)</a:t>
            </a:r>
            <a:r>
              <a:rPr lang="en-US" altLang="zh-CN" baseline="-25000">
                <a:sym typeface="Wingdings" panose="05000000000000000000" pitchFamily="2" charset="2"/>
              </a:rPr>
              <a:t>10</a:t>
            </a:r>
          </a:p>
          <a:p>
            <a:endParaRPr lang="en-US" altLang="zh-CN" baseline="-25000">
              <a:sym typeface="Wingdings" panose="05000000000000000000" pitchFamily="2" charset="2"/>
            </a:endParaRPr>
          </a:p>
          <a:p>
            <a:r>
              <a:rPr lang="zh-CN" altLang="en-US"/>
              <a:t>机内码：将国标码的高字节和低字节（第一个字节称为高字节，第二个字节称为低字节）的最高位全部置一，机内码</a:t>
            </a:r>
            <a:r>
              <a:rPr lang="zh-CN" altLang="en-US">
                <a:sym typeface="Wingdings" panose="05000000000000000000" pitchFamily="2" charset="2"/>
              </a:rPr>
              <a:t>的表示范围是</a:t>
            </a:r>
            <a:r>
              <a:rPr lang="en-US" altLang="zh-CN">
                <a:sym typeface="Wingdings" panose="05000000000000000000" pitchFamily="2" charset="2"/>
              </a:rPr>
              <a:t>(A1A1)</a:t>
            </a:r>
            <a:r>
              <a:rPr lang="en-US" altLang="zh-CN" baseline="-25000">
                <a:sym typeface="Wingdings" panose="05000000000000000000" pitchFamily="2" charset="2"/>
              </a:rPr>
              <a:t>16</a:t>
            </a:r>
            <a:r>
              <a:rPr lang="en-US" altLang="zh-CN"/>
              <a:t>~</a:t>
            </a:r>
            <a:r>
              <a:rPr lang="en-US" altLang="zh-CN">
                <a:sym typeface="Wingdings" panose="05000000000000000000" pitchFamily="2" charset="2"/>
              </a:rPr>
              <a:t>(FEFE)</a:t>
            </a:r>
            <a:r>
              <a:rPr lang="en-US" altLang="zh-CN" baseline="-25000">
                <a:sym typeface="Wingdings" panose="05000000000000000000" pitchFamily="2" charset="2"/>
              </a:rPr>
              <a:t>16</a:t>
            </a:r>
            <a:endParaRPr lang="en-US" altLang="zh-CN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3757930" cy="698500"/>
            <a:chOff x="0" y="0"/>
            <a:chExt cx="5918" cy="1100"/>
          </a:xfrm>
        </p:grpSpPr>
        <p:graphicFrame>
          <p:nvGraphicFramePr>
            <p:cNvPr id="5" name="对象 4"/>
            <p:cNvGraphicFramePr/>
            <p:nvPr/>
          </p:nvGraphicFramePr>
          <p:xfrm>
            <a:off x="0" y="0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2150" imgH="679450" progId="Paint.Picture">
                    <p:embed/>
                  </p:oleObj>
                </mc:Choice>
                <mc:Fallback>
                  <p:oleObj r:id="rId2" imgW="692150" imgH="679450" progId="Paint.Picture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73125" y="803910"/>
                <a:ext cx="7230745" cy="494982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进位计数制数（进制数）</a:t>
                </a:r>
              </a:p>
              <a:p>
                <a:pPr marL="457200" lvl="1" indent="0" algn="just" fontAlgn="auto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charset="0"/>
                  <a:buNone/>
                </a:pPr>
                <a:r>
                  <a:rPr lang="en-US" altLang="zh-CN" sz="2000" dirty="0">
                    <a:solidFill>
                      <a:srgbClr val="99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在日常生活中常使用十进制数，而在计算机领域中则采</a:t>
                </a:r>
              </a:p>
              <a:p>
                <a:pPr marL="457200" lvl="1" indent="0" algn="just" fontAlgn="auto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charset="0"/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用二进制、八进制或十六进制来表示数值。</a:t>
                </a:r>
                <a:endParaRPr lang="en-US" altLang="zh-CN" sz="2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pPr marL="914400" lvl="2" indent="0" fontAlgn="auto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对于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R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进制数，它具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有以下性质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：</a:t>
                </a:r>
                <a:endParaRPr lang="en-US" altLang="zh-CN" sz="20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endParaRPr>
              </a:p>
              <a:p>
                <a:pPr marL="914400" lvl="2" indent="0" fontAlgn="auto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① 有R个数字符号，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即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0,1,2,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  <a:sym typeface="+mn-ea"/>
                      </a:rPr>
                      <m:t>⋯,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R-1;</a:t>
                </a:r>
              </a:p>
              <a:p>
                <a:pPr marL="914400" lvl="2" indent="0" fontAlgn="auto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② 由低位向高位按“逢R进一”的规则计数;</a:t>
                </a:r>
              </a:p>
              <a:p>
                <a:pPr marL="914400" lvl="2" indent="0" fontAlgn="auto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③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基数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为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R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第i位的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权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，并约定整数最低位的位</a:t>
                </a:r>
              </a:p>
              <a:p>
                <a:pPr marL="914400" lvl="2" indent="0" fontAlgn="auto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   序号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=0（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=2, 1, 0, -1, -2, ）。</a:t>
                </a:r>
              </a:p>
              <a:p>
                <a:pPr marL="914400" lvl="2" indent="0" fontAlgn="auto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zh-CN" altLang="en-US" sz="20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sym typeface="+mn-ea"/>
                </a:endParaRPr>
              </a:p>
              <a:p>
                <a:pPr lvl="1" algn="just">
                  <a:lnSpc>
                    <a:spcPct val="90000"/>
                  </a:lnSpc>
                  <a:buFont typeface="Wingdings" panose="05000000000000000000" charset="0"/>
                  <a:buChar char="Ø"/>
                </a:pPr>
                <a:endParaRPr lang="zh-CN" altLang="en-US" sz="2200" dirty="0">
                  <a:sym typeface="+mn-ea"/>
                </a:endParaRPr>
              </a:p>
              <a:p>
                <a:pPr marL="457200" lvl="1" indent="0" algn="just">
                  <a:lnSpc>
                    <a:spcPct val="90000"/>
                  </a:lnSpc>
                  <a:buFont typeface="Wingdings" panose="05000000000000000000" charset="0"/>
                  <a:buNone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5122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125" y="803910"/>
                <a:ext cx="7230745" cy="4949825"/>
              </a:xfrm>
              <a:blipFill rotWithShape="1">
                <a:blip r:embed="rId4"/>
                <a:stretch>
                  <a:fillRect b="-13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5122" grpI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id="{ADFED063-041C-2540-ADC9-BEB31884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GBK</a:t>
            </a:r>
            <a:r>
              <a:rPr lang="zh-CN" altLang="en-US"/>
              <a:t>码、</a:t>
            </a:r>
            <a:r>
              <a:rPr lang="en-US" altLang="zh-CN"/>
              <a:t>GB18030-2000</a:t>
            </a:r>
            <a:r>
              <a:rPr lang="zh-CN" altLang="en-US"/>
              <a:t>标准</a:t>
            </a:r>
          </a:p>
        </p:txBody>
      </p:sp>
      <p:sp>
        <p:nvSpPr>
          <p:cNvPr id="101379" name="内容占位符 2">
            <a:extLst>
              <a:ext uri="{FF2B5EF4-FFF2-40B4-BE49-F238E27FC236}">
                <a16:creationId xmlns:a16="http://schemas.microsoft.com/office/drawing/2014/main" id="{90EB555F-FC0C-B2AA-DFCB-D59D6000B6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altLang="zh-CN"/>
          </a:p>
          <a:p>
            <a:r>
              <a:rPr lang="en-US" altLang="zh-CN"/>
              <a:t>GBK</a:t>
            </a:r>
            <a:r>
              <a:rPr lang="zh-CN" altLang="en-US"/>
              <a:t>编码是在</a:t>
            </a:r>
            <a:r>
              <a:rPr lang="en-US" altLang="zh-CN"/>
              <a:t>GB2312-80</a:t>
            </a:r>
            <a:r>
              <a:rPr lang="zh-CN" altLang="en-US"/>
              <a:t>标准基础上的内码扩展规范，仍然使用双字节编码方案。共收录</a:t>
            </a:r>
            <a:r>
              <a:rPr lang="en-US" altLang="zh-CN"/>
              <a:t>21003</a:t>
            </a:r>
            <a:r>
              <a:rPr lang="zh-CN" altLang="en-US"/>
              <a:t>个汉字，完全兼容</a:t>
            </a:r>
            <a:r>
              <a:rPr lang="en-US" altLang="zh-CN"/>
              <a:t>GB2312-80</a:t>
            </a:r>
            <a:r>
              <a:rPr lang="zh-CN" altLang="en-US"/>
              <a:t>标准，还支持繁体汉字的编码。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GB18030</a:t>
            </a:r>
            <a:r>
              <a:rPr lang="zh-CN" altLang="en-US"/>
              <a:t>标准是</a:t>
            </a:r>
            <a:r>
              <a:rPr lang="en-US" altLang="zh-CN"/>
              <a:t>GBK</a:t>
            </a:r>
            <a:r>
              <a:rPr lang="zh-CN" altLang="en-US"/>
              <a:t>标准的超集，并与</a:t>
            </a:r>
            <a:r>
              <a:rPr lang="en-US" altLang="zh-CN"/>
              <a:t>GBK</a:t>
            </a:r>
            <a:r>
              <a:rPr lang="zh-CN" altLang="en-US"/>
              <a:t>兼容。而且</a:t>
            </a:r>
            <a:r>
              <a:rPr lang="en-US" altLang="zh-CN"/>
              <a:t>GB18030</a:t>
            </a:r>
            <a:r>
              <a:rPr lang="zh-CN" altLang="en-US"/>
              <a:t>是国家标准，</a:t>
            </a:r>
            <a:r>
              <a:rPr lang="en-US" altLang="zh-CN"/>
              <a:t> GB 18030</a:t>
            </a:r>
            <a:r>
              <a:rPr lang="zh-CN" altLang="en-US"/>
              <a:t>收录了</a:t>
            </a:r>
            <a:r>
              <a:rPr lang="en-US" altLang="zh-CN"/>
              <a:t>27484</a:t>
            </a:r>
            <a:r>
              <a:rPr lang="zh-CN" altLang="en-US"/>
              <a:t>个汉字。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E8E5F6E-16E9-7BBA-8658-60959506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  </a:t>
            </a:r>
            <a:r>
              <a:rPr lang="zh-CN" altLang="en-US" sz="3600"/>
              <a:t>字符编码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8BA537D-90AF-19D9-F67F-0371C0E3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975" y="1500188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/>
              <a:t>Big5(</a:t>
            </a:r>
            <a:r>
              <a:rPr lang="zh-CN" altLang="en-US"/>
              <a:t>繁体，香港和台湾地区使用</a:t>
            </a:r>
            <a:r>
              <a:rPr lang="en-US" altLang="zh-CN"/>
              <a:t>)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9A476711-CC0D-7910-35F0-79EA10E1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86038"/>
            <a:ext cx="65532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C4A51FEF-E892-DFA4-EBC3-776A7200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3424238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0x81</a:t>
            </a:r>
          </a:p>
        </p:txBody>
      </p:sp>
      <p:sp>
        <p:nvSpPr>
          <p:cNvPr id="88072" name="Rectangle 8">
            <a:extLst>
              <a:ext uri="{FF2B5EF4-FFF2-40B4-BE49-F238E27FC236}">
                <a16:creationId xmlns:a16="http://schemas.microsoft.com/office/drawing/2014/main" id="{05D47C8C-86F1-DEDC-A7D2-0A26CCFCE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5786438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0xFE</a:t>
            </a:r>
          </a:p>
        </p:txBody>
      </p:sp>
      <p:sp>
        <p:nvSpPr>
          <p:cNvPr id="88073" name="Rectangle 9">
            <a:extLst>
              <a:ext uri="{FF2B5EF4-FFF2-40B4-BE49-F238E27FC236}">
                <a16:creationId xmlns:a16="http://schemas.microsoft.com/office/drawing/2014/main" id="{3F2BDCF6-C4B8-1561-1499-FDDA7A8F9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2586038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0x00</a:t>
            </a:r>
          </a:p>
        </p:txBody>
      </p:sp>
      <p:sp>
        <p:nvSpPr>
          <p:cNvPr id="88074" name="Rectangle 10">
            <a:extLst>
              <a:ext uri="{FF2B5EF4-FFF2-40B4-BE49-F238E27FC236}">
                <a16:creationId xmlns:a16="http://schemas.microsoft.com/office/drawing/2014/main" id="{61974965-B26A-5F92-552F-565E6899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6196013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0xFF</a:t>
            </a:r>
          </a:p>
        </p:txBody>
      </p:sp>
      <p:sp>
        <p:nvSpPr>
          <p:cNvPr id="88075" name="Rectangle 11">
            <a:extLst>
              <a:ext uri="{FF2B5EF4-FFF2-40B4-BE49-F238E27FC236}">
                <a16:creationId xmlns:a16="http://schemas.microsoft.com/office/drawing/2014/main" id="{7CCF2FD6-3551-BA02-F0CA-CF3DA1183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57438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0x00</a:t>
            </a:r>
          </a:p>
        </p:txBody>
      </p:sp>
      <p:sp>
        <p:nvSpPr>
          <p:cNvPr id="88076" name="Rectangle 12">
            <a:extLst>
              <a:ext uri="{FF2B5EF4-FFF2-40B4-BE49-F238E27FC236}">
                <a16:creationId xmlns:a16="http://schemas.microsoft.com/office/drawing/2014/main" id="{83DC0241-6B61-CF7D-A5CD-D8658200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2357438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0xFF</a:t>
            </a:r>
          </a:p>
        </p:txBody>
      </p:sp>
      <p:sp>
        <p:nvSpPr>
          <p:cNvPr id="88077" name="Rectangle 13">
            <a:extLst>
              <a:ext uri="{FF2B5EF4-FFF2-40B4-BE49-F238E27FC236}">
                <a16:creationId xmlns:a16="http://schemas.microsoft.com/office/drawing/2014/main" id="{A67CC29D-FCBA-B1DC-34EE-334069F9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57438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0x7E</a:t>
            </a:r>
          </a:p>
        </p:txBody>
      </p:sp>
      <p:sp>
        <p:nvSpPr>
          <p:cNvPr id="88078" name="Rectangle 14">
            <a:extLst>
              <a:ext uri="{FF2B5EF4-FFF2-40B4-BE49-F238E27FC236}">
                <a16:creationId xmlns:a16="http://schemas.microsoft.com/office/drawing/2014/main" id="{93E3017D-38BF-4D3E-0BA8-A94A42C6D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2357438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0xFE</a:t>
            </a:r>
          </a:p>
        </p:txBody>
      </p:sp>
      <p:sp>
        <p:nvSpPr>
          <p:cNvPr id="88084" name="Rectangle 20">
            <a:extLst>
              <a:ext uri="{FF2B5EF4-FFF2-40B4-BE49-F238E27FC236}">
                <a16:creationId xmlns:a16="http://schemas.microsoft.com/office/drawing/2014/main" id="{0F657B15-B69D-31BB-2145-7682B6226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86438"/>
            <a:ext cx="609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>
              <a:solidFill>
                <a:schemeClr val="accent2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88090" name="Rectangle 26">
            <a:extLst>
              <a:ext uri="{FF2B5EF4-FFF2-40B4-BE49-F238E27FC236}">
                <a16:creationId xmlns:a16="http://schemas.microsoft.com/office/drawing/2014/main" id="{747E919C-47FE-179F-AE99-B8579CCEE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2357438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0xA1</a:t>
            </a:r>
          </a:p>
        </p:txBody>
      </p:sp>
      <p:sp>
        <p:nvSpPr>
          <p:cNvPr id="88105" name="Rectangle 41">
            <a:extLst>
              <a:ext uri="{FF2B5EF4-FFF2-40B4-BE49-F238E27FC236}">
                <a16:creationId xmlns:a16="http://schemas.microsoft.com/office/drawing/2014/main" id="{E92245FA-ECDF-16DA-DE28-2392B559A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52838"/>
            <a:ext cx="609600" cy="213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8111" name="Rectangle 47">
            <a:extLst>
              <a:ext uri="{FF2B5EF4-FFF2-40B4-BE49-F238E27FC236}">
                <a16:creationId xmlns:a16="http://schemas.microsoft.com/office/drawing/2014/main" id="{D82601EF-D554-722D-6B59-B6429E79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424238"/>
            <a:ext cx="609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>
              <a:solidFill>
                <a:schemeClr val="accent2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88112" name="Rectangle 48">
            <a:extLst>
              <a:ext uri="{FF2B5EF4-FFF2-40B4-BE49-F238E27FC236}">
                <a16:creationId xmlns:a16="http://schemas.microsoft.com/office/drawing/2014/main" id="{C9548940-BBE2-2791-46A4-B4DE9CD4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357438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0x40</a:t>
            </a:r>
          </a:p>
        </p:txBody>
      </p:sp>
      <p:sp>
        <p:nvSpPr>
          <p:cNvPr id="88113" name="Rectangle 49">
            <a:extLst>
              <a:ext uri="{FF2B5EF4-FFF2-40B4-BE49-F238E27FC236}">
                <a16:creationId xmlns:a16="http://schemas.microsoft.com/office/drawing/2014/main" id="{974AA632-6FB9-61E1-9522-3936C0285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424238"/>
            <a:ext cx="609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>
              <a:solidFill>
                <a:schemeClr val="accent2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88114" name="Rectangle 50">
            <a:extLst>
              <a:ext uri="{FF2B5EF4-FFF2-40B4-BE49-F238E27FC236}">
                <a16:creationId xmlns:a16="http://schemas.microsoft.com/office/drawing/2014/main" id="{B704640E-9C95-BB4C-55E5-D0DABC8D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786438"/>
            <a:ext cx="609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>
              <a:solidFill>
                <a:schemeClr val="accent2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88115" name="Rectangle 51">
            <a:extLst>
              <a:ext uri="{FF2B5EF4-FFF2-40B4-BE49-F238E27FC236}">
                <a16:creationId xmlns:a16="http://schemas.microsoft.com/office/drawing/2014/main" id="{DDE8A71A-DE1E-E8BD-D899-D72C43C2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652838"/>
            <a:ext cx="609600" cy="213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8117" name="Rectangle 53">
            <a:extLst>
              <a:ext uri="{FF2B5EF4-FFF2-40B4-BE49-F238E27FC236}">
                <a16:creationId xmlns:a16="http://schemas.microsoft.com/office/drawing/2014/main" id="{4273A8F0-05FB-79A8-C904-298D2D54A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24238"/>
            <a:ext cx="3048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8118" name="Rectangle 54">
            <a:extLst>
              <a:ext uri="{FF2B5EF4-FFF2-40B4-BE49-F238E27FC236}">
                <a16:creationId xmlns:a16="http://schemas.microsoft.com/office/drawing/2014/main" id="{97D57434-F450-16C8-9DE4-C91CB9A6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786438"/>
            <a:ext cx="609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>
              <a:solidFill>
                <a:schemeClr val="accent2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88119" name="Rectangle 55">
            <a:extLst>
              <a:ext uri="{FF2B5EF4-FFF2-40B4-BE49-F238E27FC236}">
                <a16:creationId xmlns:a16="http://schemas.microsoft.com/office/drawing/2014/main" id="{2E140EAB-1729-5E71-19A0-0FDC92430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2838"/>
            <a:ext cx="609600" cy="213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8120" name="Rectangle 56">
            <a:extLst>
              <a:ext uri="{FF2B5EF4-FFF2-40B4-BE49-F238E27FC236}">
                <a16:creationId xmlns:a16="http://schemas.microsoft.com/office/drawing/2014/main" id="{65A18CD0-3666-E100-5101-BBE882DE5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4238"/>
            <a:ext cx="609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>
              <a:solidFill>
                <a:schemeClr val="accent2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88121" name="Rectangle 57">
            <a:extLst>
              <a:ext uri="{FF2B5EF4-FFF2-40B4-BE49-F238E27FC236}">
                <a16:creationId xmlns:a16="http://schemas.microsoft.com/office/drawing/2014/main" id="{3C964012-E87A-AAFE-6903-18BD5785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424238"/>
            <a:ext cx="609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>
              <a:solidFill>
                <a:schemeClr val="accent2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88122" name="Rectangle 58">
            <a:extLst>
              <a:ext uri="{FF2B5EF4-FFF2-40B4-BE49-F238E27FC236}">
                <a16:creationId xmlns:a16="http://schemas.microsoft.com/office/drawing/2014/main" id="{A1BC69D3-352D-87BA-7D6E-7FBEED96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86438"/>
            <a:ext cx="609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>
              <a:solidFill>
                <a:schemeClr val="accent2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88123" name="Rectangle 59">
            <a:extLst>
              <a:ext uri="{FF2B5EF4-FFF2-40B4-BE49-F238E27FC236}">
                <a16:creationId xmlns:a16="http://schemas.microsoft.com/office/drawing/2014/main" id="{A4C86D96-37BB-3513-2462-F6F505F59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52838"/>
            <a:ext cx="609600" cy="213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8124" name="Rectangle 60">
            <a:extLst>
              <a:ext uri="{FF2B5EF4-FFF2-40B4-BE49-F238E27FC236}">
                <a16:creationId xmlns:a16="http://schemas.microsoft.com/office/drawing/2014/main" id="{8C94D569-8A65-8913-2EFE-AA7C660A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424238"/>
            <a:ext cx="10668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71" grpId="0"/>
      <p:bldP spid="88072" grpId="0"/>
      <p:bldP spid="88073" grpId="0"/>
      <p:bldP spid="88074" grpId="0"/>
      <p:bldP spid="88075" grpId="0"/>
      <p:bldP spid="88076" grpId="0"/>
      <p:bldP spid="88077" grpId="0"/>
      <p:bldP spid="88078" grpId="0"/>
      <p:bldP spid="88084" grpId="0" animBg="1"/>
      <p:bldP spid="88090" grpId="0"/>
      <p:bldP spid="88105" grpId="0" animBg="1"/>
      <p:bldP spid="88111" grpId="0" animBg="1"/>
      <p:bldP spid="88112" grpId="0"/>
      <p:bldP spid="88113" grpId="0" animBg="1"/>
      <p:bldP spid="88114" grpId="0" animBg="1"/>
      <p:bldP spid="88115" grpId="0" animBg="1"/>
      <p:bldP spid="88117" grpId="0" animBg="1"/>
      <p:bldP spid="88118" grpId="0" animBg="1"/>
      <p:bldP spid="88119" grpId="0" animBg="1"/>
      <p:bldP spid="88120" grpId="0" animBg="1"/>
      <p:bldP spid="88121" grpId="0" animBg="1"/>
      <p:bldP spid="88122" grpId="0" animBg="1"/>
      <p:bldP spid="88123" grpId="0" animBg="1"/>
      <p:bldP spid="881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7A0B5E1-F534-C33A-69FE-402A338F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字符编码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5C09EB6-96B8-82AD-E292-3EDF390F2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UNICODE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世界上存在着多种编码方式，同一个二进制数字可以被解释成不同的符号。因此，要想打开一个文本文件，不但要知道它的编码方式，还要安装有对应编码表，否则就可能无法读取或出现乱码。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Unicode</a:t>
            </a:r>
            <a:r>
              <a:rPr lang="zh-CN" altLang="en-US"/>
              <a:t>编码将世界上所有的符号都纳入其中，无论是英文、日文、还是中文等，每个符号对应一个唯一的编码。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Unicode</a:t>
            </a:r>
            <a:r>
              <a:rPr lang="zh-CN" altLang="en-US"/>
              <a:t>是采用</a:t>
            </a:r>
            <a:r>
              <a:rPr lang="en-US" altLang="zh-CN"/>
              <a:t>2</a:t>
            </a:r>
            <a:r>
              <a:rPr lang="zh-CN" altLang="en-US"/>
              <a:t>字节</a:t>
            </a:r>
            <a:r>
              <a:rPr lang="en-US" altLang="zh-CN"/>
              <a:t>16</a:t>
            </a:r>
            <a:r>
              <a:rPr lang="zh-CN" altLang="en-US"/>
              <a:t>位编码体系。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1996</a:t>
            </a:r>
            <a:r>
              <a:rPr lang="zh-CN" altLang="en-US"/>
              <a:t>年发布</a:t>
            </a:r>
            <a:r>
              <a:rPr lang="en-US" altLang="zh-CN"/>
              <a:t>V2.0</a:t>
            </a:r>
            <a:r>
              <a:rPr lang="zh-CN" altLang="en-US"/>
              <a:t>，符号</a:t>
            </a:r>
            <a:r>
              <a:rPr lang="en-US" altLang="zh-CN"/>
              <a:t>6811</a:t>
            </a:r>
            <a:r>
              <a:rPr lang="zh-CN" altLang="en-US"/>
              <a:t>，汉字</a:t>
            </a:r>
            <a:r>
              <a:rPr lang="en-US" altLang="zh-CN"/>
              <a:t>20902</a:t>
            </a:r>
            <a:r>
              <a:rPr lang="zh-CN" altLang="en-US"/>
              <a:t>，韩文拼音</a:t>
            </a:r>
            <a:r>
              <a:rPr lang="en-US" altLang="zh-CN"/>
              <a:t>11172</a:t>
            </a:r>
            <a:r>
              <a:rPr lang="zh-CN" altLang="en-US"/>
              <a:t>，造字区</a:t>
            </a:r>
            <a:r>
              <a:rPr lang="en-US" altLang="zh-CN"/>
              <a:t>6400</a:t>
            </a:r>
            <a:r>
              <a:rPr lang="zh-CN" altLang="en-US"/>
              <a:t>，保留</a:t>
            </a:r>
            <a:r>
              <a:rPr lang="en-US" altLang="zh-CN"/>
              <a:t>20249</a:t>
            </a:r>
            <a:r>
              <a:rPr lang="zh-CN" altLang="en-US"/>
              <a:t>，共计</a:t>
            </a:r>
            <a:r>
              <a:rPr lang="en-US" altLang="zh-CN"/>
              <a:t>65534</a:t>
            </a:r>
            <a:r>
              <a:rPr lang="zh-CN" altLang="en-US"/>
              <a:t>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5AA3952-D144-E17E-1D37-D8065E0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 </a:t>
            </a:r>
            <a:r>
              <a:rPr lang="zh-CN" altLang="en-US" sz="3600" dirty="0"/>
              <a:t>字符编码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75B8D84-A251-D0A1-612F-363C98FD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688" y="1500188"/>
            <a:ext cx="8001000" cy="4857750"/>
          </a:xfrm>
        </p:spPr>
        <p:txBody>
          <a:bodyPr/>
          <a:lstStyle/>
          <a:p>
            <a:pPr eaLnBrk="1" hangingPunct="1"/>
            <a:r>
              <a:rPr lang="zh-CN" altLang="en-US"/>
              <a:t>汉字的处理过程</a:t>
            </a:r>
          </a:p>
          <a:p>
            <a:pPr eaLnBrk="1" hangingPunct="1"/>
            <a:endParaRPr lang="en-US" altLang="zh-CN"/>
          </a:p>
        </p:txBody>
      </p:sp>
      <p:grpSp>
        <p:nvGrpSpPr>
          <p:cNvPr id="106500" name="组合 10">
            <a:extLst>
              <a:ext uri="{FF2B5EF4-FFF2-40B4-BE49-F238E27FC236}">
                <a16:creationId xmlns:a16="http://schemas.microsoft.com/office/drawing/2014/main" id="{83C69E27-EF36-32AB-C205-42211367CE5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81225"/>
            <a:ext cx="6934200" cy="533400"/>
            <a:chOff x="1143000" y="1600200"/>
            <a:chExt cx="6934200" cy="533400"/>
          </a:xfrm>
        </p:grpSpPr>
        <p:sp>
          <p:nvSpPr>
            <p:cNvPr id="106502" name="Rectangle 4">
              <a:extLst>
                <a:ext uri="{FF2B5EF4-FFF2-40B4-BE49-F238E27FC236}">
                  <a16:creationId xmlns:a16="http://schemas.microsoft.com/office/drawing/2014/main" id="{05FB6EAC-141F-585B-AD42-C1C998575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1600200"/>
              <a:ext cx="14478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solidFill>
                    <a:srgbClr val="FFFF00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输入码</a:t>
              </a:r>
            </a:p>
          </p:txBody>
        </p:sp>
        <p:sp>
          <p:nvSpPr>
            <p:cNvPr id="106503" name="Rectangle 5">
              <a:extLst>
                <a:ext uri="{FF2B5EF4-FFF2-40B4-BE49-F238E27FC236}">
                  <a16:creationId xmlns:a16="http://schemas.microsoft.com/office/drawing/2014/main" id="{3E55A676-60F8-37DB-93B6-5855187C0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600200"/>
              <a:ext cx="24384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solidFill>
                    <a:srgbClr val="FFFF00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 机器内码</a:t>
              </a:r>
            </a:p>
          </p:txBody>
        </p:sp>
        <p:sp>
          <p:nvSpPr>
            <p:cNvPr id="106504" name="Rectangle 6">
              <a:extLst>
                <a:ext uri="{FF2B5EF4-FFF2-40B4-BE49-F238E27FC236}">
                  <a16:creationId xmlns:a16="http://schemas.microsoft.com/office/drawing/2014/main" id="{A7F951E6-DBCC-3C81-A4FC-A76D7F810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1600200"/>
              <a:ext cx="1600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solidFill>
                    <a:srgbClr val="FFFF00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字形码</a:t>
              </a:r>
            </a:p>
          </p:txBody>
        </p:sp>
        <p:sp>
          <p:nvSpPr>
            <p:cNvPr id="106505" name="Line 7">
              <a:extLst>
                <a:ext uri="{FF2B5EF4-FFF2-40B4-BE49-F238E27FC236}">
                  <a16:creationId xmlns:a16="http://schemas.microsoft.com/office/drawing/2014/main" id="{06676AEF-83EF-FEF0-FC42-484C43D1B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1828800"/>
              <a:ext cx="685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6" name="Line 8">
              <a:extLst>
                <a:ext uri="{FF2B5EF4-FFF2-40B4-BE49-F238E27FC236}">
                  <a16:creationId xmlns:a16="http://schemas.microsoft.com/office/drawing/2014/main" id="{9D598297-F951-5E76-6831-889653519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1828800"/>
              <a:ext cx="685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097" name="Rectangle 9">
            <a:extLst>
              <a:ext uri="{FF2B5EF4-FFF2-40B4-BE49-F238E27FC236}">
                <a16:creationId xmlns:a16="http://schemas.microsoft.com/office/drawing/2014/main" id="{178C4D82-CE0A-C623-508A-FB072EE6E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3251200"/>
            <a:ext cx="7924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>
                <a:latin typeface="Arial" panose="020B0604020202020204" pitchFamily="34" charset="0"/>
                <a:ea typeface="华文新魏" panose="02010800040101010101" pitchFamily="2" charset="-122"/>
              </a:rPr>
              <a:t>汉字输入码：也称外码</a:t>
            </a:r>
          </a:p>
          <a:p>
            <a:pPr lvl="4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华文新魏" panose="02010800040101010101" pitchFamily="2" charset="-122"/>
              </a:rPr>
              <a:t>     五笔输入法、拼音输入法、智能</a:t>
            </a:r>
            <a:r>
              <a:rPr lang="en-US" altLang="zh-CN" sz="2800" b="1">
                <a:latin typeface="Arial" panose="020B0604020202020204" pitchFamily="34" charset="0"/>
                <a:ea typeface="华文新魏" panose="02010800040101010101" pitchFamily="2" charset="-122"/>
              </a:rPr>
              <a:t>ABC</a:t>
            </a:r>
            <a:r>
              <a:rPr lang="zh-CN" altLang="en-US" sz="2800" b="1">
                <a:latin typeface="Arial" panose="020B0604020202020204" pitchFamily="34" charset="0"/>
                <a:ea typeface="华文新魏" panose="02010800040101010101" pitchFamily="2" charset="-122"/>
              </a:rPr>
              <a:t>、仓颉输入法、</a:t>
            </a:r>
            <a:r>
              <a:rPr lang="en-US" altLang="zh-CN" sz="2800" b="1">
                <a:latin typeface="Arial" panose="020B0604020202020204" pitchFamily="34" charset="0"/>
                <a:ea typeface="华文新魏" panose="02010800040101010101" pitchFamily="2" charset="-122"/>
              </a:rPr>
              <a:t>GBK</a:t>
            </a:r>
            <a:r>
              <a:rPr lang="zh-CN" altLang="en-US" sz="2800" b="1">
                <a:latin typeface="Arial" panose="020B0604020202020204" pitchFamily="34" charset="0"/>
                <a:ea typeface="华文新魏" panose="02010800040101010101" pitchFamily="2" charset="-122"/>
              </a:rPr>
              <a:t>输入法</a:t>
            </a:r>
            <a:r>
              <a:rPr lang="en-US" altLang="zh-CN" sz="2800" b="1">
                <a:latin typeface="Arial" panose="020B0604020202020204" pitchFamily="34" charset="0"/>
                <a:ea typeface="华文新魏" panose="02010800040101010101" pitchFamily="2" charset="-122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>
                <a:latin typeface="Arial" panose="020B0604020202020204" pitchFamily="34" charset="0"/>
                <a:ea typeface="华文新魏" panose="02010800040101010101" pitchFamily="2" charset="-122"/>
              </a:rPr>
              <a:t>机器内码</a:t>
            </a:r>
            <a:endParaRPr lang="en-US" altLang="zh-CN" sz="2800" b="1">
              <a:latin typeface="Arial" panose="020B0604020202020204" pitchFamily="34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>
                <a:latin typeface="Arial" panose="020B0604020202020204" pitchFamily="34" charset="0"/>
                <a:ea typeface="华文新魏" panose="02010800040101010101" pitchFamily="2" charset="-122"/>
              </a:rPr>
              <a:t>字形码：用数字来表示汉字的形状（矩阵）。常用的字库：点阵字库</a:t>
            </a:r>
            <a:r>
              <a:rPr lang="en-US" altLang="zh-CN" sz="2800" b="1">
                <a:latin typeface="Arial" panose="020B0604020202020204" pitchFamily="34" charset="0"/>
                <a:ea typeface="华文新魏" panose="02010800040101010101" pitchFamily="2" charset="-122"/>
              </a:rPr>
              <a:t>/</a:t>
            </a:r>
            <a:r>
              <a:rPr lang="zh-CN" altLang="en-US" sz="2800" b="1">
                <a:latin typeface="Arial" panose="020B0604020202020204" pitchFamily="34" charset="0"/>
                <a:ea typeface="华文新魏" panose="02010800040101010101" pitchFamily="2" charset="-122"/>
              </a:rPr>
              <a:t>矢量字库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1B78B7F-D2B5-E86F-460C-05767B80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字符编码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65D6C0D-D447-1446-B8D8-C13CD35EC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使用的点阵（有</a:t>
            </a:r>
            <a:r>
              <a:rPr lang="en-US" altLang="zh-CN" dirty="0"/>
              <a:t>16×16</a:t>
            </a:r>
            <a:r>
              <a:rPr lang="zh-CN" altLang="en-US" dirty="0"/>
              <a:t>点阵、</a:t>
            </a:r>
            <a:r>
              <a:rPr lang="en-US" altLang="zh-CN" dirty="0"/>
              <a:t>24×24</a:t>
            </a:r>
            <a:r>
              <a:rPr lang="zh-CN" altLang="en-US" dirty="0"/>
              <a:t>点阵、</a:t>
            </a:r>
            <a:r>
              <a:rPr lang="en-US" altLang="zh-CN" dirty="0"/>
              <a:t>32×32</a:t>
            </a:r>
            <a:r>
              <a:rPr lang="zh-CN" altLang="en-US" dirty="0"/>
              <a:t>点阵、</a:t>
            </a:r>
            <a:r>
              <a:rPr lang="en-US" altLang="zh-CN" dirty="0"/>
              <a:t>64×64</a:t>
            </a:r>
            <a:r>
              <a:rPr lang="zh-CN" altLang="en-US" dirty="0"/>
              <a:t>点阵、</a:t>
            </a:r>
            <a:r>
              <a:rPr lang="en-US" altLang="zh-CN" dirty="0"/>
              <a:t>96×96</a:t>
            </a:r>
            <a:r>
              <a:rPr lang="zh-CN" altLang="en-US" dirty="0"/>
              <a:t>点阵、</a:t>
            </a:r>
            <a:r>
              <a:rPr lang="en-US" altLang="zh-CN" dirty="0"/>
              <a:t>128×28</a:t>
            </a:r>
            <a:r>
              <a:rPr lang="zh-CN" altLang="en-US" dirty="0"/>
              <a:t>点阵、</a:t>
            </a:r>
            <a:r>
              <a:rPr lang="en-US" altLang="zh-CN" dirty="0"/>
              <a:t>256X 256</a:t>
            </a:r>
            <a:r>
              <a:rPr lang="zh-CN" altLang="en-US" dirty="0"/>
              <a:t>点阵）</a:t>
            </a:r>
          </a:p>
          <a:p>
            <a:pPr lvl="1" eaLnBrk="1" hangingPunct="1"/>
            <a:r>
              <a:rPr lang="zh-CN" altLang="en-US" dirty="0"/>
              <a:t>点阵越大，则汉字字形的质量也越好，当然，每个汉字点阵的存储量也越大。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F5FA0776-649D-8DE8-FA5E-A1EB000F7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910" y="4169883"/>
            <a:ext cx="57515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F5F5F"/>
              </a:buClr>
              <a:buSzTx/>
              <a:buFont typeface="Wingdings" panose="05000000000000000000" pitchFamily="2" charset="2"/>
              <a:buChar char="°"/>
            </a:pPr>
            <a:r>
              <a:rPr lang="zh-CN" altLang="en-US" sz="2000" b="1" dirty="0"/>
              <a:t>左图为</a:t>
            </a:r>
            <a:r>
              <a:rPr lang="en-US" altLang="zh-CN" sz="2000" b="1" dirty="0"/>
              <a:t>16X16</a:t>
            </a:r>
            <a:r>
              <a:rPr lang="zh-CN" altLang="en-US" sz="2000" b="1" dirty="0"/>
              <a:t>点阵图像</a:t>
            </a:r>
          </a:p>
          <a:p>
            <a:pPr lvl="1" eaLnBrk="1" hangingPunct="1">
              <a:spcBef>
                <a:spcPct val="20000"/>
              </a:spcBef>
              <a:buClr>
                <a:srgbClr val="6666FF"/>
              </a:buClr>
              <a:buSzTx/>
              <a:buFont typeface="Wingdings" panose="05000000000000000000" pitchFamily="2" charset="2"/>
              <a:buChar char="°"/>
            </a:pPr>
            <a:r>
              <a:rPr lang="zh-CN" altLang="en-US" sz="1800" b="1" dirty="0"/>
              <a:t>行列各</a:t>
            </a:r>
            <a:r>
              <a:rPr lang="en-US" altLang="zh-CN" sz="1800" b="1" dirty="0"/>
              <a:t>16</a:t>
            </a:r>
            <a:r>
              <a:rPr lang="zh-CN" altLang="en-US" sz="1800" b="1" dirty="0"/>
              <a:t>个点</a:t>
            </a:r>
          </a:p>
          <a:p>
            <a:pPr lvl="1" eaLnBrk="1" hangingPunct="1">
              <a:spcBef>
                <a:spcPct val="20000"/>
              </a:spcBef>
              <a:buClr>
                <a:srgbClr val="6666FF"/>
              </a:buClr>
              <a:buSzTx/>
              <a:buFont typeface="Wingdings" panose="05000000000000000000" pitchFamily="2" charset="2"/>
              <a:buChar char="°"/>
            </a:pPr>
            <a:r>
              <a:rPr lang="zh-CN" altLang="en-US" sz="1800" b="1" dirty="0"/>
              <a:t>每个     或       表示一个点</a:t>
            </a:r>
          </a:p>
          <a:p>
            <a:pPr lvl="1" eaLnBrk="1" hangingPunct="1">
              <a:spcBef>
                <a:spcPct val="20000"/>
              </a:spcBef>
              <a:buClr>
                <a:srgbClr val="6666FF"/>
              </a:buClr>
              <a:buSzTx/>
              <a:buFont typeface="Wingdings" panose="05000000000000000000" pitchFamily="2" charset="2"/>
              <a:buChar char="°"/>
            </a:pPr>
            <a:r>
              <a:rPr lang="zh-CN" altLang="en-US" sz="1800" b="1" dirty="0"/>
              <a:t>   表示该点没有像素，用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表示</a:t>
            </a:r>
          </a:p>
          <a:p>
            <a:pPr lvl="1" eaLnBrk="1" hangingPunct="1">
              <a:spcBef>
                <a:spcPct val="20000"/>
              </a:spcBef>
              <a:buClr>
                <a:srgbClr val="6666FF"/>
              </a:buClr>
              <a:buSzTx/>
              <a:buFont typeface="Wingdings" panose="05000000000000000000" pitchFamily="2" charset="2"/>
              <a:buChar char="°"/>
            </a:pPr>
            <a:r>
              <a:rPr lang="zh-CN" altLang="en-US" sz="1800" b="1" dirty="0"/>
              <a:t>   表示该点有像素，用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表示</a:t>
            </a:r>
          </a:p>
          <a:p>
            <a:pPr lvl="1" eaLnBrk="1" hangingPunct="1">
              <a:spcBef>
                <a:spcPct val="20000"/>
              </a:spcBef>
              <a:buClr>
                <a:srgbClr val="6666FF"/>
              </a:buClr>
              <a:buSzTx/>
              <a:buFont typeface="Wingdings" panose="05000000000000000000" pitchFamily="2" charset="2"/>
              <a:buChar char="°"/>
            </a:pPr>
            <a:r>
              <a:rPr lang="zh-CN" altLang="en-US" sz="1800" b="1" dirty="0"/>
              <a:t>则该字共有多少</a:t>
            </a:r>
            <a:r>
              <a:rPr lang="en-US" altLang="zh-CN" sz="1800" b="1" dirty="0"/>
              <a:t>bit?</a:t>
            </a:r>
            <a:r>
              <a:rPr lang="zh-CN" altLang="en-US" sz="1800" b="1" dirty="0"/>
              <a:t>合多少</a:t>
            </a:r>
            <a:r>
              <a:rPr lang="en-US" altLang="zh-CN" sz="1800" b="1" dirty="0"/>
              <a:t>Byte?</a:t>
            </a:r>
          </a:p>
        </p:txBody>
      </p:sp>
      <p:grpSp>
        <p:nvGrpSpPr>
          <p:cNvPr id="108549" name="组合 366">
            <a:extLst>
              <a:ext uri="{FF2B5EF4-FFF2-40B4-BE49-F238E27FC236}">
                <a16:creationId xmlns:a16="http://schemas.microsoft.com/office/drawing/2014/main" id="{2749D404-7DB7-A025-8EB2-73197E26952B}"/>
              </a:ext>
            </a:extLst>
          </p:cNvPr>
          <p:cNvGrpSpPr>
            <a:grpSpLocks/>
          </p:cNvGrpSpPr>
          <p:nvPr/>
        </p:nvGrpSpPr>
        <p:grpSpPr bwMode="auto">
          <a:xfrm>
            <a:off x="824886" y="4001532"/>
            <a:ext cx="2592388" cy="2693988"/>
            <a:chOff x="227013" y="3673475"/>
            <a:chExt cx="2592387" cy="2592388"/>
          </a:xfrm>
        </p:grpSpPr>
        <p:sp>
          <p:nvSpPr>
            <p:cNvPr id="108555" name="Rectangle 5">
              <a:extLst>
                <a:ext uri="{FF2B5EF4-FFF2-40B4-BE49-F238E27FC236}">
                  <a16:creationId xmlns:a16="http://schemas.microsoft.com/office/drawing/2014/main" id="{3A6D6987-EBAA-B8EC-1507-D9F82FDCC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56" name="Rectangle 6">
              <a:extLst>
                <a:ext uri="{FF2B5EF4-FFF2-40B4-BE49-F238E27FC236}">
                  <a16:creationId xmlns:a16="http://schemas.microsoft.com/office/drawing/2014/main" id="{E85FF978-493F-50FE-326C-88F2F6C0C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57" name="Rectangle 7">
              <a:extLst>
                <a:ext uri="{FF2B5EF4-FFF2-40B4-BE49-F238E27FC236}">
                  <a16:creationId xmlns:a16="http://schemas.microsoft.com/office/drawing/2014/main" id="{F1F6658D-8A09-E4F8-29D6-854850E0D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58" name="Rectangle 8">
              <a:extLst>
                <a:ext uri="{FF2B5EF4-FFF2-40B4-BE49-F238E27FC236}">
                  <a16:creationId xmlns:a16="http://schemas.microsoft.com/office/drawing/2014/main" id="{8E51EF30-671B-FAA1-437B-24C741CE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59" name="Rectangle 9">
              <a:extLst>
                <a:ext uri="{FF2B5EF4-FFF2-40B4-BE49-F238E27FC236}">
                  <a16:creationId xmlns:a16="http://schemas.microsoft.com/office/drawing/2014/main" id="{3EB1F69A-3C02-1574-8EC2-92310E10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60" name="Rectangle 10">
              <a:extLst>
                <a:ext uri="{FF2B5EF4-FFF2-40B4-BE49-F238E27FC236}">
                  <a16:creationId xmlns:a16="http://schemas.microsoft.com/office/drawing/2014/main" id="{B4106718-3627-5E4D-5CEA-D7D7A3CE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61" name="Rectangle 11">
              <a:extLst>
                <a:ext uri="{FF2B5EF4-FFF2-40B4-BE49-F238E27FC236}">
                  <a16:creationId xmlns:a16="http://schemas.microsoft.com/office/drawing/2014/main" id="{3A875D4F-6A30-34A1-09A4-4DD9D932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62" name="Rectangle 12">
              <a:extLst>
                <a:ext uri="{FF2B5EF4-FFF2-40B4-BE49-F238E27FC236}">
                  <a16:creationId xmlns:a16="http://schemas.microsoft.com/office/drawing/2014/main" id="{43E5E642-9B38-708A-2903-88B27729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49704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63" name="Rectangle 13">
              <a:extLst>
                <a:ext uri="{FF2B5EF4-FFF2-40B4-BE49-F238E27FC236}">
                  <a16:creationId xmlns:a16="http://schemas.microsoft.com/office/drawing/2014/main" id="{13B5F14B-1742-EB75-AE44-7A7C87A7C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64" name="Rectangle 14">
              <a:extLst>
                <a:ext uri="{FF2B5EF4-FFF2-40B4-BE49-F238E27FC236}">
                  <a16:creationId xmlns:a16="http://schemas.microsoft.com/office/drawing/2014/main" id="{C366FB2B-5446-55D5-3E16-596258D14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65" name="Rectangle 15">
              <a:extLst>
                <a:ext uri="{FF2B5EF4-FFF2-40B4-BE49-F238E27FC236}">
                  <a16:creationId xmlns:a16="http://schemas.microsoft.com/office/drawing/2014/main" id="{0DEF8E2E-2D3B-C713-C305-BA7EB547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66" name="Rectangle 16">
              <a:extLst>
                <a:ext uri="{FF2B5EF4-FFF2-40B4-BE49-F238E27FC236}">
                  <a16:creationId xmlns:a16="http://schemas.microsoft.com/office/drawing/2014/main" id="{215DFCEA-955E-A146-F4B9-D6CE8956A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67" name="Rectangle 17">
              <a:extLst>
                <a:ext uri="{FF2B5EF4-FFF2-40B4-BE49-F238E27FC236}">
                  <a16:creationId xmlns:a16="http://schemas.microsoft.com/office/drawing/2014/main" id="{1FF97797-412A-292C-A56A-644BAA300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68" name="Rectangle 18">
              <a:extLst>
                <a:ext uri="{FF2B5EF4-FFF2-40B4-BE49-F238E27FC236}">
                  <a16:creationId xmlns:a16="http://schemas.microsoft.com/office/drawing/2014/main" id="{9D4A2380-44B9-9552-14AC-06AED5465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69" name="Rectangle 19">
              <a:extLst>
                <a:ext uri="{FF2B5EF4-FFF2-40B4-BE49-F238E27FC236}">
                  <a16:creationId xmlns:a16="http://schemas.microsoft.com/office/drawing/2014/main" id="{9CC93DB5-CE5F-0B2B-2E59-DBC166E68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70" name="Rectangle 20">
              <a:extLst>
                <a:ext uri="{FF2B5EF4-FFF2-40B4-BE49-F238E27FC236}">
                  <a16:creationId xmlns:a16="http://schemas.microsoft.com/office/drawing/2014/main" id="{8E496034-E9FB-D747-D43C-F0DE4A48D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71" name="Rectangle 21">
              <a:extLst>
                <a:ext uri="{FF2B5EF4-FFF2-40B4-BE49-F238E27FC236}">
                  <a16:creationId xmlns:a16="http://schemas.microsoft.com/office/drawing/2014/main" id="{75E7FBD8-007F-1A66-A20C-0EE5E7FA3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72" name="Rectangle 22">
              <a:extLst>
                <a:ext uri="{FF2B5EF4-FFF2-40B4-BE49-F238E27FC236}">
                  <a16:creationId xmlns:a16="http://schemas.microsoft.com/office/drawing/2014/main" id="{ACA30821-4A66-441D-068B-C98E603D6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410527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73" name="Rectangle 23">
              <a:extLst>
                <a:ext uri="{FF2B5EF4-FFF2-40B4-BE49-F238E27FC236}">
                  <a16:creationId xmlns:a16="http://schemas.microsoft.com/office/drawing/2014/main" id="{B2F68604-6C6B-B03C-5803-62AAFFFF8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74" name="Rectangle 24">
              <a:extLst>
                <a:ext uri="{FF2B5EF4-FFF2-40B4-BE49-F238E27FC236}">
                  <a16:creationId xmlns:a16="http://schemas.microsoft.com/office/drawing/2014/main" id="{D9E67812-1767-1DA3-B5BE-5B3083AF7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75" name="Rectangle 25">
              <a:extLst>
                <a:ext uri="{FF2B5EF4-FFF2-40B4-BE49-F238E27FC236}">
                  <a16:creationId xmlns:a16="http://schemas.microsoft.com/office/drawing/2014/main" id="{1BC7D21C-36DC-13B1-3216-4EA3FA075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76" name="Rectangle 26">
              <a:extLst>
                <a:ext uri="{FF2B5EF4-FFF2-40B4-BE49-F238E27FC236}">
                  <a16:creationId xmlns:a16="http://schemas.microsoft.com/office/drawing/2014/main" id="{F165777C-5B86-E94C-5F70-5173FCBC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77" name="Rectangle 27">
              <a:extLst>
                <a:ext uri="{FF2B5EF4-FFF2-40B4-BE49-F238E27FC236}">
                  <a16:creationId xmlns:a16="http://schemas.microsoft.com/office/drawing/2014/main" id="{F6F0C438-6703-42C5-4967-E0E6BC6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78" name="Rectangle 28">
              <a:extLst>
                <a:ext uri="{FF2B5EF4-FFF2-40B4-BE49-F238E27FC236}">
                  <a16:creationId xmlns:a16="http://schemas.microsoft.com/office/drawing/2014/main" id="{FDC4CE16-765D-D161-BFE3-24748171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49704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79" name="Rectangle 29">
              <a:extLst>
                <a:ext uri="{FF2B5EF4-FFF2-40B4-BE49-F238E27FC236}">
                  <a16:creationId xmlns:a16="http://schemas.microsoft.com/office/drawing/2014/main" id="{CE294CE2-2125-214C-A94D-2A07F4A4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80" name="Rectangle 30">
              <a:extLst>
                <a:ext uri="{FF2B5EF4-FFF2-40B4-BE49-F238E27FC236}">
                  <a16:creationId xmlns:a16="http://schemas.microsoft.com/office/drawing/2014/main" id="{E65B2A96-83FE-DB62-08C6-29909C236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81" name="Rectangle 31">
              <a:extLst>
                <a:ext uri="{FF2B5EF4-FFF2-40B4-BE49-F238E27FC236}">
                  <a16:creationId xmlns:a16="http://schemas.microsoft.com/office/drawing/2014/main" id="{9928EEFF-A94F-062A-E4AF-4053F56B0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82" name="Rectangle 32">
              <a:extLst>
                <a:ext uri="{FF2B5EF4-FFF2-40B4-BE49-F238E27FC236}">
                  <a16:creationId xmlns:a16="http://schemas.microsoft.com/office/drawing/2014/main" id="{79B22A35-9797-8F3D-B5B1-8A67C4934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83" name="Rectangle 33">
              <a:extLst>
                <a:ext uri="{FF2B5EF4-FFF2-40B4-BE49-F238E27FC236}">
                  <a16:creationId xmlns:a16="http://schemas.microsoft.com/office/drawing/2014/main" id="{1CBA3C12-DF96-26F5-186C-544E07201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84" name="Rectangle 34">
              <a:extLst>
                <a:ext uri="{FF2B5EF4-FFF2-40B4-BE49-F238E27FC236}">
                  <a16:creationId xmlns:a16="http://schemas.microsoft.com/office/drawing/2014/main" id="{BC9EF9DB-44DC-704E-94FF-B61A1BBFF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85" name="Rectangle 35">
              <a:extLst>
                <a:ext uri="{FF2B5EF4-FFF2-40B4-BE49-F238E27FC236}">
                  <a16:creationId xmlns:a16="http://schemas.microsoft.com/office/drawing/2014/main" id="{E7FCAE64-60D1-01FF-C35D-CDA182339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86" name="Rectangle 36">
              <a:extLst>
                <a:ext uri="{FF2B5EF4-FFF2-40B4-BE49-F238E27FC236}">
                  <a16:creationId xmlns:a16="http://schemas.microsoft.com/office/drawing/2014/main" id="{C3207848-9767-D030-986E-A52722CAA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87" name="Rectangle 37">
              <a:extLst>
                <a:ext uri="{FF2B5EF4-FFF2-40B4-BE49-F238E27FC236}">
                  <a16:creationId xmlns:a16="http://schemas.microsoft.com/office/drawing/2014/main" id="{AE8B9360-FD8B-623D-5AE7-DE9281488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88" name="Rectangle 38">
              <a:extLst>
                <a:ext uri="{FF2B5EF4-FFF2-40B4-BE49-F238E27FC236}">
                  <a16:creationId xmlns:a16="http://schemas.microsoft.com/office/drawing/2014/main" id="{9B1EA3D2-D56A-EF3F-1A34-3ECB81D7B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89" name="Rectangle 39">
              <a:extLst>
                <a:ext uri="{FF2B5EF4-FFF2-40B4-BE49-F238E27FC236}">
                  <a16:creationId xmlns:a16="http://schemas.microsoft.com/office/drawing/2014/main" id="{424BD006-ACA3-BDE6-5C56-63A81E2B1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90" name="Rectangle 40">
              <a:extLst>
                <a:ext uri="{FF2B5EF4-FFF2-40B4-BE49-F238E27FC236}">
                  <a16:creationId xmlns:a16="http://schemas.microsoft.com/office/drawing/2014/main" id="{F01EBEB8-817C-778A-B680-C160E5F80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91" name="Rectangle 41">
              <a:extLst>
                <a:ext uri="{FF2B5EF4-FFF2-40B4-BE49-F238E27FC236}">
                  <a16:creationId xmlns:a16="http://schemas.microsoft.com/office/drawing/2014/main" id="{A519DB2D-3C47-842D-BC3A-686DBD25B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92" name="Rectangle 42">
              <a:extLst>
                <a:ext uri="{FF2B5EF4-FFF2-40B4-BE49-F238E27FC236}">
                  <a16:creationId xmlns:a16="http://schemas.microsoft.com/office/drawing/2014/main" id="{10E1CCF6-4DF2-8FFB-1D69-F8CE81BF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93" name="Rectangle 43">
              <a:extLst>
                <a:ext uri="{FF2B5EF4-FFF2-40B4-BE49-F238E27FC236}">
                  <a16:creationId xmlns:a16="http://schemas.microsoft.com/office/drawing/2014/main" id="{2CA5F5CE-5F18-A104-D136-6F0919D8E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94" name="Rectangle 44">
              <a:extLst>
                <a:ext uri="{FF2B5EF4-FFF2-40B4-BE49-F238E27FC236}">
                  <a16:creationId xmlns:a16="http://schemas.microsoft.com/office/drawing/2014/main" id="{74E2400F-EE36-FF52-A047-DC712DFC4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9704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95" name="Rectangle 45">
              <a:extLst>
                <a:ext uri="{FF2B5EF4-FFF2-40B4-BE49-F238E27FC236}">
                  <a16:creationId xmlns:a16="http://schemas.microsoft.com/office/drawing/2014/main" id="{19D9C0DD-FD63-00F6-E508-BBCD31EA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96" name="Rectangle 46">
              <a:extLst>
                <a:ext uri="{FF2B5EF4-FFF2-40B4-BE49-F238E27FC236}">
                  <a16:creationId xmlns:a16="http://schemas.microsoft.com/office/drawing/2014/main" id="{1A216D51-8264-ACD0-1C7B-CCFB3DE69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97" name="Rectangle 47">
              <a:extLst>
                <a:ext uri="{FF2B5EF4-FFF2-40B4-BE49-F238E27FC236}">
                  <a16:creationId xmlns:a16="http://schemas.microsoft.com/office/drawing/2014/main" id="{ADC9C4D5-2375-B1EC-479E-25582428F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98" name="Rectangle 48">
              <a:extLst>
                <a:ext uri="{FF2B5EF4-FFF2-40B4-BE49-F238E27FC236}">
                  <a16:creationId xmlns:a16="http://schemas.microsoft.com/office/drawing/2014/main" id="{0DE025AF-EA6D-54EA-0994-BC502202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99" name="Rectangle 49">
              <a:extLst>
                <a:ext uri="{FF2B5EF4-FFF2-40B4-BE49-F238E27FC236}">
                  <a16:creationId xmlns:a16="http://schemas.microsoft.com/office/drawing/2014/main" id="{EC8AB224-2AA8-48B5-3538-162E30141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00" name="Rectangle 50">
              <a:extLst>
                <a:ext uri="{FF2B5EF4-FFF2-40B4-BE49-F238E27FC236}">
                  <a16:creationId xmlns:a16="http://schemas.microsoft.com/office/drawing/2014/main" id="{30B7DF06-274A-81F8-41AE-C0A3AA5DC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01" name="Rectangle 51">
              <a:extLst>
                <a:ext uri="{FF2B5EF4-FFF2-40B4-BE49-F238E27FC236}">
                  <a16:creationId xmlns:a16="http://schemas.microsoft.com/office/drawing/2014/main" id="{71A1CFA7-D8DC-C5D7-FCBD-22A192340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02" name="Rectangle 52">
              <a:extLst>
                <a:ext uri="{FF2B5EF4-FFF2-40B4-BE49-F238E27FC236}">
                  <a16:creationId xmlns:a16="http://schemas.microsoft.com/office/drawing/2014/main" id="{B00C432D-315F-82F6-08E3-FA694FD76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03" name="Rectangle 53">
              <a:extLst>
                <a:ext uri="{FF2B5EF4-FFF2-40B4-BE49-F238E27FC236}">
                  <a16:creationId xmlns:a16="http://schemas.microsoft.com/office/drawing/2014/main" id="{1CB2902C-6A6E-0222-BB97-BF46678A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3817938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04" name="Rectangle 54">
              <a:extLst>
                <a:ext uri="{FF2B5EF4-FFF2-40B4-BE49-F238E27FC236}">
                  <a16:creationId xmlns:a16="http://schemas.microsoft.com/office/drawing/2014/main" id="{3E488683-05F1-74A4-35FF-ACCAC473D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05" name="Rectangle 55">
              <a:extLst>
                <a:ext uri="{FF2B5EF4-FFF2-40B4-BE49-F238E27FC236}">
                  <a16:creationId xmlns:a16="http://schemas.microsoft.com/office/drawing/2014/main" id="{6F71FC10-638E-0DF9-119B-880CF633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06" name="Rectangle 56">
              <a:extLst>
                <a:ext uri="{FF2B5EF4-FFF2-40B4-BE49-F238E27FC236}">
                  <a16:creationId xmlns:a16="http://schemas.microsoft.com/office/drawing/2014/main" id="{9CC88865-2962-9163-2021-FB0D9DB42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07" name="Rectangle 57">
              <a:extLst>
                <a:ext uri="{FF2B5EF4-FFF2-40B4-BE49-F238E27FC236}">
                  <a16:creationId xmlns:a16="http://schemas.microsoft.com/office/drawing/2014/main" id="{5580EBA0-0E3A-9D42-FEA3-0AE5BFE52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08" name="Rectangle 58">
              <a:extLst>
                <a:ext uri="{FF2B5EF4-FFF2-40B4-BE49-F238E27FC236}">
                  <a16:creationId xmlns:a16="http://schemas.microsoft.com/office/drawing/2014/main" id="{9A4FA8E7-BFF2-8E87-329E-7FC0FFFB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09" name="Rectangle 59">
              <a:extLst>
                <a:ext uri="{FF2B5EF4-FFF2-40B4-BE49-F238E27FC236}">
                  <a16:creationId xmlns:a16="http://schemas.microsoft.com/office/drawing/2014/main" id="{3850B1E4-5A1D-DFC9-2A9A-A3B40568A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10" name="Rectangle 60">
              <a:extLst>
                <a:ext uri="{FF2B5EF4-FFF2-40B4-BE49-F238E27FC236}">
                  <a16:creationId xmlns:a16="http://schemas.microsoft.com/office/drawing/2014/main" id="{9EB8D9ED-4460-C1A7-EBA1-C61BC1E88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49704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11" name="Rectangle 61">
              <a:extLst>
                <a:ext uri="{FF2B5EF4-FFF2-40B4-BE49-F238E27FC236}">
                  <a16:creationId xmlns:a16="http://schemas.microsoft.com/office/drawing/2014/main" id="{FEFD5006-D852-B0C7-6B99-167481D1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12" name="Rectangle 62">
              <a:extLst>
                <a:ext uri="{FF2B5EF4-FFF2-40B4-BE49-F238E27FC236}">
                  <a16:creationId xmlns:a16="http://schemas.microsoft.com/office/drawing/2014/main" id="{016B9DAE-B22F-3352-2535-DD1673C2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13" name="Rectangle 63">
              <a:extLst>
                <a:ext uri="{FF2B5EF4-FFF2-40B4-BE49-F238E27FC236}">
                  <a16:creationId xmlns:a16="http://schemas.microsoft.com/office/drawing/2014/main" id="{404C1DD0-E4A1-B0FA-EC10-AF0F85064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14" name="Rectangle 64">
              <a:extLst>
                <a:ext uri="{FF2B5EF4-FFF2-40B4-BE49-F238E27FC236}">
                  <a16:creationId xmlns:a16="http://schemas.microsoft.com/office/drawing/2014/main" id="{E5BF4506-0B06-D2DE-B6A0-3F4AE0F41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15" name="Rectangle 65">
              <a:extLst>
                <a:ext uri="{FF2B5EF4-FFF2-40B4-BE49-F238E27FC236}">
                  <a16:creationId xmlns:a16="http://schemas.microsoft.com/office/drawing/2014/main" id="{729126B9-1335-48D9-9460-D68CEDE2F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16" name="Rectangle 66">
              <a:extLst>
                <a:ext uri="{FF2B5EF4-FFF2-40B4-BE49-F238E27FC236}">
                  <a16:creationId xmlns:a16="http://schemas.microsoft.com/office/drawing/2014/main" id="{1DB9AD02-8F1C-AACC-F658-A618BC43E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17" name="Rectangle 67">
              <a:extLst>
                <a:ext uri="{FF2B5EF4-FFF2-40B4-BE49-F238E27FC236}">
                  <a16:creationId xmlns:a16="http://schemas.microsoft.com/office/drawing/2014/main" id="{AE0D33E1-485A-8ED9-3CE4-287EC89D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18" name="Rectangle 68">
              <a:extLst>
                <a:ext uri="{FF2B5EF4-FFF2-40B4-BE49-F238E27FC236}">
                  <a16:creationId xmlns:a16="http://schemas.microsoft.com/office/drawing/2014/main" id="{239D823C-6167-E8AE-1A9B-B7488A5F0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19" name="Rectangle 69">
              <a:extLst>
                <a:ext uri="{FF2B5EF4-FFF2-40B4-BE49-F238E27FC236}">
                  <a16:creationId xmlns:a16="http://schemas.microsoft.com/office/drawing/2014/main" id="{B9040E5F-7CD5-A005-7F65-190878C11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20" name="Rectangle 70">
              <a:extLst>
                <a:ext uri="{FF2B5EF4-FFF2-40B4-BE49-F238E27FC236}">
                  <a16:creationId xmlns:a16="http://schemas.microsoft.com/office/drawing/2014/main" id="{75C8217A-0C7C-73C7-3E93-5BA6131C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21" name="Rectangle 71">
              <a:extLst>
                <a:ext uri="{FF2B5EF4-FFF2-40B4-BE49-F238E27FC236}">
                  <a16:creationId xmlns:a16="http://schemas.microsoft.com/office/drawing/2014/main" id="{B8A026F9-793C-C83C-EE68-7A3A5A981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22" name="Rectangle 72">
              <a:extLst>
                <a:ext uri="{FF2B5EF4-FFF2-40B4-BE49-F238E27FC236}">
                  <a16:creationId xmlns:a16="http://schemas.microsoft.com/office/drawing/2014/main" id="{242853DF-0AEE-94CA-0275-C9CCF6561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23" name="Rectangle 73">
              <a:extLst>
                <a:ext uri="{FF2B5EF4-FFF2-40B4-BE49-F238E27FC236}">
                  <a16:creationId xmlns:a16="http://schemas.microsoft.com/office/drawing/2014/main" id="{40F851F3-5661-4EDB-E0BD-CE67B49C9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24" name="Rectangle 74">
              <a:extLst>
                <a:ext uri="{FF2B5EF4-FFF2-40B4-BE49-F238E27FC236}">
                  <a16:creationId xmlns:a16="http://schemas.microsoft.com/office/drawing/2014/main" id="{3BB1CFE1-7F0C-C061-07D7-0A82F4B36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25" name="Rectangle 75">
              <a:extLst>
                <a:ext uri="{FF2B5EF4-FFF2-40B4-BE49-F238E27FC236}">
                  <a16:creationId xmlns:a16="http://schemas.microsoft.com/office/drawing/2014/main" id="{7F720911-A275-2AA0-FFBD-BDC83AA41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26" name="Rectangle 76">
              <a:extLst>
                <a:ext uri="{FF2B5EF4-FFF2-40B4-BE49-F238E27FC236}">
                  <a16:creationId xmlns:a16="http://schemas.microsoft.com/office/drawing/2014/main" id="{DCB19097-8074-1A5D-E282-A9BBED993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49704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27" name="Rectangle 77">
              <a:extLst>
                <a:ext uri="{FF2B5EF4-FFF2-40B4-BE49-F238E27FC236}">
                  <a16:creationId xmlns:a16="http://schemas.microsoft.com/office/drawing/2014/main" id="{46B90546-8605-A1D1-5147-AE1CE33BD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28" name="Rectangle 78">
              <a:extLst>
                <a:ext uri="{FF2B5EF4-FFF2-40B4-BE49-F238E27FC236}">
                  <a16:creationId xmlns:a16="http://schemas.microsoft.com/office/drawing/2014/main" id="{8E1416EF-3238-3D7E-5C37-2928DA476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29" name="Rectangle 79">
              <a:extLst>
                <a:ext uri="{FF2B5EF4-FFF2-40B4-BE49-F238E27FC236}">
                  <a16:creationId xmlns:a16="http://schemas.microsoft.com/office/drawing/2014/main" id="{A649A659-A53F-CE19-0A4F-E7C14696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30" name="Rectangle 80">
              <a:extLst>
                <a:ext uri="{FF2B5EF4-FFF2-40B4-BE49-F238E27FC236}">
                  <a16:creationId xmlns:a16="http://schemas.microsoft.com/office/drawing/2014/main" id="{77915564-CC25-C52B-FBC3-C14EB5D7D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31" name="Rectangle 81">
              <a:extLst>
                <a:ext uri="{FF2B5EF4-FFF2-40B4-BE49-F238E27FC236}">
                  <a16:creationId xmlns:a16="http://schemas.microsoft.com/office/drawing/2014/main" id="{18AC8670-C4B1-86E1-5AC8-0A2CDDF36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32" name="Rectangle 82">
              <a:extLst>
                <a:ext uri="{FF2B5EF4-FFF2-40B4-BE49-F238E27FC236}">
                  <a16:creationId xmlns:a16="http://schemas.microsoft.com/office/drawing/2014/main" id="{03DEDF71-A485-579B-9149-9B239755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33" name="Rectangle 83">
              <a:extLst>
                <a:ext uri="{FF2B5EF4-FFF2-40B4-BE49-F238E27FC236}">
                  <a16:creationId xmlns:a16="http://schemas.microsoft.com/office/drawing/2014/main" id="{1B671835-8FD3-55C2-6758-4D837DAB4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34" name="Rectangle 84">
              <a:extLst>
                <a:ext uri="{FF2B5EF4-FFF2-40B4-BE49-F238E27FC236}">
                  <a16:creationId xmlns:a16="http://schemas.microsoft.com/office/drawing/2014/main" id="{81AE07DC-4230-4B8B-6CE6-494C08AC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35" name="Rectangle 85">
              <a:extLst>
                <a:ext uri="{FF2B5EF4-FFF2-40B4-BE49-F238E27FC236}">
                  <a16:creationId xmlns:a16="http://schemas.microsoft.com/office/drawing/2014/main" id="{06AFCC9B-CFA2-FE97-4996-F65EC8FC9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36" name="Rectangle 86">
              <a:extLst>
                <a:ext uri="{FF2B5EF4-FFF2-40B4-BE49-F238E27FC236}">
                  <a16:creationId xmlns:a16="http://schemas.microsoft.com/office/drawing/2014/main" id="{6B317818-CC98-19C7-A694-B46F130B8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37" name="Rectangle 87">
              <a:extLst>
                <a:ext uri="{FF2B5EF4-FFF2-40B4-BE49-F238E27FC236}">
                  <a16:creationId xmlns:a16="http://schemas.microsoft.com/office/drawing/2014/main" id="{5EDCEC9E-5A1C-E19F-286E-A24512FC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38" name="Rectangle 88">
              <a:extLst>
                <a:ext uri="{FF2B5EF4-FFF2-40B4-BE49-F238E27FC236}">
                  <a16:creationId xmlns:a16="http://schemas.microsoft.com/office/drawing/2014/main" id="{90616EF5-3AC5-31F8-861B-76E0875DD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39" name="Rectangle 89">
              <a:extLst>
                <a:ext uri="{FF2B5EF4-FFF2-40B4-BE49-F238E27FC236}">
                  <a16:creationId xmlns:a16="http://schemas.microsoft.com/office/drawing/2014/main" id="{DF37E0A5-49DE-BDC4-E3C9-373507480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40" name="Rectangle 90">
              <a:extLst>
                <a:ext uri="{FF2B5EF4-FFF2-40B4-BE49-F238E27FC236}">
                  <a16:creationId xmlns:a16="http://schemas.microsoft.com/office/drawing/2014/main" id="{4BBCE631-03DD-8214-9280-2EBE33A42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41" name="Rectangle 91">
              <a:extLst>
                <a:ext uri="{FF2B5EF4-FFF2-40B4-BE49-F238E27FC236}">
                  <a16:creationId xmlns:a16="http://schemas.microsoft.com/office/drawing/2014/main" id="{45833A8F-A20F-EDA4-A196-DF986ADCD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42" name="Rectangle 92">
              <a:extLst>
                <a:ext uri="{FF2B5EF4-FFF2-40B4-BE49-F238E27FC236}">
                  <a16:creationId xmlns:a16="http://schemas.microsoft.com/office/drawing/2014/main" id="{7B5B823A-1604-6732-B48B-6872BCA52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49704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43" name="Rectangle 93">
              <a:extLst>
                <a:ext uri="{FF2B5EF4-FFF2-40B4-BE49-F238E27FC236}">
                  <a16:creationId xmlns:a16="http://schemas.microsoft.com/office/drawing/2014/main" id="{EFA72FFE-3BE2-3735-2094-C74B5E78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44" name="Rectangle 94">
              <a:extLst>
                <a:ext uri="{FF2B5EF4-FFF2-40B4-BE49-F238E27FC236}">
                  <a16:creationId xmlns:a16="http://schemas.microsoft.com/office/drawing/2014/main" id="{F87E9DE7-33F9-F61E-2AF1-0B862A79F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45" name="Rectangle 95">
              <a:extLst>
                <a:ext uri="{FF2B5EF4-FFF2-40B4-BE49-F238E27FC236}">
                  <a16:creationId xmlns:a16="http://schemas.microsoft.com/office/drawing/2014/main" id="{8104E505-B555-A7C0-1850-C21CF48DD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46" name="Rectangle 96">
              <a:extLst>
                <a:ext uri="{FF2B5EF4-FFF2-40B4-BE49-F238E27FC236}">
                  <a16:creationId xmlns:a16="http://schemas.microsoft.com/office/drawing/2014/main" id="{1FB14238-20AB-E5D0-46A7-87C7486FD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47" name="Rectangle 97">
              <a:extLst>
                <a:ext uri="{FF2B5EF4-FFF2-40B4-BE49-F238E27FC236}">
                  <a16:creationId xmlns:a16="http://schemas.microsoft.com/office/drawing/2014/main" id="{97ACA942-1BB2-4E86-01FD-B47D553E0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48" name="Rectangle 98">
              <a:extLst>
                <a:ext uri="{FF2B5EF4-FFF2-40B4-BE49-F238E27FC236}">
                  <a16:creationId xmlns:a16="http://schemas.microsoft.com/office/drawing/2014/main" id="{D0F673BE-DE6A-1970-EA96-050B0AFDB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49" name="Rectangle 99">
              <a:extLst>
                <a:ext uri="{FF2B5EF4-FFF2-40B4-BE49-F238E27FC236}">
                  <a16:creationId xmlns:a16="http://schemas.microsoft.com/office/drawing/2014/main" id="{0C308078-E8DF-5A48-FF5B-DEAA18D44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50" name="Rectangle 100">
              <a:extLst>
                <a:ext uri="{FF2B5EF4-FFF2-40B4-BE49-F238E27FC236}">
                  <a16:creationId xmlns:a16="http://schemas.microsoft.com/office/drawing/2014/main" id="{984DFE2D-7FAF-CE39-E7B6-65C03DAC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51" name="Rectangle 101">
              <a:extLst>
                <a:ext uri="{FF2B5EF4-FFF2-40B4-BE49-F238E27FC236}">
                  <a16:creationId xmlns:a16="http://schemas.microsoft.com/office/drawing/2014/main" id="{F8D177F0-7FB7-8069-F6D7-8DD4999B0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52" name="Rectangle 102">
              <a:extLst>
                <a:ext uri="{FF2B5EF4-FFF2-40B4-BE49-F238E27FC236}">
                  <a16:creationId xmlns:a16="http://schemas.microsoft.com/office/drawing/2014/main" id="{3618B1F0-174D-0DC8-5F04-F6BC182A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53" name="Rectangle 103">
              <a:extLst>
                <a:ext uri="{FF2B5EF4-FFF2-40B4-BE49-F238E27FC236}">
                  <a16:creationId xmlns:a16="http://schemas.microsoft.com/office/drawing/2014/main" id="{F1721154-ADE4-3B5D-F4B8-AF793A8A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54" name="Rectangle 104">
              <a:extLst>
                <a:ext uri="{FF2B5EF4-FFF2-40B4-BE49-F238E27FC236}">
                  <a16:creationId xmlns:a16="http://schemas.microsoft.com/office/drawing/2014/main" id="{CCA2C81A-361D-5FDB-B28C-DC48A0594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55" name="Rectangle 105">
              <a:extLst>
                <a:ext uri="{FF2B5EF4-FFF2-40B4-BE49-F238E27FC236}">
                  <a16:creationId xmlns:a16="http://schemas.microsoft.com/office/drawing/2014/main" id="{DB263610-0DBF-B9DE-BE6F-82ED3C97D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56" name="Rectangle 106">
              <a:extLst>
                <a:ext uri="{FF2B5EF4-FFF2-40B4-BE49-F238E27FC236}">
                  <a16:creationId xmlns:a16="http://schemas.microsoft.com/office/drawing/2014/main" id="{439B7992-5ED3-3973-7E78-56D842E36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57" name="Rectangle 107">
              <a:extLst>
                <a:ext uri="{FF2B5EF4-FFF2-40B4-BE49-F238E27FC236}">
                  <a16:creationId xmlns:a16="http://schemas.microsoft.com/office/drawing/2014/main" id="{F4E2E1A2-48DE-FF4A-FA29-87B87C550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58" name="Rectangle 108">
              <a:extLst>
                <a:ext uri="{FF2B5EF4-FFF2-40B4-BE49-F238E27FC236}">
                  <a16:creationId xmlns:a16="http://schemas.microsoft.com/office/drawing/2014/main" id="{883EC707-08CF-AC8B-AAD9-053411DF6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49704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59" name="Rectangle 109">
              <a:extLst>
                <a:ext uri="{FF2B5EF4-FFF2-40B4-BE49-F238E27FC236}">
                  <a16:creationId xmlns:a16="http://schemas.microsoft.com/office/drawing/2014/main" id="{FF6D1F71-49F3-761B-B05A-920F6A95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60" name="Rectangle 110">
              <a:extLst>
                <a:ext uri="{FF2B5EF4-FFF2-40B4-BE49-F238E27FC236}">
                  <a16:creationId xmlns:a16="http://schemas.microsoft.com/office/drawing/2014/main" id="{60083FB7-C4C7-2E16-36CA-6D2FCEEB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61" name="Rectangle 111">
              <a:extLst>
                <a:ext uri="{FF2B5EF4-FFF2-40B4-BE49-F238E27FC236}">
                  <a16:creationId xmlns:a16="http://schemas.microsoft.com/office/drawing/2014/main" id="{E14C290B-E4F1-6EE2-4CE3-D5F94908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62" name="Rectangle 112">
              <a:extLst>
                <a:ext uri="{FF2B5EF4-FFF2-40B4-BE49-F238E27FC236}">
                  <a16:creationId xmlns:a16="http://schemas.microsoft.com/office/drawing/2014/main" id="{34D90DC4-7B0A-B64D-73E7-E9D04068A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63" name="Rectangle 113">
              <a:extLst>
                <a:ext uri="{FF2B5EF4-FFF2-40B4-BE49-F238E27FC236}">
                  <a16:creationId xmlns:a16="http://schemas.microsoft.com/office/drawing/2014/main" id="{6C1AE1CC-F3CC-1743-1456-B4965EB91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64" name="Rectangle 114">
              <a:extLst>
                <a:ext uri="{FF2B5EF4-FFF2-40B4-BE49-F238E27FC236}">
                  <a16:creationId xmlns:a16="http://schemas.microsoft.com/office/drawing/2014/main" id="{E29B2D25-1842-30F3-7B2C-06CD93E40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65" name="Rectangle 115">
              <a:extLst>
                <a:ext uri="{FF2B5EF4-FFF2-40B4-BE49-F238E27FC236}">
                  <a16:creationId xmlns:a16="http://schemas.microsoft.com/office/drawing/2014/main" id="{AA9F2FF3-422B-7212-F5C1-FCE4E226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66" name="Rectangle 116">
              <a:extLst>
                <a:ext uri="{FF2B5EF4-FFF2-40B4-BE49-F238E27FC236}">
                  <a16:creationId xmlns:a16="http://schemas.microsoft.com/office/drawing/2014/main" id="{7FB8B022-F54D-32A8-FD3A-8E0B05D6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67" name="Rectangle 117">
              <a:extLst>
                <a:ext uri="{FF2B5EF4-FFF2-40B4-BE49-F238E27FC236}">
                  <a16:creationId xmlns:a16="http://schemas.microsoft.com/office/drawing/2014/main" id="{46353C10-AA8F-418C-3162-CF3662462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68" name="Rectangle 118">
              <a:extLst>
                <a:ext uri="{FF2B5EF4-FFF2-40B4-BE49-F238E27FC236}">
                  <a16:creationId xmlns:a16="http://schemas.microsoft.com/office/drawing/2014/main" id="{ECB0C839-2F58-A8FE-A062-18EB896AE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69" name="Rectangle 119">
              <a:extLst>
                <a:ext uri="{FF2B5EF4-FFF2-40B4-BE49-F238E27FC236}">
                  <a16:creationId xmlns:a16="http://schemas.microsoft.com/office/drawing/2014/main" id="{7C2CAD6C-3DD0-9120-07AE-39713EE92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70" name="Rectangle 120">
              <a:extLst>
                <a:ext uri="{FF2B5EF4-FFF2-40B4-BE49-F238E27FC236}">
                  <a16:creationId xmlns:a16="http://schemas.microsoft.com/office/drawing/2014/main" id="{527AB7AA-40C4-B309-706E-97D367C5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71" name="Rectangle 121">
              <a:extLst>
                <a:ext uri="{FF2B5EF4-FFF2-40B4-BE49-F238E27FC236}">
                  <a16:creationId xmlns:a16="http://schemas.microsoft.com/office/drawing/2014/main" id="{BF60D22F-A4A0-A3F3-BD17-0B7BB763C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72" name="Rectangle 122">
              <a:extLst>
                <a:ext uri="{FF2B5EF4-FFF2-40B4-BE49-F238E27FC236}">
                  <a16:creationId xmlns:a16="http://schemas.microsoft.com/office/drawing/2014/main" id="{1DA1A31D-C9AB-6D12-0C1F-5744D6484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73" name="Rectangle 123">
              <a:extLst>
                <a:ext uri="{FF2B5EF4-FFF2-40B4-BE49-F238E27FC236}">
                  <a16:creationId xmlns:a16="http://schemas.microsoft.com/office/drawing/2014/main" id="{E41CA4A9-C659-0884-1352-33BAEBEDC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74" name="Rectangle 124">
              <a:extLst>
                <a:ext uri="{FF2B5EF4-FFF2-40B4-BE49-F238E27FC236}">
                  <a16:creationId xmlns:a16="http://schemas.microsoft.com/office/drawing/2014/main" id="{870786AF-84F1-A70B-62A1-0A9A34F3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49704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75" name="Rectangle 125">
              <a:extLst>
                <a:ext uri="{FF2B5EF4-FFF2-40B4-BE49-F238E27FC236}">
                  <a16:creationId xmlns:a16="http://schemas.microsoft.com/office/drawing/2014/main" id="{2C9F1A93-E6A4-F4D8-492D-BE4FD22E4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76" name="Rectangle 126">
              <a:extLst>
                <a:ext uri="{FF2B5EF4-FFF2-40B4-BE49-F238E27FC236}">
                  <a16:creationId xmlns:a16="http://schemas.microsoft.com/office/drawing/2014/main" id="{F7EE9F54-BDAA-77EF-CD63-66B1D31C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77" name="Rectangle 127">
              <a:extLst>
                <a:ext uri="{FF2B5EF4-FFF2-40B4-BE49-F238E27FC236}">
                  <a16:creationId xmlns:a16="http://schemas.microsoft.com/office/drawing/2014/main" id="{1BD1D011-B595-9B67-1048-82EB0F4F2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78" name="Rectangle 128">
              <a:extLst>
                <a:ext uri="{FF2B5EF4-FFF2-40B4-BE49-F238E27FC236}">
                  <a16:creationId xmlns:a16="http://schemas.microsoft.com/office/drawing/2014/main" id="{9634B789-7207-1897-C772-24B10693B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79" name="Rectangle 129">
              <a:extLst>
                <a:ext uri="{FF2B5EF4-FFF2-40B4-BE49-F238E27FC236}">
                  <a16:creationId xmlns:a16="http://schemas.microsoft.com/office/drawing/2014/main" id="{6BE214EC-625D-2BAB-5D68-1D25193B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80" name="Rectangle 130">
              <a:extLst>
                <a:ext uri="{FF2B5EF4-FFF2-40B4-BE49-F238E27FC236}">
                  <a16:creationId xmlns:a16="http://schemas.microsoft.com/office/drawing/2014/main" id="{395AE4A1-7285-3EA6-1BEB-D9ADAAFD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81" name="Rectangle 131">
              <a:extLst>
                <a:ext uri="{FF2B5EF4-FFF2-40B4-BE49-F238E27FC236}">
                  <a16:creationId xmlns:a16="http://schemas.microsoft.com/office/drawing/2014/main" id="{058DEEB1-D62E-41FA-0399-9EEF65F7F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82" name="Rectangle 132">
              <a:extLst>
                <a:ext uri="{FF2B5EF4-FFF2-40B4-BE49-F238E27FC236}">
                  <a16:creationId xmlns:a16="http://schemas.microsoft.com/office/drawing/2014/main" id="{EA2313C9-921A-4D77-43C2-6BDAA6DE4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83" name="Rectangle 133">
              <a:extLst>
                <a:ext uri="{FF2B5EF4-FFF2-40B4-BE49-F238E27FC236}">
                  <a16:creationId xmlns:a16="http://schemas.microsoft.com/office/drawing/2014/main" id="{69154BAB-17FE-BA4C-0924-FC776748F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84" name="Rectangle 134">
              <a:extLst>
                <a:ext uri="{FF2B5EF4-FFF2-40B4-BE49-F238E27FC236}">
                  <a16:creationId xmlns:a16="http://schemas.microsoft.com/office/drawing/2014/main" id="{F1123FB0-0EF1-02EB-6C30-BD54C4704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85" name="Rectangle 135">
              <a:extLst>
                <a:ext uri="{FF2B5EF4-FFF2-40B4-BE49-F238E27FC236}">
                  <a16:creationId xmlns:a16="http://schemas.microsoft.com/office/drawing/2014/main" id="{7DBD8221-AA7C-B440-11DD-0C6D74600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86" name="Rectangle 136">
              <a:extLst>
                <a:ext uri="{FF2B5EF4-FFF2-40B4-BE49-F238E27FC236}">
                  <a16:creationId xmlns:a16="http://schemas.microsoft.com/office/drawing/2014/main" id="{B731333A-C912-CC48-E57A-50D530F12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87" name="Rectangle 137">
              <a:extLst>
                <a:ext uri="{FF2B5EF4-FFF2-40B4-BE49-F238E27FC236}">
                  <a16:creationId xmlns:a16="http://schemas.microsoft.com/office/drawing/2014/main" id="{59ABD2D1-FEA0-D2CB-55A0-D56BB6966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5386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88" name="Rectangle 138">
              <a:extLst>
                <a:ext uri="{FF2B5EF4-FFF2-40B4-BE49-F238E27FC236}">
                  <a16:creationId xmlns:a16="http://schemas.microsoft.com/office/drawing/2014/main" id="{94127CAC-D421-79E1-948E-DA7D8FDC3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89" name="Rectangle 139">
              <a:extLst>
                <a:ext uri="{FF2B5EF4-FFF2-40B4-BE49-F238E27FC236}">
                  <a16:creationId xmlns:a16="http://schemas.microsoft.com/office/drawing/2014/main" id="{11A870CA-C7E9-9790-2F45-4CF0CAAC2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90" name="Rectangle 140">
              <a:extLst>
                <a:ext uri="{FF2B5EF4-FFF2-40B4-BE49-F238E27FC236}">
                  <a16:creationId xmlns:a16="http://schemas.microsoft.com/office/drawing/2014/main" id="{C4EF6A88-7FEE-3155-8D67-AC505CDA9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9704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91" name="Rectangle 141">
              <a:extLst>
                <a:ext uri="{FF2B5EF4-FFF2-40B4-BE49-F238E27FC236}">
                  <a16:creationId xmlns:a16="http://schemas.microsoft.com/office/drawing/2014/main" id="{B4359E71-3756-696E-D202-52F381A5E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92" name="Rectangle 142">
              <a:extLst>
                <a:ext uri="{FF2B5EF4-FFF2-40B4-BE49-F238E27FC236}">
                  <a16:creationId xmlns:a16="http://schemas.microsoft.com/office/drawing/2014/main" id="{06DBFB1C-01AD-A898-B0CF-F1637965E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93" name="Rectangle 143">
              <a:extLst>
                <a:ext uri="{FF2B5EF4-FFF2-40B4-BE49-F238E27FC236}">
                  <a16:creationId xmlns:a16="http://schemas.microsoft.com/office/drawing/2014/main" id="{194E693E-62DE-AF0A-E011-B9D33CE5C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94" name="Rectangle 144">
              <a:extLst>
                <a:ext uri="{FF2B5EF4-FFF2-40B4-BE49-F238E27FC236}">
                  <a16:creationId xmlns:a16="http://schemas.microsoft.com/office/drawing/2014/main" id="{31D32E83-45CF-4084-8EB5-06B6A5A7F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95" name="Rectangle 145">
              <a:extLst>
                <a:ext uri="{FF2B5EF4-FFF2-40B4-BE49-F238E27FC236}">
                  <a16:creationId xmlns:a16="http://schemas.microsoft.com/office/drawing/2014/main" id="{9E6C0451-C57B-ADAB-30CF-4172F1AC2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96" name="Rectangle 146">
              <a:extLst>
                <a:ext uri="{FF2B5EF4-FFF2-40B4-BE49-F238E27FC236}">
                  <a16:creationId xmlns:a16="http://schemas.microsoft.com/office/drawing/2014/main" id="{D21AD61C-2918-A941-FE25-6C9DBDBCF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97" name="Rectangle 147">
              <a:extLst>
                <a:ext uri="{FF2B5EF4-FFF2-40B4-BE49-F238E27FC236}">
                  <a16:creationId xmlns:a16="http://schemas.microsoft.com/office/drawing/2014/main" id="{C9BBE78D-E9F3-CD33-D8B8-0CC434025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98" name="Rectangle 148">
              <a:extLst>
                <a:ext uri="{FF2B5EF4-FFF2-40B4-BE49-F238E27FC236}">
                  <a16:creationId xmlns:a16="http://schemas.microsoft.com/office/drawing/2014/main" id="{4A14E368-3F7B-0F20-5574-3E0C32E9D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699" name="Rectangle 149">
              <a:extLst>
                <a:ext uri="{FF2B5EF4-FFF2-40B4-BE49-F238E27FC236}">
                  <a16:creationId xmlns:a16="http://schemas.microsoft.com/office/drawing/2014/main" id="{FD76097A-D1E6-BF32-AF47-D565D2082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00" name="Rectangle 150">
              <a:extLst>
                <a:ext uri="{FF2B5EF4-FFF2-40B4-BE49-F238E27FC236}">
                  <a16:creationId xmlns:a16="http://schemas.microsoft.com/office/drawing/2014/main" id="{34BC24C2-4426-A8F0-42E3-DAEF5F9D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01" name="Rectangle 151">
              <a:extLst>
                <a:ext uri="{FF2B5EF4-FFF2-40B4-BE49-F238E27FC236}">
                  <a16:creationId xmlns:a16="http://schemas.microsoft.com/office/drawing/2014/main" id="{1433874C-97F6-D634-C009-CC8F1F2E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02" name="Rectangle 152">
              <a:extLst>
                <a:ext uri="{FF2B5EF4-FFF2-40B4-BE49-F238E27FC236}">
                  <a16:creationId xmlns:a16="http://schemas.microsoft.com/office/drawing/2014/main" id="{D8629D64-468C-A7E3-5918-8DE12702D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03" name="Rectangle 153">
              <a:extLst>
                <a:ext uri="{FF2B5EF4-FFF2-40B4-BE49-F238E27FC236}">
                  <a16:creationId xmlns:a16="http://schemas.microsoft.com/office/drawing/2014/main" id="{BFB831BE-55C8-E533-CA4C-023695F7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04" name="Rectangle 154">
              <a:extLst>
                <a:ext uri="{FF2B5EF4-FFF2-40B4-BE49-F238E27FC236}">
                  <a16:creationId xmlns:a16="http://schemas.microsoft.com/office/drawing/2014/main" id="{49B2CB74-15FB-C250-304D-1E71E17D0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05" name="Rectangle 155">
              <a:extLst>
                <a:ext uri="{FF2B5EF4-FFF2-40B4-BE49-F238E27FC236}">
                  <a16:creationId xmlns:a16="http://schemas.microsoft.com/office/drawing/2014/main" id="{64A7963A-25DD-72F2-22D9-AEE0D3D12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06" name="Rectangle 156">
              <a:extLst>
                <a:ext uri="{FF2B5EF4-FFF2-40B4-BE49-F238E27FC236}">
                  <a16:creationId xmlns:a16="http://schemas.microsoft.com/office/drawing/2014/main" id="{96B28868-F592-B5FD-495C-D1CDE8FD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49704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07" name="Rectangle 157">
              <a:extLst>
                <a:ext uri="{FF2B5EF4-FFF2-40B4-BE49-F238E27FC236}">
                  <a16:creationId xmlns:a16="http://schemas.microsoft.com/office/drawing/2014/main" id="{21ECEF0E-00D8-65DC-9B9B-2690D1F67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08" name="Rectangle 158">
              <a:extLst>
                <a:ext uri="{FF2B5EF4-FFF2-40B4-BE49-F238E27FC236}">
                  <a16:creationId xmlns:a16="http://schemas.microsoft.com/office/drawing/2014/main" id="{B5C4AF68-2DBD-06F7-D203-E000B20BA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09" name="Rectangle 159">
              <a:extLst>
                <a:ext uri="{FF2B5EF4-FFF2-40B4-BE49-F238E27FC236}">
                  <a16:creationId xmlns:a16="http://schemas.microsoft.com/office/drawing/2014/main" id="{8F564214-A1DB-56CE-FA1F-A3FDE62AE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10" name="Rectangle 160">
              <a:extLst>
                <a:ext uri="{FF2B5EF4-FFF2-40B4-BE49-F238E27FC236}">
                  <a16:creationId xmlns:a16="http://schemas.microsoft.com/office/drawing/2014/main" id="{F17C55BE-6B9E-108B-69C2-D66D6EB9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11" name="Rectangle 161">
              <a:extLst>
                <a:ext uri="{FF2B5EF4-FFF2-40B4-BE49-F238E27FC236}">
                  <a16:creationId xmlns:a16="http://schemas.microsoft.com/office/drawing/2014/main" id="{826F0ADD-B36D-751C-70B5-C59A01E8B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12" name="Rectangle 162">
              <a:extLst>
                <a:ext uri="{FF2B5EF4-FFF2-40B4-BE49-F238E27FC236}">
                  <a16:creationId xmlns:a16="http://schemas.microsoft.com/office/drawing/2014/main" id="{D8AA285E-B173-110A-BBFB-196F20CE1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13" name="Rectangle 163">
              <a:extLst>
                <a:ext uri="{FF2B5EF4-FFF2-40B4-BE49-F238E27FC236}">
                  <a16:creationId xmlns:a16="http://schemas.microsoft.com/office/drawing/2014/main" id="{C5E48C6A-CE64-E0F9-C972-862041547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14" name="Rectangle 164">
              <a:extLst>
                <a:ext uri="{FF2B5EF4-FFF2-40B4-BE49-F238E27FC236}">
                  <a16:creationId xmlns:a16="http://schemas.microsoft.com/office/drawing/2014/main" id="{87ADB0CC-C20B-D010-8399-391191EF0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15" name="Rectangle 165">
              <a:extLst>
                <a:ext uri="{FF2B5EF4-FFF2-40B4-BE49-F238E27FC236}">
                  <a16:creationId xmlns:a16="http://schemas.microsoft.com/office/drawing/2014/main" id="{3837002C-E22C-3FB5-58D0-66E923E6F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16" name="Rectangle 166">
              <a:extLst>
                <a:ext uri="{FF2B5EF4-FFF2-40B4-BE49-F238E27FC236}">
                  <a16:creationId xmlns:a16="http://schemas.microsoft.com/office/drawing/2014/main" id="{1EAC589F-0493-3AEA-CAD3-785B4251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17" name="Rectangle 167">
              <a:extLst>
                <a:ext uri="{FF2B5EF4-FFF2-40B4-BE49-F238E27FC236}">
                  <a16:creationId xmlns:a16="http://schemas.microsoft.com/office/drawing/2014/main" id="{6D3D80DF-1C5D-A34F-881C-47AE1D4C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18" name="Rectangle 168">
              <a:extLst>
                <a:ext uri="{FF2B5EF4-FFF2-40B4-BE49-F238E27FC236}">
                  <a16:creationId xmlns:a16="http://schemas.microsoft.com/office/drawing/2014/main" id="{1717DFBD-21E7-481F-36D2-ACBA2BF34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19" name="Rectangle 169">
              <a:extLst>
                <a:ext uri="{FF2B5EF4-FFF2-40B4-BE49-F238E27FC236}">
                  <a16:creationId xmlns:a16="http://schemas.microsoft.com/office/drawing/2014/main" id="{611BFFE5-D26A-B569-4C04-C2D369F49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20" name="Rectangle 170">
              <a:extLst>
                <a:ext uri="{FF2B5EF4-FFF2-40B4-BE49-F238E27FC236}">
                  <a16:creationId xmlns:a16="http://schemas.microsoft.com/office/drawing/2014/main" id="{965FFA60-4388-2B96-70AE-0881D31B7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21" name="Rectangle 171">
              <a:extLst>
                <a:ext uri="{FF2B5EF4-FFF2-40B4-BE49-F238E27FC236}">
                  <a16:creationId xmlns:a16="http://schemas.microsoft.com/office/drawing/2014/main" id="{755D97F9-8D68-6669-979C-8C9595562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22" name="Rectangle 172">
              <a:extLst>
                <a:ext uri="{FF2B5EF4-FFF2-40B4-BE49-F238E27FC236}">
                  <a16:creationId xmlns:a16="http://schemas.microsoft.com/office/drawing/2014/main" id="{9E167A45-8A3E-85A4-3CC6-F68CCFEFE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49704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23" name="Rectangle 173">
              <a:extLst>
                <a:ext uri="{FF2B5EF4-FFF2-40B4-BE49-F238E27FC236}">
                  <a16:creationId xmlns:a16="http://schemas.microsoft.com/office/drawing/2014/main" id="{0668E227-833D-506E-C41C-1E90DD8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24" name="Rectangle 174">
              <a:extLst>
                <a:ext uri="{FF2B5EF4-FFF2-40B4-BE49-F238E27FC236}">
                  <a16:creationId xmlns:a16="http://schemas.microsoft.com/office/drawing/2014/main" id="{7CD1161D-6678-F392-7A71-2E9BDAC42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25" name="Rectangle 175">
              <a:extLst>
                <a:ext uri="{FF2B5EF4-FFF2-40B4-BE49-F238E27FC236}">
                  <a16:creationId xmlns:a16="http://schemas.microsoft.com/office/drawing/2014/main" id="{9A56FAF2-33C9-8983-46C8-81BE8D616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26" name="Rectangle 176">
              <a:extLst>
                <a:ext uri="{FF2B5EF4-FFF2-40B4-BE49-F238E27FC236}">
                  <a16:creationId xmlns:a16="http://schemas.microsoft.com/office/drawing/2014/main" id="{E0EA05AA-9FE1-2D71-33EF-AF2349E5E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27" name="Rectangle 177">
              <a:extLst>
                <a:ext uri="{FF2B5EF4-FFF2-40B4-BE49-F238E27FC236}">
                  <a16:creationId xmlns:a16="http://schemas.microsoft.com/office/drawing/2014/main" id="{53ABC871-DD2A-0C4B-D4EE-921FB21F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28" name="Rectangle 178">
              <a:extLst>
                <a:ext uri="{FF2B5EF4-FFF2-40B4-BE49-F238E27FC236}">
                  <a16:creationId xmlns:a16="http://schemas.microsoft.com/office/drawing/2014/main" id="{64C0BD90-BE09-7473-8153-371F8D22C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29" name="Rectangle 179">
              <a:extLst>
                <a:ext uri="{FF2B5EF4-FFF2-40B4-BE49-F238E27FC236}">
                  <a16:creationId xmlns:a16="http://schemas.microsoft.com/office/drawing/2014/main" id="{B47227EF-DB3F-0C7E-C9DB-9273DF51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30" name="Rectangle 180">
              <a:extLst>
                <a:ext uri="{FF2B5EF4-FFF2-40B4-BE49-F238E27FC236}">
                  <a16:creationId xmlns:a16="http://schemas.microsoft.com/office/drawing/2014/main" id="{7C19A3FE-15C3-2012-3FD9-6A3B829F0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31" name="Rectangle 181">
              <a:extLst>
                <a:ext uri="{FF2B5EF4-FFF2-40B4-BE49-F238E27FC236}">
                  <a16:creationId xmlns:a16="http://schemas.microsoft.com/office/drawing/2014/main" id="{D247493A-11F3-46CF-0436-4C11F21E6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32" name="Rectangle 182">
              <a:extLst>
                <a:ext uri="{FF2B5EF4-FFF2-40B4-BE49-F238E27FC236}">
                  <a16:creationId xmlns:a16="http://schemas.microsoft.com/office/drawing/2014/main" id="{F4A380AA-BE2B-92BC-B5BA-BD6F0D873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33" name="Rectangle 183">
              <a:extLst>
                <a:ext uri="{FF2B5EF4-FFF2-40B4-BE49-F238E27FC236}">
                  <a16:creationId xmlns:a16="http://schemas.microsoft.com/office/drawing/2014/main" id="{60155B15-2E0A-A084-AA1D-7DC0B40D6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34" name="Rectangle 184">
              <a:extLst>
                <a:ext uri="{FF2B5EF4-FFF2-40B4-BE49-F238E27FC236}">
                  <a16:creationId xmlns:a16="http://schemas.microsoft.com/office/drawing/2014/main" id="{1DF5E3EE-815D-3687-178A-567C2AC7E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35" name="Rectangle 185">
              <a:extLst>
                <a:ext uri="{FF2B5EF4-FFF2-40B4-BE49-F238E27FC236}">
                  <a16:creationId xmlns:a16="http://schemas.microsoft.com/office/drawing/2014/main" id="{D3409E54-B394-B01A-5FBB-E125A402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36" name="Rectangle 186">
              <a:extLst>
                <a:ext uri="{FF2B5EF4-FFF2-40B4-BE49-F238E27FC236}">
                  <a16:creationId xmlns:a16="http://schemas.microsoft.com/office/drawing/2014/main" id="{8EACE78F-AF1A-0C1E-C712-D43EB94B2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4683125"/>
              <a:ext cx="142875" cy="144463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37" name="Rectangle 187">
              <a:extLst>
                <a:ext uri="{FF2B5EF4-FFF2-40B4-BE49-F238E27FC236}">
                  <a16:creationId xmlns:a16="http://schemas.microsoft.com/office/drawing/2014/main" id="{06375A0A-0687-97E3-9F75-BA48B2BED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4826000"/>
              <a:ext cx="142875" cy="144463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38" name="Rectangle 188">
              <a:extLst>
                <a:ext uri="{FF2B5EF4-FFF2-40B4-BE49-F238E27FC236}">
                  <a16:creationId xmlns:a16="http://schemas.microsoft.com/office/drawing/2014/main" id="{B1564C17-09C1-1885-7627-E7D917AA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49704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39" name="Rectangle 189">
              <a:extLst>
                <a:ext uri="{FF2B5EF4-FFF2-40B4-BE49-F238E27FC236}">
                  <a16:creationId xmlns:a16="http://schemas.microsoft.com/office/drawing/2014/main" id="{AEC72C1E-360C-10CA-DA26-709D8148B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114925"/>
              <a:ext cx="142875" cy="144463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40" name="Rectangle 190">
              <a:extLst>
                <a:ext uri="{FF2B5EF4-FFF2-40B4-BE49-F238E27FC236}">
                  <a16:creationId xmlns:a16="http://schemas.microsoft.com/office/drawing/2014/main" id="{39CD5FA2-9E95-A5A7-BF30-E2AB423B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257800"/>
              <a:ext cx="142875" cy="144463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41" name="Rectangle 191">
              <a:extLst>
                <a:ext uri="{FF2B5EF4-FFF2-40B4-BE49-F238E27FC236}">
                  <a16:creationId xmlns:a16="http://schemas.microsoft.com/office/drawing/2014/main" id="{FEA5463E-5C99-2ACB-CFF8-7374DBA2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4022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42" name="Rectangle 192">
              <a:extLst>
                <a:ext uri="{FF2B5EF4-FFF2-40B4-BE49-F238E27FC236}">
                  <a16:creationId xmlns:a16="http://schemas.microsoft.com/office/drawing/2014/main" id="{7F9C3DEE-3663-0E97-0905-C745B366D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546725"/>
              <a:ext cx="142875" cy="144463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43" name="Rectangle 193">
              <a:extLst>
                <a:ext uri="{FF2B5EF4-FFF2-40B4-BE49-F238E27FC236}">
                  <a16:creationId xmlns:a16="http://schemas.microsoft.com/office/drawing/2014/main" id="{E90C2A2F-22E1-E860-CB59-FB27B4A77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691188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44" name="Rectangle 194">
              <a:extLst>
                <a:ext uri="{FF2B5EF4-FFF2-40B4-BE49-F238E27FC236}">
                  <a16:creationId xmlns:a16="http://schemas.microsoft.com/office/drawing/2014/main" id="{8353EF84-03E2-232C-D9A5-9BF50B83A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8340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45" name="Rectangle 195">
              <a:extLst>
                <a:ext uri="{FF2B5EF4-FFF2-40B4-BE49-F238E27FC236}">
                  <a16:creationId xmlns:a16="http://schemas.microsoft.com/office/drawing/2014/main" id="{DC36ECFC-0532-6001-515C-1F542B498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978525"/>
              <a:ext cx="142875" cy="144463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46" name="Rectangle 196">
              <a:extLst>
                <a:ext uri="{FF2B5EF4-FFF2-40B4-BE49-F238E27FC236}">
                  <a16:creationId xmlns:a16="http://schemas.microsoft.com/office/drawing/2014/main" id="{1433F149-0092-19CD-C1CB-11A717409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47" name="Rectangle 197">
              <a:extLst>
                <a:ext uri="{FF2B5EF4-FFF2-40B4-BE49-F238E27FC236}">
                  <a16:creationId xmlns:a16="http://schemas.microsoft.com/office/drawing/2014/main" id="{3E5AA54E-5304-080D-A78A-8FFE14D79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48" name="Rectangle 198">
              <a:extLst>
                <a:ext uri="{FF2B5EF4-FFF2-40B4-BE49-F238E27FC236}">
                  <a16:creationId xmlns:a16="http://schemas.microsoft.com/office/drawing/2014/main" id="{F7F86E23-1B11-788F-3064-560DF896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49" name="Rectangle 199">
              <a:extLst>
                <a:ext uri="{FF2B5EF4-FFF2-40B4-BE49-F238E27FC236}">
                  <a16:creationId xmlns:a16="http://schemas.microsoft.com/office/drawing/2014/main" id="{E17A7629-2E66-4051-99D8-790961070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50" name="Rectangle 200">
              <a:extLst>
                <a:ext uri="{FF2B5EF4-FFF2-40B4-BE49-F238E27FC236}">
                  <a16:creationId xmlns:a16="http://schemas.microsoft.com/office/drawing/2014/main" id="{6FADFA19-2BF9-19C9-1187-14C1A842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51" name="Rectangle 201">
              <a:extLst>
                <a:ext uri="{FF2B5EF4-FFF2-40B4-BE49-F238E27FC236}">
                  <a16:creationId xmlns:a16="http://schemas.microsoft.com/office/drawing/2014/main" id="{ABB5E1E9-6113-3622-B63B-991AE0FED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52" name="Rectangle 202">
              <a:extLst>
                <a:ext uri="{FF2B5EF4-FFF2-40B4-BE49-F238E27FC236}">
                  <a16:creationId xmlns:a16="http://schemas.microsoft.com/office/drawing/2014/main" id="{36439A3D-1545-A38C-94BA-9BE0305B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53" name="Rectangle 203">
              <a:extLst>
                <a:ext uri="{FF2B5EF4-FFF2-40B4-BE49-F238E27FC236}">
                  <a16:creationId xmlns:a16="http://schemas.microsoft.com/office/drawing/2014/main" id="{9AA66278-32D0-A0A9-F6A9-823F2DCD1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54" name="Rectangle 204">
              <a:extLst>
                <a:ext uri="{FF2B5EF4-FFF2-40B4-BE49-F238E27FC236}">
                  <a16:creationId xmlns:a16="http://schemas.microsoft.com/office/drawing/2014/main" id="{AD5E42DD-C265-3420-424C-DDFE26F1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49704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55" name="Rectangle 205">
              <a:extLst>
                <a:ext uri="{FF2B5EF4-FFF2-40B4-BE49-F238E27FC236}">
                  <a16:creationId xmlns:a16="http://schemas.microsoft.com/office/drawing/2014/main" id="{BF1AB705-C8FD-5960-2396-AA9E7E37E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56" name="Rectangle 206">
              <a:extLst>
                <a:ext uri="{FF2B5EF4-FFF2-40B4-BE49-F238E27FC236}">
                  <a16:creationId xmlns:a16="http://schemas.microsoft.com/office/drawing/2014/main" id="{F73F1E6E-EE39-5D61-68FB-173F94F7C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57" name="Rectangle 207">
              <a:extLst>
                <a:ext uri="{FF2B5EF4-FFF2-40B4-BE49-F238E27FC236}">
                  <a16:creationId xmlns:a16="http://schemas.microsoft.com/office/drawing/2014/main" id="{8F075FAB-F0A8-E7EE-9FAB-C0121F695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58" name="Rectangle 208">
              <a:extLst>
                <a:ext uri="{FF2B5EF4-FFF2-40B4-BE49-F238E27FC236}">
                  <a16:creationId xmlns:a16="http://schemas.microsoft.com/office/drawing/2014/main" id="{0C976DCB-B623-1747-3C3F-A571CBF32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59" name="Rectangle 209">
              <a:extLst>
                <a:ext uri="{FF2B5EF4-FFF2-40B4-BE49-F238E27FC236}">
                  <a16:creationId xmlns:a16="http://schemas.microsoft.com/office/drawing/2014/main" id="{4254D581-3574-6011-B212-B2C9638B2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60" name="Rectangle 210">
              <a:extLst>
                <a:ext uri="{FF2B5EF4-FFF2-40B4-BE49-F238E27FC236}">
                  <a16:creationId xmlns:a16="http://schemas.microsoft.com/office/drawing/2014/main" id="{B8F64583-0DBC-15A4-512C-8119AFC39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61" name="Rectangle 211">
              <a:extLst>
                <a:ext uri="{FF2B5EF4-FFF2-40B4-BE49-F238E27FC236}">
                  <a16:creationId xmlns:a16="http://schemas.microsoft.com/office/drawing/2014/main" id="{B42A07A9-2618-6003-BC35-836085F73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62" name="Rectangle 212">
              <a:extLst>
                <a:ext uri="{FF2B5EF4-FFF2-40B4-BE49-F238E27FC236}">
                  <a16:creationId xmlns:a16="http://schemas.microsoft.com/office/drawing/2014/main" id="{C2A639E2-04FD-6192-0233-8D5BA18AE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63" name="Rectangle 213">
              <a:extLst>
                <a:ext uri="{FF2B5EF4-FFF2-40B4-BE49-F238E27FC236}">
                  <a16:creationId xmlns:a16="http://schemas.microsoft.com/office/drawing/2014/main" id="{7BEC2D78-EF23-13D7-49E5-E983BB1B0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64" name="Rectangle 214">
              <a:extLst>
                <a:ext uri="{FF2B5EF4-FFF2-40B4-BE49-F238E27FC236}">
                  <a16:creationId xmlns:a16="http://schemas.microsoft.com/office/drawing/2014/main" id="{0DBCDBF7-3DF3-7939-F458-A68F48305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65" name="Rectangle 215">
              <a:extLst>
                <a:ext uri="{FF2B5EF4-FFF2-40B4-BE49-F238E27FC236}">
                  <a16:creationId xmlns:a16="http://schemas.microsoft.com/office/drawing/2014/main" id="{BA8294B2-E45C-A5F5-F0E6-C21244CB3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66" name="Rectangle 216">
              <a:extLst>
                <a:ext uri="{FF2B5EF4-FFF2-40B4-BE49-F238E27FC236}">
                  <a16:creationId xmlns:a16="http://schemas.microsoft.com/office/drawing/2014/main" id="{EB7E4695-5367-63D9-29AA-C56333365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67" name="Rectangle 217">
              <a:extLst>
                <a:ext uri="{FF2B5EF4-FFF2-40B4-BE49-F238E27FC236}">
                  <a16:creationId xmlns:a16="http://schemas.microsoft.com/office/drawing/2014/main" id="{F1A2F661-1234-5DBC-6BDE-33C1A88D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68" name="Rectangle 218">
              <a:extLst>
                <a:ext uri="{FF2B5EF4-FFF2-40B4-BE49-F238E27FC236}">
                  <a16:creationId xmlns:a16="http://schemas.microsoft.com/office/drawing/2014/main" id="{5BB351F0-43C7-233D-D52C-A05E78F8F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69" name="Rectangle 219">
              <a:extLst>
                <a:ext uri="{FF2B5EF4-FFF2-40B4-BE49-F238E27FC236}">
                  <a16:creationId xmlns:a16="http://schemas.microsoft.com/office/drawing/2014/main" id="{545CE0F7-83DD-215F-C62B-FE62A8F7D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70" name="Rectangle 220">
              <a:extLst>
                <a:ext uri="{FF2B5EF4-FFF2-40B4-BE49-F238E27FC236}">
                  <a16:creationId xmlns:a16="http://schemas.microsoft.com/office/drawing/2014/main" id="{4A387163-5093-798B-2B2D-52D58483B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49704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71" name="Rectangle 221">
              <a:extLst>
                <a:ext uri="{FF2B5EF4-FFF2-40B4-BE49-F238E27FC236}">
                  <a16:creationId xmlns:a16="http://schemas.microsoft.com/office/drawing/2014/main" id="{6E844CD9-E598-F049-43EA-3541BA49E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72" name="Rectangle 222">
              <a:extLst>
                <a:ext uri="{FF2B5EF4-FFF2-40B4-BE49-F238E27FC236}">
                  <a16:creationId xmlns:a16="http://schemas.microsoft.com/office/drawing/2014/main" id="{D5F16548-6F82-13B0-D021-0E4BEB284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73" name="Rectangle 223">
              <a:extLst>
                <a:ext uri="{FF2B5EF4-FFF2-40B4-BE49-F238E27FC236}">
                  <a16:creationId xmlns:a16="http://schemas.microsoft.com/office/drawing/2014/main" id="{DBCC46A8-D908-15D2-B4EE-9D6E712C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74" name="Rectangle 224">
              <a:extLst>
                <a:ext uri="{FF2B5EF4-FFF2-40B4-BE49-F238E27FC236}">
                  <a16:creationId xmlns:a16="http://schemas.microsoft.com/office/drawing/2014/main" id="{EEC2146C-DBCB-E493-83D6-23806606A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75" name="Rectangle 225">
              <a:extLst>
                <a:ext uri="{FF2B5EF4-FFF2-40B4-BE49-F238E27FC236}">
                  <a16:creationId xmlns:a16="http://schemas.microsoft.com/office/drawing/2014/main" id="{52631237-32A8-A5CF-5DF8-3A8162E0F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76" name="Rectangle 226">
              <a:extLst>
                <a:ext uri="{FF2B5EF4-FFF2-40B4-BE49-F238E27FC236}">
                  <a16:creationId xmlns:a16="http://schemas.microsoft.com/office/drawing/2014/main" id="{0BFB7B98-B283-77A5-D12A-960B9179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77" name="Rectangle 227">
              <a:extLst>
                <a:ext uri="{FF2B5EF4-FFF2-40B4-BE49-F238E27FC236}">
                  <a16:creationId xmlns:a16="http://schemas.microsoft.com/office/drawing/2014/main" id="{78966CF1-B6EB-9D41-3DB4-2445CEFD0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78" name="Rectangle 228">
              <a:extLst>
                <a:ext uri="{FF2B5EF4-FFF2-40B4-BE49-F238E27FC236}">
                  <a16:creationId xmlns:a16="http://schemas.microsoft.com/office/drawing/2014/main" id="{3F567B7B-EBF8-7BD0-1D16-3F50BA021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79" name="Rectangle 229">
              <a:extLst>
                <a:ext uri="{FF2B5EF4-FFF2-40B4-BE49-F238E27FC236}">
                  <a16:creationId xmlns:a16="http://schemas.microsoft.com/office/drawing/2014/main" id="{3002EB3D-15FA-57BE-EFFD-0F58FBCB3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80" name="Rectangle 230">
              <a:extLst>
                <a:ext uri="{FF2B5EF4-FFF2-40B4-BE49-F238E27FC236}">
                  <a16:creationId xmlns:a16="http://schemas.microsoft.com/office/drawing/2014/main" id="{56012493-4101-746E-B53F-9240E5FB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81" name="Rectangle 231">
              <a:extLst>
                <a:ext uri="{FF2B5EF4-FFF2-40B4-BE49-F238E27FC236}">
                  <a16:creationId xmlns:a16="http://schemas.microsoft.com/office/drawing/2014/main" id="{B1687931-0D1F-3485-1F7F-87A07A30D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82" name="Rectangle 232">
              <a:extLst>
                <a:ext uri="{FF2B5EF4-FFF2-40B4-BE49-F238E27FC236}">
                  <a16:creationId xmlns:a16="http://schemas.microsoft.com/office/drawing/2014/main" id="{17750C28-A4C4-53A8-9877-0354ECFA0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83" name="Rectangle 233">
              <a:extLst>
                <a:ext uri="{FF2B5EF4-FFF2-40B4-BE49-F238E27FC236}">
                  <a16:creationId xmlns:a16="http://schemas.microsoft.com/office/drawing/2014/main" id="{D6F5856A-128C-1B73-A45B-AF350259C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45386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84" name="Rectangle 234">
              <a:extLst>
                <a:ext uri="{FF2B5EF4-FFF2-40B4-BE49-F238E27FC236}">
                  <a16:creationId xmlns:a16="http://schemas.microsoft.com/office/drawing/2014/main" id="{B6929822-7E9B-35EA-F341-0296430F2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85" name="Rectangle 235">
              <a:extLst>
                <a:ext uri="{FF2B5EF4-FFF2-40B4-BE49-F238E27FC236}">
                  <a16:creationId xmlns:a16="http://schemas.microsoft.com/office/drawing/2014/main" id="{049183D5-AF0C-3A15-349F-F0CFD831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86" name="Rectangle 236">
              <a:extLst>
                <a:ext uri="{FF2B5EF4-FFF2-40B4-BE49-F238E27FC236}">
                  <a16:creationId xmlns:a16="http://schemas.microsoft.com/office/drawing/2014/main" id="{F1B0DCDB-4F7F-74F0-B068-88A81DA1A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49704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87" name="Rectangle 237">
              <a:extLst>
                <a:ext uri="{FF2B5EF4-FFF2-40B4-BE49-F238E27FC236}">
                  <a16:creationId xmlns:a16="http://schemas.microsoft.com/office/drawing/2014/main" id="{7EA47D42-17A0-E56E-FB65-7C5402A8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88" name="Rectangle 238">
              <a:extLst>
                <a:ext uri="{FF2B5EF4-FFF2-40B4-BE49-F238E27FC236}">
                  <a16:creationId xmlns:a16="http://schemas.microsoft.com/office/drawing/2014/main" id="{1B661925-70BC-4A71-D2EA-661D4FFA2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89" name="Rectangle 239">
              <a:extLst>
                <a:ext uri="{FF2B5EF4-FFF2-40B4-BE49-F238E27FC236}">
                  <a16:creationId xmlns:a16="http://schemas.microsoft.com/office/drawing/2014/main" id="{CB1E98A2-0BA1-7480-C83A-8B4C7EB5C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90" name="Rectangle 240">
              <a:extLst>
                <a:ext uri="{FF2B5EF4-FFF2-40B4-BE49-F238E27FC236}">
                  <a16:creationId xmlns:a16="http://schemas.microsoft.com/office/drawing/2014/main" id="{8DCE789E-10DB-8CB9-DA22-168205DC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91" name="Rectangle 241">
              <a:extLst>
                <a:ext uri="{FF2B5EF4-FFF2-40B4-BE49-F238E27FC236}">
                  <a16:creationId xmlns:a16="http://schemas.microsoft.com/office/drawing/2014/main" id="{F9ADEA37-5170-2774-2DA7-B398F9FA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92" name="Rectangle 242">
              <a:extLst>
                <a:ext uri="{FF2B5EF4-FFF2-40B4-BE49-F238E27FC236}">
                  <a16:creationId xmlns:a16="http://schemas.microsoft.com/office/drawing/2014/main" id="{F502BC27-28CB-1DC7-C7C3-988B7A0E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93" name="Rectangle 243">
              <a:extLst>
                <a:ext uri="{FF2B5EF4-FFF2-40B4-BE49-F238E27FC236}">
                  <a16:creationId xmlns:a16="http://schemas.microsoft.com/office/drawing/2014/main" id="{A6D3F8B1-68F3-57ED-0EF0-57BAA839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94" name="Rectangle 244">
              <a:extLst>
                <a:ext uri="{FF2B5EF4-FFF2-40B4-BE49-F238E27FC236}">
                  <a16:creationId xmlns:a16="http://schemas.microsoft.com/office/drawing/2014/main" id="{757CE990-8442-FD22-25A8-954CA1FB7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95" name="Rectangle 245">
              <a:extLst>
                <a:ext uri="{FF2B5EF4-FFF2-40B4-BE49-F238E27FC236}">
                  <a16:creationId xmlns:a16="http://schemas.microsoft.com/office/drawing/2014/main" id="{04AF2F72-A72F-F017-26F1-EB1F8C411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38179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96" name="Rectangle 246">
              <a:extLst>
                <a:ext uri="{FF2B5EF4-FFF2-40B4-BE49-F238E27FC236}">
                  <a16:creationId xmlns:a16="http://schemas.microsoft.com/office/drawing/2014/main" id="{AC766ED1-14CF-D9F9-AB7D-B2C8EB366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1068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97" name="Rectangle 247">
              <a:extLst>
                <a:ext uri="{FF2B5EF4-FFF2-40B4-BE49-F238E27FC236}">
                  <a16:creationId xmlns:a16="http://schemas.microsoft.com/office/drawing/2014/main" id="{0F64CC13-7B15-A459-E5FB-53CDEDDA8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24973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98" name="Rectangle 248">
              <a:extLst>
                <a:ext uri="{FF2B5EF4-FFF2-40B4-BE49-F238E27FC236}">
                  <a16:creationId xmlns:a16="http://schemas.microsoft.com/office/drawing/2014/main" id="{B043EC78-964C-8B8E-6C9B-7F8E673EE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3942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799" name="Rectangle 249">
              <a:extLst>
                <a:ext uri="{FF2B5EF4-FFF2-40B4-BE49-F238E27FC236}">
                  <a16:creationId xmlns:a16="http://schemas.microsoft.com/office/drawing/2014/main" id="{2D09A0CF-4AE9-E1B6-691F-4744168F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538663"/>
              <a:ext cx="142875" cy="14446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00" name="Rectangle 250">
              <a:extLst>
                <a:ext uri="{FF2B5EF4-FFF2-40B4-BE49-F238E27FC236}">
                  <a16:creationId xmlns:a16="http://schemas.microsoft.com/office/drawing/2014/main" id="{ED7B8F21-4412-B22D-BE9A-158AED4E5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6831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01" name="Rectangle 251">
              <a:extLst>
                <a:ext uri="{FF2B5EF4-FFF2-40B4-BE49-F238E27FC236}">
                  <a16:creationId xmlns:a16="http://schemas.microsoft.com/office/drawing/2014/main" id="{7D7862DB-150C-BC22-2C9F-DE6BB67AE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8260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02" name="Rectangle 252">
              <a:extLst>
                <a:ext uri="{FF2B5EF4-FFF2-40B4-BE49-F238E27FC236}">
                  <a16:creationId xmlns:a16="http://schemas.microsoft.com/office/drawing/2014/main" id="{F554ACC8-FA4D-E0DA-B985-22E09D514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9704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03" name="Rectangle 253">
              <a:extLst>
                <a:ext uri="{FF2B5EF4-FFF2-40B4-BE49-F238E27FC236}">
                  <a16:creationId xmlns:a16="http://schemas.microsoft.com/office/drawing/2014/main" id="{BAC645F2-823B-7FC5-0B23-683266BE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51149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04" name="Rectangle 254">
              <a:extLst>
                <a:ext uri="{FF2B5EF4-FFF2-40B4-BE49-F238E27FC236}">
                  <a16:creationId xmlns:a16="http://schemas.microsoft.com/office/drawing/2014/main" id="{DE280F62-6CCA-E15A-D394-2EA2579D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52578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05" name="Rectangle 255">
              <a:extLst>
                <a:ext uri="{FF2B5EF4-FFF2-40B4-BE49-F238E27FC236}">
                  <a16:creationId xmlns:a16="http://schemas.microsoft.com/office/drawing/2014/main" id="{6EE756FA-30D8-2951-DDA9-6DEA955A5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54022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06" name="Rectangle 256">
              <a:extLst>
                <a:ext uri="{FF2B5EF4-FFF2-40B4-BE49-F238E27FC236}">
                  <a16:creationId xmlns:a16="http://schemas.microsoft.com/office/drawing/2014/main" id="{633A2267-B16E-2B1E-CCDB-FBBA48157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55467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07" name="Rectangle 257">
              <a:extLst>
                <a:ext uri="{FF2B5EF4-FFF2-40B4-BE49-F238E27FC236}">
                  <a16:creationId xmlns:a16="http://schemas.microsoft.com/office/drawing/2014/main" id="{F1D87839-813C-6A36-645F-58C5B392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5691188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08" name="Rectangle 258">
              <a:extLst>
                <a:ext uri="{FF2B5EF4-FFF2-40B4-BE49-F238E27FC236}">
                  <a16:creationId xmlns:a16="http://schemas.microsoft.com/office/drawing/2014/main" id="{73F4A534-9EF0-9933-1B0A-C40176BC3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58340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09" name="Rectangle 259">
              <a:extLst>
                <a:ext uri="{FF2B5EF4-FFF2-40B4-BE49-F238E27FC236}">
                  <a16:creationId xmlns:a16="http://schemas.microsoft.com/office/drawing/2014/main" id="{17BD1D2E-83D8-148B-168A-099586E3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5978525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10" name="Rectangle 260">
              <a:extLst>
                <a:ext uri="{FF2B5EF4-FFF2-40B4-BE49-F238E27FC236}">
                  <a16:creationId xmlns:a16="http://schemas.microsoft.com/office/drawing/2014/main" id="{C816074B-B6E9-9356-4A1C-32C45C1A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3962400"/>
              <a:ext cx="142875" cy="1444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11" name="Rectangle 261">
              <a:extLst>
                <a:ext uri="{FF2B5EF4-FFF2-40B4-BE49-F238E27FC236}">
                  <a16:creationId xmlns:a16="http://schemas.microsoft.com/office/drawing/2014/main" id="{0E42C184-7306-237C-F579-0BA3C20B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39624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12" name="Rectangle 262">
              <a:extLst>
                <a:ext uri="{FF2B5EF4-FFF2-40B4-BE49-F238E27FC236}">
                  <a16:creationId xmlns:a16="http://schemas.microsoft.com/office/drawing/2014/main" id="{BC69AEC9-4432-8527-91AB-809E7AA91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410527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13" name="Rectangle 263">
              <a:extLst>
                <a:ext uri="{FF2B5EF4-FFF2-40B4-BE49-F238E27FC236}">
                  <a16:creationId xmlns:a16="http://schemas.microsoft.com/office/drawing/2014/main" id="{BCBF8A18-CBA5-E2E0-2B88-6AE59B4F7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410527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14" name="Rectangle 264">
              <a:extLst>
                <a:ext uri="{FF2B5EF4-FFF2-40B4-BE49-F238E27FC236}">
                  <a16:creationId xmlns:a16="http://schemas.microsoft.com/office/drawing/2014/main" id="{1F7BF8B6-CEB5-7952-281E-6E8E1DF9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10527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15" name="Rectangle 265">
              <a:extLst>
                <a:ext uri="{FF2B5EF4-FFF2-40B4-BE49-F238E27FC236}">
                  <a16:creationId xmlns:a16="http://schemas.microsoft.com/office/drawing/2014/main" id="{EE5D178C-1CFD-9906-3DAB-D4275F3E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410527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16" name="Rectangle 266">
              <a:extLst>
                <a:ext uri="{FF2B5EF4-FFF2-40B4-BE49-F238E27FC236}">
                  <a16:creationId xmlns:a16="http://schemas.microsoft.com/office/drawing/2014/main" id="{7BC678B0-D980-2BE6-3D7E-D4806AA70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410527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17" name="Rectangle 267">
              <a:extLst>
                <a:ext uri="{FF2B5EF4-FFF2-40B4-BE49-F238E27FC236}">
                  <a16:creationId xmlns:a16="http://schemas.microsoft.com/office/drawing/2014/main" id="{7C03697A-969B-C156-5F43-FFF883920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410527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18" name="Rectangle 268">
              <a:extLst>
                <a:ext uri="{FF2B5EF4-FFF2-40B4-BE49-F238E27FC236}">
                  <a16:creationId xmlns:a16="http://schemas.microsoft.com/office/drawing/2014/main" id="{ABC0FC40-9B2F-8523-7B19-E93386911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410527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19" name="Rectangle 269">
              <a:extLst>
                <a:ext uri="{FF2B5EF4-FFF2-40B4-BE49-F238E27FC236}">
                  <a16:creationId xmlns:a16="http://schemas.microsoft.com/office/drawing/2014/main" id="{178F76B6-9D6F-BEF6-4DED-F320AEBD7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249738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20" name="Rectangle 270">
              <a:extLst>
                <a:ext uri="{FF2B5EF4-FFF2-40B4-BE49-F238E27FC236}">
                  <a16:creationId xmlns:a16="http://schemas.microsoft.com/office/drawing/2014/main" id="{A01A56B8-093F-CBBD-6357-588D71711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4249738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21" name="Rectangle 271">
              <a:extLst>
                <a:ext uri="{FF2B5EF4-FFF2-40B4-BE49-F238E27FC236}">
                  <a16:creationId xmlns:a16="http://schemas.microsoft.com/office/drawing/2014/main" id="{00B1E63C-14A9-B033-1FD7-162347798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43942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22" name="Rectangle 272">
              <a:extLst>
                <a:ext uri="{FF2B5EF4-FFF2-40B4-BE49-F238E27FC236}">
                  <a16:creationId xmlns:a16="http://schemas.microsoft.com/office/drawing/2014/main" id="{4D33F87D-73A4-86A6-05EE-8A7D5B969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43942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23" name="Rectangle 273">
              <a:extLst>
                <a:ext uri="{FF2B5EF4-FFF2-40B4-BE49-F238E27FC236}">
                  <a16:creationId xmlns:a16="http://schemas.microsoft.com/office/drawing/2014/main" id="{A9F36899-30F0-A72F-BA91-B5C6DFC2B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24" name="Rectangle 274">
              <a:extLst>
                <a:ext uri="{FF2B5EF4-FFF2-40B4-BE49-F238E27FC236}">
                  <a16:creationId xmlns:a16="http://schemas.microsoft.com/office/drawing/2014/main" id="{7AAA8670-A65B-1904-1174-3C6C250D9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25" name="Rectangle 275">
              <a:extLst>
                <a:ext uri="{FF2B5EF4-FFF2-40B4-BE49-F238E27FC236}">
                  <a16:creationId xmlns:a16="http://schemas.microsoft.com/office/drawing/2014/main" id="{5690FA6A-6205-EA10-4B49-35508747A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26" name="Rectangle 276">
              <a:extLst>
                <a:ext uri="{FF2B5EF4-FFF2-40B4-BE49-F238E27FC236}">
                  <a16:creationId xmlns:a16="http://schemas.microsoft.com/office/drawing/2014/main" id="{9BA45FC3-A9BE-DC9C-F20D-C9F19449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27" name="Rectangle 277">
              <a:extLst>
                <a:ext uri="{FF2B5EF4-FFF2-40B4-BE49-F238E27FC236}">
                  <a16:creationId xmlns:a16="http://schemas.microsoft.com/office/drawing/2014/main" id="{C1EC1F00-F914-F4A0-67F9-52D1915B3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28" name="Rectangle 278">
              <a:extLst>
                <a:ext uri="{FF2B5EF4-FFF2-40B4-BE49-F238E27FC236}">
                  <a16:creationId xmlns:a16="http://schemas.microsoft.com/office/drawing/2014/main" id="{923887E1-E0DE-492A-1BC2-D5432B95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29" name="Rectangle 279">
              <a:extLst>
                <a:ext uri="{FF2B5EF4-FFF2-40B4-BE49-F238E27FC236}">
                  <a16:creationId xmlns:a16="http://schemas.microsoft.com/office/drawing/2014/main" id="{F3D5F632-22C5-58E5-1DCB-B60EADC4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30" name="Rectangle 280">
              <a:extLst>
                <a:ext uri="{FF2B5EF4-FFF2-40B4-BE49-F238E27FC236}">
                  <a16:creationId xmlns:a16="http://schemas.microsoft.com/office/drawing/2014/main" id="{D5AD4503-16D3-238F-0DA3-8BD5A7FD9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31" name="Rectangle 281">
              <a:extLst>
                <a:ext uri="{FF2B5EF4-FFF2-40B4-BE49-F238E27FC236}">
                  <a16:creationId xmlns:a16="http://schemas.microsoft.com/office/drawing/2014/main" id="{C97DCA11-29D1-A791-339F-12569B7F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4681538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32" name="Rectangle 282">
              <a:extLst>
                <a:ext uri="{FF2B5EF4-FFF2-40B4-BE49-F238E27FC236}">
                  <a16:creationId xmlns:a16="http://schemas.microsoft.com/office/drawing/2014/main" id="{E60CFE25-DB63-19E1-CE0B-872DA4F98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48260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33" name="Rectangle 283">
              <a:extLst>
                <a:ext uri="{FF2B5EF4-FFF2-40B4-BE49-F238E27FC236}">
                  <a16:creationId xmlns:a16="http://schemas.microsoft.com/office/drawing/2014/main" id="{83363AF4-8F39-72EB-9336-169B87656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49704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34" name="Rectangle 284">
              <a:extLst>
                <a:ext uri="{FF2B5EF4-FFF2-40B4-BE49-F238E27FC236}">
                  <a16:creationId xmlns:a16="http://schemas.microsoft.com/office/drawing/2014/main" id="{8FC31494-2D2E-6F21-5C09-5FD253688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113338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35" name="Rectangle 285">
              <a:extLst>
                <a:ext uri="{FF2B5EF4-FFF2-40B4-BE49-F238E27FC236}">
                  <a16:creationId xmlns:a16="http://schemas.microsoft.com/office/drawing/2014/main" id="{306027BD-9E5C-C4B6-CED6-A54C550C1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49704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36" name="Rectangle 286">
              <a:extLst>
                <a:ext uri="{FF2B5EF4-FFF2-40B4-BE49-F238E27FC236}">
                  <a16:creationId xmlns:a16="http://schemas.microsoft.com/office/drawing/2014/main" id="{0F2E7470-689D-60CF-9051-9153A8E74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9704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37" name="Rectangle 287">
              <a:extLst>
                <a:ext uri="{FF2B5EF4-FFF2-40B4-BE49-F238E27FC236}">
                  <a16:creationId xmlns:a16="http://schemas.microsoft.com/office/drawing/2014/main" id="{44524E04-002D-9F22-6B3C-BAD618E7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4970463"/>
              <a:ext cx="142875" cy="144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38" name="Rectangle 288">
              <a:extLst>
                <a:ext uri="{FF2B5EF4-FFF2-40B4-BE49-F238E27FC236}">
                  <a16:creationId xmlns:a16="http://schemas.microsoft.com/office/drawing/2014/main" id="{5F0AA6CA-EA48-E6E7-22E2-FF5E63E7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49704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39" name="Rectangle 289">
              <a:extLst>
                <a:ext uri="{FF2B5EF4-FFF2-40B4-BE49-F238E27FC236}">
                  <a16:creationId xmlns:a16="http://schemas.microsoft.com/office/drawing/2014/main" id="{587AD9BA-CB5D-504E-4BD6-607A9D7B6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49704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40" name="Rectangle 290">
              <a:extLst>
                <a:ext uri="{FF2B5EF4-FFF2-40B4-BE49-F238E27FC236}">
                  <a16:creationId xmlns:a16="http://schemas.microsoft.com/office/drawing/2014/main" id="{4FB5D3A2-8051-FAD0-E7BE-5F14A2226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49704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41" name="Rectangle 291">
              <a:extLst>
                <a:ext uri="{FF2B5EF4-FFF2-40B4-BE49-F238E27FC236}">
                  <a16:creationId xmlns:a16="http://schemas.microsoft.com/office/drawing/2014/main" id="{7F56378A-7A9B-F740-18D1-B28DDC067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49704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42" name="Rectangle 292">
              <a:extLst>
                <a:ext uri="{FF2B5EF4-FFF2-40B4-BE49-F238E27FC236}">
                  <a16:creationId xmlns:a16="http://schemas.microsoft.com/office/drawing/2014/main" id="{BBF17CF5-921D-2AF9-D395-5846B1950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257800"/>
              <a:ext cx="142875" cy="1444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43" name="Rectangle 293">
              <a:extLst>
                <a:ext uri="{FF2B5EF4-FFF2-40B4-BE49-F238E27FC236}">
                  <a16:creationId xmlns:a16="http://schemas.microsoft.com/office/drawing/2014/main" id="{96D9943E-1CC7-38CD-14A4-22042FC05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52578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44" name="Rectangle 294">
              <a:extLst>
                <a:ext uri="{FF2B5EF4-FFF2-40B4-BE49-F238E27FC236}">
                  <a16:creationId xmlns:a16="http://schemas.microsoft.com/office/drawing/2014/main" id="{19BF8B09-5648-6DA5-F773-18AC9AA48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52578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45" name="Rectangle 295">
              <a:extLst>
                <a:ext uri="{FF2B5EF4-FFF2-40B4-BE49-F238E27FC236}">
                  <a16:creationId xmlns:a16="http://schemas.microsoft.com/office/drawing/2014/main" id="{4D4556DA-BE13-7C98-342E-623D027C4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5402263"/>
              <a:ext cx="142875" cy="14446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46" name="Rectangle 296">
              <a:extLst>
                <a:ext uri="{FF2B5EF4-FFF2-40B4-BE49-F238E27FC236}">
                  <a16:creationId xmlns:a16="http://schemas.microsoft.com/office/drawing/2014/main" id="{4F1BF91E-45BA-B5A0-5D98-66D135E8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2578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47" name="Rectangle 297">
              <a:extLst>
                <a:ext uri="{FF2B5EF4-FFF2-40B4-BE49-F238E27FC236}">
                  <a16:creationId xmlns:a16="http://schemas.microsoft.com/office/drawing/2014/main" id="{D803210F-8460-2E7A-AFD6-827AD83F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54022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48" name="Rectangle 298">
              <a:extLst>
                <a:ext uri="{FF2B5EF4-FFF2-40B4-BE49-F238E27FC236}">
                  <a16:creationId xmlns:a16="http://schemas.microsoft.com/office/drawing/2014/main" id="{C7407889-5EBD-70D4-9204-CC0BB88C5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4022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49" name="Rectangle 299">
              <a:extLst>
                <a:ext uri="{FF2B5EF4-FFF2-40B4-BE49-F238E27FC236}">
                  <a16:creationId xmlns:a16="http://schemas.microsoft.com/office/drawing/2014/main" id="{B4B279C7-AA67-08FD-C4F3-269ACC46F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54022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50" name="Rectangle 300">
              <a:extLst>
                <a:ext uri="{FF2B5EF4-FFF2-40B4-BE49-F238E27FC236}">
                  <a16:creationId xmlns:a16="http://schemas.microsoft.com/office/drawing/2014/main" id="{500F97A9-05E4-26DF-08AB-F67BF068D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554672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51" name="Rectangle 301">
              <a:extLst>
                <a:ext uri="{FF2B5EF4-FFF2-40B4-BE49-F238E27FC236}">
                  <a16:creationId xmlns:a16="http://schemas.microsoft.com/office/drawing/2014/main" id="{ACE57625-B3D9-FCCA-637E-0B9311219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54672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52" name="Rectangle 302">
              <a:extLst>
                <a:ext uri="{FF2B5EF4-FFF2-40B4-BE49-F238E27FC236}">
                  <a16:creationId xmlns:a16="http://schemas.microsoft.com/office/drawing/2014/main" id="{C7755A8F-CCBA-13E9-242D-32001C97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4022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53" name="Rectangle 303">
              <a:extLst>
                <a:ext uri="{FF2B5EF4-FFF2-40B4-BE49-F238E27FC236}">
                  <a16:creationId xmlns:a16="http://schemas.microsoft.com/office/drawing/2014/main" id="{0FFB8447-468B-F803-6D0A-28D491EFB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54672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54" name="Rectangle 304">
              <a:extLst>
                <a:ext uri="{FF2B5EF4-FFF2-40B4-BE49-F238E27FC236}">
                  <a16:creationId xmlns:a16="http://schemas.microsoft.com/office/drawing/2014/main" id="{45E4A5A6-025F-49CB-583F-C6BF90F24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554672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55" name="Rectangle 305">
              <a:extLst>
                <a:ext uri="{FF2B5EF4-FFF2-40B4-BE49-F238E27FC236}">
                  <a16:creationId xmlns:a16="http://schemas.microsoft.com/office/drawing/2014/main" id="{BE699A5F-16C6-6941-BE44-6E681CDE1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56896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56" name="Rectangle 306">
              <a:extLst>
                <a:ext uri="{FF2B5EF4-FFF2-40B4-BE49-F238E27FC236}">
                  <a16:creationId xmlns:a16="http://schemas.microsoft.com/office/drawing/2014/main" id="{4E936A8C-7A52-136A-0D30-6413B7E5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58340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57" name="Rectangle 307">
              <a:extLst>
                <a:ext uri="{FF2B5EF4-FFF2-40B4-BE49-F238E27FC236}">
                  <a16:creationId xmlns:a16="http://schemas.microsoft.com/office/drawing/2014/main" id="{2C524585-70C2-AA1E-611D-3672CB61E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" y="597852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58" name="Rectangle 308">
              <a:extLst>
                <a:ext uri="{FF2B5EF4-FFF2-40B4-BE49-F238E27FC236}">
                  <a16:creationId xmlns:a16="http://schemas.microsoft.com/office/drawing/2014/main" id="{689F4E71-3B45-777F-6584-DEC761534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8340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59" name="Rectangle 309">
              <a:extLst>
                <a:ext uri="{FF2B5EF4-FFF2-40B4-BE49-F238E27FC236}">
                  <a16:creationId xmlns:a16="http://schemas.microsoft.com/office/drawing/2014/main" id="{9FE25FA6-9F84-D817-9512-276755F78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56896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60" name="Rectangle 310">
              <a:extLst>
                <a:ext uri="{FF2B5EF4-FFF2-40B4-BE49-F238E27FC236}">
                  <a16:creationId xmlns:a16="http://schemas.microsoft.com/office/drawing/2014/main" id="{BA625200-BA80-FD1D-4016-0EE10783F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58340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61" name="Rectangle 311">
              <a:extLst>
                <a:ext uri="{FF2B5EF4-FFF2-40B4-BE49-F238E27FC236}">
                  <a16:creationId xmlns:a16="http://schemas.microsoft.com/office/drawing/2014/main" id="{F39B8E0E-125C-524A-BEEB-AECF0BFFE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56896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62" name="Rectangle 312">
              <a:extLst>
                <a:ext uri="{FF2B5EF4-FFF2-40B4-BE49-F238E27FC236}">
                  <a16:creationId xmlns:a16="http://schemas.microsoft.com/office/drawing/2014/main" id="{5A6E7D0C-C6DA-0EC4-6BD4-CB9461B5E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52578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63" name="Rectangle 313">
              <a:extLst>
                <a:ext uri="{FF2B5EF4-FFF2-40B4-BE49-F238E27FC236}">
                  <a16:creationId xmlns:a16="http://schemas.microsoft.com/office/drawing/2014/main" id="{ECCC0BA0-43DB-7B8D-60EC-23DD4867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5113338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64" name="Rectangle 314">
              <a:extLst>
                <a:ext uri="{FF2B5EF4-FFF2-40B4-BE49-F238E27FC236}">
                  <a16:creationId xmlns:a16="http://schemas.microsoft.com/office/drawing/2014/main" id="{B4CE86C7-BF82-AF89-C09B-42959CE58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9704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65" name="Rectangle 315">
              <a:extLst>
                <a:ext uri="{FF2B5EF4-FFF2-40B4-BE49-F238E27FC236}">
                  <a16:creationId xmlns:a16="http://schemas.microsoft.com/office/drawing/2014/main" id="{E8DFE35D-42ED-3638-D82B-8C7C85C67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8260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66" name="Rectangle 316">
              <a:extLst>
                <a:ext uri="{FF2B5EF4-FFF2-40B4-BE49-F238E27FC236}">
                  <a16:creationId xmlns:a16="http://schemas.microsoft.com/office/drawing/2014/main" id="{6592517C-CB3D-C21F-6286-52C54C6DD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681538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67" name="Rectangle 317">
              <a:extLst>
                <a:ext uri="{FF2B5EF4-FFF2-40B4-BE49-F238E27FC236}">
                  <a16:creationId xmlns:a16="http://schemas.microsoft.com/office/drawing/2014/main" id="{5AB214B2-ABE2-3DCC-730D-9024A0A2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68" name="Rectangle 318">
              <a:extLst>
                <a:ext uri="{FF2B5EF4-FFF2-40B4-BE49-F238E27FC236}">
                  <a16:creationId xmlns:a16="http://schemas.microsoft.com/office/drawing/2014/main" id="{3D06D947-2BB3-A4BA-8C2B-27347931E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3942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69" name="Rectangle 319">
              <a:extLst>
                <a:ext uri="{FF2B5EF4-FFF2-40B4-BE49-F238E27FC236}">
                  <a16:creationId xmlns:a16="http://schemas.microsoft.com/office/drawing/2014/main" id="{28430D92-4F99-802E-DB7E-5D83E772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249738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70" name="Rectangle 320">
              <a:extLst>
                <a:ext uri="{FF2B5EF4-FFF2-40B4-BE49-F238E27FC236}">
                  <a16:creationId xmlns:a16="http://schemas.microsoft.com/office/drawing/2014/main" id="{CCC18951-F9EA-8698-093E-0F5308AC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410527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71" name="Rectangle 321">
              <a:extLst>
                <a:ext uri="{FF2B5EF4-FFF2-40B4-BE49-F238E27FC236}">
                  <a16:creationId xmlns:a16="http://schemas.microsoft.com/office/drawing/2014/main" id="{9C90B9B7-921C-148A-216C-EC5DFD4E2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10527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72" name="Rectangle 322">
              <a:extLst>
                <a:ext uri="{FF2B5EF4-FFF2-40B4-BE49-F238E27FC236}">
                  <a16:creationId xmlns:a16="http://schemas.microsoft.com/office/drawing/2014/main" id="{883D146D-2362-5595-E09B-26ECC0058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410527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73" name="Rectangle 323">
              <a:extLst>
                <a:ext uri="{FF2B5EF4-FFF2-40B4-BE49-F238E27FC236}">
                  <a16:creationId xmlns:a16="http://schemas.microsoft.com/office/drawing/2014/main" id="{49AFEF47-8857-E260-42B6-74339D92E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39624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74" name="Rectangle 324">
              <a:extLst>
                <a:ext uri="{FF2B5EF4-FFF2-40B4-BE49-F238E27FC236}">
                  <a16:creationId xmlns:a16="http://schemas.microsoft.com/office/drawing/2014/main" id="{14B4B653-BB37-4163-66F9-68A1F2D8F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39624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75" name="Rectangle 325">
              <a:extLst>
                <a:ext uri="{FF2B5EF4-FFF2-40B4-BE49-F238E27FC236}">
                  <a16:creationId xmlns:a16="http://schemas.microsoft.com/office/drawing/2014/main" id="{549F954D-CEAE-1FA6-168C-0036EA566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39624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76" name="Rectangle 326">
              <a:extLst>
                <a:ext uri="{FF2B5EF4-FFF2-40B4-BE49-F238E27FC236}">
                  <a16:creationId xmlns:a16="http://schemas.microsoft.com/office/drawing/2014/main" id="{EE273CF3-1BBB-973F-0C3B-6EA7FFB58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77" name="Rectangle 327">
              <a:extLst>
                <a:ext uri="{FF2B5EF4-FFF2-40B4-BE49-F238E27FC236}">
                  <a16:creationId xmlns:a16="http://schemas.microsoft.com/office/drawing/2014/main" id="{926E3C15-10AE-6C77-91AB-7CC2BE3F2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4681538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78" name="Rectangle 328">
              <a:extLst>
                <a:ext uri="{FF2B5EF4-FFF2-40B4-BE49-F238E27FC236}">
                  <a16:creationId xmlns:a16="http://schemas.microsoft.com/office/drawing/2014/main" id="{B992D113-7A5D-0526-F22C-5ABA10FC5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0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79" name="Rectangle 329">
              <a:extLst>
                <a:ext uri="{FF2B5EF4-FFF2-40B4-BE49-F238E27FC236}">
                  <a16:creationId xmlns:a16="http://schemas.microsoft.com/office/drawing/2014/main" id="{65703173-0AF7-5007-2AD9-86EED5556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80" name="Rectangle 330">
              <a:extLst>
                <a:ext uri="{FF2B5EF4-FFF2-40B4-BE49-F238E27FC236}">
                  <a16:creationId xmlns:a16="http://schemas.microsoft.com/office/drawing/2014/main" id="{87E387C6-2496-0DD4-1545-13866F117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81" name="Rectangle 331">
              <a:extLst>
                <a:ext uri="{FF2B5EF4-FFF2-40B4-BE49-F238E27FC236}">
                  <a16:creationId xmlns:a16="http://schemas.microsoft.com/office/drawing/2014/main" id="{9FF3E103-A771-1B4E-38B4-FDE754468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45386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82" name="Rectangle 332">
              <a:extLst>
                <a:ext uri="{FF2B5EF4-FFF2-40B4-BE49-F238E27FC236}">
                  <a16:creationId xmlns:a16="http://schemas.microsoft.com/office/drawing/2014/main" id="{DF75C3D6-B09A-D334-7C09-7A307931E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48260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83" name="Rectangle 333">
              <a:extLst>
                <a:ext uri="{FF2B5EF4-FFF2-40B4-BE49-F238E27FC236}">
                  <a16:creationId xmlns:a16="http://schemas.microsoft.com/office/drawing/2014/main" id="{1B269931-0EE5-AF20-A202-5BC04C367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49704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84" name="Rectangle 334">
              <a:extLst>
                <a:ext uri="{FF2B5EF4-FFF2-40B4-BE49-F238E27FC236}">
                  <a16:creationId xmlns:a16="http://schemas.microsoft.com/office/drawing/2014/main" id="{27A9A1B5-44B8-3E07-710E-F2D717D65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113338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85" name="Rectangle 335">
              <a:extLst>
                <a:ext uri="{FF2B5EF4-FFF2-40B4-BE49-F238E27FC236}">
                  <a16:creationId xmlns:a16="http://schemas.microsoft.com/office/drawing/2014/main" id="{CE0F801B-634F-EEF0-7C8E-8B28CF15B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2578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86" name="Rectangle 336">
              <a:extLst>
                <a:ext uri="{FF2B5EF4-FFF2-40B4-BE49-F238E27FC236}">
                  <a16:creationId xmlns:a16="http://schemas.microsoft.com/office/drawing/2014/main" id="{1B2B5EE2-3A44-2355-B6F8-C655787AF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4022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87" name="Rectangle 337">
              <a:extLst>
                <a:ext uri="{FF2B5EF4-FFF2-40B4-BE49-F238E27FC236}">
                  <a16:creationId xmlns:a16="http://schemas.microsoft.com/office/drawing/2014/main" id="{E08D1DE9-C914-400E-4769-DCF1686F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54672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88" name="Rectangle 338">
              <a:extLst>
                <a:ext uri="{FF2B5EF4-FFF2-40B4-BE49-F238E27FC236}">
                  <a16:creationId xmlns:a16="http://schemas.microsoft.com/office/drawing/2014/main" id="{75E7CC7C-524E-0008-831D-7C719CE86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689600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89" name="Rectangle 339">
              <a:extLst>
                <a:ext uri="{FF2B5EF4-FFF2-40B4-BE49-F238E27FC236}">
                  <a16:creationId xmlns:a16="http://schemas.microsoft.com/office/drawing/2014/main" id="{C4100488-B191-775A-A4E1-CBC104E86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834063"/>
              <a:ext cx="142875" cy="1444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90" name="Rectangle 340">
              <a:extLst>
                <a:ext uri="{FF2B5EF4-FFF2-40B4-BE49-F238E27FC236}">
                  <a16:creationId xmlns:a16="http://schemas.microsoft.com/office/drawing/2014/main" id="{B82247D6-A40D-D5EE-5B2E-08B934F69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5978525"/>
              <a:ext cx="142875" cy="1444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891" name="Line 341">
              <a:extLst>
                <a:ext uri="{FF2B5EF4-FFF2-40B4-BE49-F238E27FC236}">
                  <a16:creationId xmlns:a16="http://schemas.microsoft.com/office/drawing/2014/main" id="{56817B85-9846-C868-BD39-091D0C3CD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738" y="3673475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92" name="Line 342">
              <a:extLst>
                <a:ext uri="{FF2B5EF4-FFF2-40B4-BE49-F238E27FC236}">
                  <a16:creationId xmlns:a16="http://schemas.microsoft.com/office/drawing/2014/main" id="{B9EC2288-69E7-5890-2414-3093AE49C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75" y="3673475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93" name="Line 343">
              <a:extLst>
                <a:ext uri="{FF2B5EF4-FFF2-40B4-BE49-F238E27FC236}">
                  <a16:creationId xmlns:a16="http://schemas.microsoft.com/office/drawing/2014/main" id="{C3CF794E-8C8A-6AA8-87ED-A7F2F85B6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673475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94" name="Line 344">
              <a:extLst>
                <a:ext uri="{FF2B5EF4-FFF2-40B4-BE49-F238E27FC236}">
                  <a16:creationId xmlns:a16="http://schemas.microsoft.com/office/drawing/2014/main" id="{7AB69B6E-BAB7-6BDB-F9A6-269B8B584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263" y="3673475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95" name="Line 345">
              <a:extLst>
                <a:ext uri="{FF2B5EF4-FFF2-40B4-BE49-F238E27FC236}">
                  <a16:creationId xmlns:a16="http://schemas.microsoft.com/office/drawing/2014/main" id="{427FA58A-F757-B6F3-38EC-0F810F165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938" y="3673475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96" name="Line 346">
              <a:extLst>
                <a:ext uri="{FF2B5EF4-FFF2-40B4-BE49-F238E27FC236}">
                  <a16:creationId xmlns:a16="http://schemas.microsoft.com/office/drawing/2014/main" id="{E4351ADA-CC92-EAB2-046F-28EBAD286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938" y="6121400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97" name="Line 347">
              <a:extLst>
                <a:ext uri="{FF2B5EF4-FFF2-40B4-BE49-F238E27FC236}">
                  <a16:creationId xmlns:a16="http://schemas.microsoft.com/office/drawing/2014/main" id="{13883C3D-2FB2-022E-5C7A-4A964DE01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263" y="6121400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98" name="Line 348">
              <a:extLst>
                <a:ext uri="{FF2B5EF4-FFF2-40B4-BE49-F238E27FC236}">
                  <a16:creationId xmlns:a16="http://schemas.microsoft.com/office/drawing/2014/main" id="{3ADF999F-A7EB-67A4-C3FB-D5C9C5C5A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6121400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99" name="Line 349">
              <a:extLst>
                <a:ext uri="{FF2B5EF4-FFF2-40B4-BE49-F238E27FC236}">
                  <a16:creationId xmlns:a16="http://schemas.microsoft.com/office/drawing/2014/main" id="{AEF9529E-D321-0156-C46F-4B5E1A223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738" y="6121400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00" name="Line 350">
              <a:extLst>
                <a:ext uri="{FF2B5EF4-FFF2-40B4-BE49-F238E27FC236}">
                  <a16:creationId xmlns:a16="http://schemas.microsoft.com/office/drawing/2014/main" id="{8DE3ADD3-84C4-97C7-C995-545C32687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013" y="6121400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01" name="Line 351">
              <a:extLst>
                <a:ext uri="{FF2B5EF4-FFF2-40B4-BE49-F238E27FC236}">
                  <a16:creationId xmlns:a16="http://schemas.microsoft.com/office/drawing/2014/main" id="{930BB00C-FAC3-7052-FFEA-C8BE02056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75" y="6121400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02" name="Line 352">
              <a:extLst>
                <a:ext uri="{FF2B5EF4-FFF2-40B4-BE49-F238E27FC236}">
                  <a16:creationId xmlns:a16="http://schemas.microsoft.com/office/drawing/2014/main" id="{8D7EB18D-8FFF-7D34-23C1-71EF93C17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013" y="5546725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03" name="Line 353">
              <a:extLst>
                <a:ext uri="{FF2B5EF4-FFF2-40B4-BE49-F238E27FC236}">
                  <a16:creationId xmlns:a16="http://schemas.microsoft.com/office/drawing/2014/main" id="{95D26576-5969-3AB0-914E-125759349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013" y="4970463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04" name="Line 354">
              <a:extLst>
                <a:ext uri="{FF2B5EF4-FFF2-40B4-BE49-F238E27FC236}">
                  <a16:creationId xmlns:a16="http://schemas.microsoft.com/office/drawing/2014/main" id="{24094827-0B0F-9B1D-5C70-F4092ED7B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4938" y="3817938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05" name="Line 355">
              <a:extLst>
                <a:ext uri="{FF2B5EF4-FFF2-40B4-BE49-F238E27FC236}">
                  <a16:creationId xmlns:a16="http://schemas.microsoft.com/office/drawing/2014/main" id="{6D9378C9-445D-6F9C-536B-DDF78135D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013" y="4394200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06" name="Line 356">
              <a:extLst>
                <a:ext uri="{FF2B5EF4-FFF2-40B4-BE49-F238E27FC236}">
                  <a16:creationId xmlns:a16="http://schemas.microsoft.com/office/drawing/2014/main" id="{ECD29EAD-4A5F-1750-79C0-644533FCE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013" y="3817938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07" name="Line 357">
              <a:extLst>
                <a:ext uri="{FF2B5EF4-FFF2-40B4-BE49-F238E27FC236}">
                  <a16:creationId xmlns:a16="http://schemas.microsoft.com/office/drawing/2014/main" id="{C98861E5-8880-8C74-7C29-889085DDB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4938" y="4970463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08" name="Line 358">
              <a:extLst>
                <a:ext uri="{FF2B5EF4-FFF2-40B4-BE49-F238E27FC236}">
                  <a16:creationId xmlns:a16="http://schemas.microsoft.com/office/drawing/2014/main" id="{B975CF00-9C9F-9C38-695A-BAC75676A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4938" y="4394200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09" name="Line 359">
              <a:extLst>
                <a:ext uri="{FF2B5EF4-FFF2-40B4-BE49-F238E27FC236}">
                  <a16:creationId xmlns:a16="http://schemas.microsoft.com/office/drawing/2014/main" id="{42756F17-155E-8C22-B183-BC0E69F56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4938" y="5546725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10" name="Line 360">
              <a:extLst>
                <a:ext uri="{FF2B5EF4-FFF2-40B4-BE49-F238E27FC236}">
                  <a16:creationId xmlns:a16="http://schemas.microsoft.com/office/drawing/2014/main" id="{A2A01F04-9771-637E-8340-FF482649C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4938" y="4970463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11" name="Line 361">
              <a:extLst>
                <a:ext uri="{FF2B5EF4-FFF2-40B4-BE49-F238E27FC236}">
                  <a16:creationId xmlns:a16="http://schemas.microsoft.com/office/drawing/2014/main" id="{048C7243-02EA-4AF5-6175-B66C40DEF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4938" y="6121400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474" name="Rectangle 362">
            <a:extLst>
              <a:ext uri="{FF2B5EF4-FFF2-40B4-BE49-F238E27FC236}">
                <a16:creationId xmlns:a16="http://schemas.microsoft.com/office/drawing/2014/main" id="{823E940A-023E-A77C-9F1C-23732E20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4419600"/>
            <a:ext cx="142875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475" name="Rectangle 363">
            <a:extLst>
              <a:ext uri="{FF2B5EF4-FFF2-40B4-BE49-F238E27FC236}">
                <a16:creationId xmlns:a16="http://schemas.microsoft.com/office/drawing/2014/main" id="{1BB0CD88-C15B-CC94-844D-5F794507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19600"/>
            <a:ext cx="142875" cy="1444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476" name="Rectangle 364">
            <a:extLst>
              <a:ext uri="{FF2B5EF4-FFF2-40B4-BE49-F238E27FC236}">
                <a16:creationId xmlns:a16="http://schemas.microsoft.com/office/drawing/2014/main" id="{D5330C2C-EDBA-8942-1DDB-B9AB98CB1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00600"/>
            <a:ext cx="142875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477" name="Rectangle 365">
            <a:extLst>
              <a:ext uri="{FF2B5EF4-FFF2-40B4-BE49-F238E27FC236}">
                <a16:creationId xmlns:a16="http://schemas.microsoft.com/office/drawing/2014/main" id="{42475D38-A897-AAE7-F6DD-DB2753E4A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1913"/>
            <a:ext cx="142875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0" name="云形标注 369">
            <a:extLst>
              <a:ext uri="{FF2B5EF4-FFF2-40B4-BE49-F238E27FC236}">
                <a16:creationId xmlns:a16="http://schemas.microsoft.com/office/drawing/2014/main" id="{ADC561E0-649F-4198-B3E2-B555538AFA94}"/>
              </a:ext>
            </a:extLst>
          </p:cNvPr>
          <p:cNvSpPr/>
          <p:nvPr/>
        </p:nvSpPr>
        <p:spPr>
          <a:xfrm>
            <a:off x="6426235" y="6023260"/>
            <a:ext cx="2643188" cy="785813"/>
          </a:xfrm>
          <a:prstGeom prst="cloudCallout">
            <a:avLst>
              <a:gd name="adj1" fmla="val -48920"/>
              <a:gd name="adj2" fmla="val -6999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256bit=32Byte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/>
      <p:bldP spid="90474" grpId="0" animBg="1"/>
      <p:bldP spid="90475" grpId="0" animBg="1"/>
      <p:bldP spid="90476" grpId="0" animBg="1"/>
      <p:bldP spid="90477" grpId="0" animBg="1"/>
      <p:bldP spid="37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5080"/>
            <a:ext cx="3757930" cy="699135"/>
            <a:chOff x="0" y="-8"/>
            <a:chExt cx="5918" cy="1101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内存工作模型</a:t>
              </a: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0" y="-8"/>
            <a:ext cx="1134" cy="1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698500" imgH="698500" progId="Paint.Picture">
                    <p:embed/>
                  </p:oleObj>
                </mc:Choice>
                <mc:Fallback>
                  <p:oleObj r:id="rId3" imgW="698500" imgH="69850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-8"/>
                          <a:ext cx="1134" cy="11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923925" y="636905"/>
            <a:ext cx="726059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60045" lvl="1" indent="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1.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计算机中的存储器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冯</a:t>
            </a: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诺依曼提出的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存储程序</a:t>
            </a:r>
            <a:r>
              <a:rPr lang="zh-CN" altLang="en-US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工作原理决定了计算机硬</a:t>
            </a:r>
          </a:p>
          <a:p>
            <a:pPr marL="0" lvl="3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件系统由五个基本部分组成，如图</a:t>
            </a: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2.4</a:t>
            </a:r>
            <a:r>
              <a:rPr lang="zh-CN" altLang="en-US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10230" y="5919470"/>
            <a:ext cx="30530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4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冯·诺依曼机的架构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45" y="2307590"/>
            <a:ext cx="7381875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9220" y="946150"/>
            <a:ext cx="6508750" cy="47574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这里的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存储器指的是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内存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RAM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），它用来暂存正在使用的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数据和程序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marL="0" lvl="3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若涉及到文件操作，则还需要有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外存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marL="0" lvl="3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外存中的数据不能被CPU直接访问，需要被送入</a:t>
            </a:r>
          </a:p>
          <a:p>
            <a:pPr marL="0" lvl="3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内存才能使用，也就是说计算机需要通过内存、外</a:t>
            </a:r>
          </a:p>
          <a:p>
            <a:pPr marL="0" lvl="3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存之间不断的信息交换才能使用外存中的数据。</a:t>
            </a:r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-5080"/>
            <a:ext cx="3757930" cy="699135"/>
            <a:chOff x="0" y="-8"/>
            <a:chExt cx="5918" cy="1101"/>
          </a:xfrm>
        </p:grpSpPr>
        <p:sp>
          <p:nvSpPr>
            <p:cNvPr id="6" name="文本框 5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内存工作模型</a:t>
              </a:r>
            </a:p>
          </p:txBody>
        </p:sp>
        <p:graphicFrame>
          <p:nvGraphicFramePr>
            <p:cNvPr id="8" name="对象 7"/>
            <p:cNvGraphicFramePr/>
            <p:nvPr/>
          </p:nvGraphicFramePr>
          <p:xfrm>
            <a:off x="0" y="-8"/>
            <a:ext cx="1134" cy="1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698500" imgH="698500" progId="Paint.Picture">
                    <p:embed/>
                  </p:oleObj>
                </mc:Choice>
                <mc:Fallback>
                  <p:oleObj r:id="rId3" imgW="698500" imgH="69850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-8"/>
                          <a:ext cx="1134" cy="11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8430" y="636270"/>
            <a:ext cx="6508750" cy="3686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1" indent="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内存工作模型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冯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诺依曼机的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特点是“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存储程序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”模型。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计算机使用统一的存储器空间来存放指令和数据。  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这意味着</a:t>
            </a:r>
            <a:r>
              <a:rPr lang="en-US" altLang="zh-CN" sz="2200" u="sng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CPU从同一内存地址空间读取并执行指令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u="sng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（程序）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200" u="sng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同时也访问和处理数据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使程序的内存管理更加有序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，需对内存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分区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-5080"/>
            <a:ext cx="3757930" cy="699135"/>
            <a:chOff x="0" y="-8"/>
            <a:chExt cx="5918" cy="1101"/>
          </a:xfrm>
        </p:grpSpPr>
        <p:sp>
          <p:nvSpPr>
            <p:cNvPr id="6" name="文本框 5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内存工作模型</a:t>
              </a:r>
            </a:p>
          </p:txBody>
        </p:sp>
        <p:graphicFrame>
          <p:nvGraphicFramePr>
            <p:cNvPr id="8" name="对象 7"/>
            <p:cNvGraphicFramePr/>
            <p:nvPr/>
          </p:nvGraphicFramePr>
          <p:xfrm>
            <a:off x="0" y="-8"/>
            <a:ext cx="1134" cy="1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698500" imgH="698500" progId="Paint.Picture">
                    <p:embed/>
                  </p:oleObj>
                </mc:Choice>
                <mc:Fallback>
                  <p:oleObj r:id="rId3" imgW="698500" imgH="69850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-8"/>
                          <a:ext cx="1134" cy="11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8430" y="636270"/>
            <a:ext cx="6508750" cy="5585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冯·诺依曼机的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工作过程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是：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（1）编写程序；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（2）将程序和数据以二进制的形式存入计算机的存储器中；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（3）在控制器的控制下，从存储器中取出一条指令，分析并执行；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（4）把计算结果再存入存储器中；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（5）反复执行3、4步骤，直到整个程序运行结束。</a:t>
            </a:r>
          </a:p>
          <a:p>
            <a:pPr marL="1257300" lvl="3" indent="-34290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-5080"/>
            <a:ext cx="3757930" cy="699135"/>
            <a:chOff x="0" y="-8"/>
            <a:chExt cx="5918" cy="1101"/>
          </a:xfrm>
        </p:grpSpPr>
        <p:sp>
          <p:nvSpPr>
            <p:cNvPr id="6" name="文本框 5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内存工作模型</a:t>
              </a:r>
            </a:p>
          </p:txBody>
        </p:sp>
        <p:graphicFrame>
          <p:nvGraphicFramePr>
            <p:cNvPr id="8" name="对象 7"/>
            <p:cNvGraphicFramePr/>
            <p:nvPr/>
          </p:nvGraphicFramePr>
          <p:xfrm>
            <a:off x="0" y="-8"/>
            <a:ext cx="1134" cy="1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698500" imgH="698500" progId="Paint.Picture">
                    <p:embed/>
                  </p:oleObj>
                </mc:Choice>
                <mc:Fallback>
                  <p:oleObj r:id="rId3" imgW="698500" imgH="69850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-8"/>
                          <a:ext cx="1134" cy="11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"/>
            <a:ext cx="3757930" cy="698500"/>
            <a:chOff x="0" y="-2"/>
            <a:chExt cx="5918" cy="1100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地址编址和内存分区</a:t>
              </a: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0" y="-2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2150" imgH="679450" progId="Paint.Picture">
                    <p:embed/>
                  </p:oleObj>
                </mc:Choice>
                <mc:Fallback>
                  <p:oleObj r:id="rId2" imgW="692150" imgH="67945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-2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69390" y="732155"/>
                <a:ext cx="6508750" cy="547116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0" lvl="1" indent="0" algn="just" fontAlgn="auto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charset="0"/>
                  <a:buNone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1.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信息存储单位</a:t>
                </a:r>
              </a:p>
              <a:p>
                <a:pPr marL="0" lvl="1" indent="0"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charset="0"/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 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计算机中存储数据的常用单位有</a:t>
                </a:r>
                <a:r>
                  <a:rPr lang="zh-CN" altLang="en-US" sz="22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位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、</a:t>
                </a:r>
                <a:r>
                  <a:rPr lang="zh-CN" altLang="en-US" sz="22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字节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和</a:t>
                </a:r>
                <a:r>
                  <a:rPr lang="zh-CN" altLang="en-US" sz="22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字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。</a:t>
                </a:r>
              </a:p>
              <a:p>
                <a:pPr marL="800100" lvl="2" indent="-342900"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2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位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（bit）</a:t>
                </a:r>
              </a:p>
              <a:p>
                <a:pPr marL="0" lvl="1" indent="0"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charset="0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存储数据的最小单位。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1 bit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只能表示0或1。</a:t>
                </a:r>
              </a:p>
              <a:p>
                <a:pPr marL="800100" lvl="2" indent="-342900"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2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字节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（Byte）</a:t>
                </a:r>
              </a:p>
              <a:p>
                <a:pPr marL="0" lvl="1" indent="0"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charset="0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存储数据的基本单位。存储单位换算关系：</a:t>
                </a:r>
              </a:p>
              <a:p>
                <a:pPr marL="0" lvl="1" indent="0"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charset="0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1Byte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8bit，1KB=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=1024B</a:t>
                </a:r>
              </a:p>
              <a:p>
                <a:pPr marL="0" lvl="1" indent="0"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charset="0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1MB=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KB=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B</a:t>
                </a:r>
                <a:endParaRPr lang="zh-CN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lvl="1" indent="0"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charset="0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1GB=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MB=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KB=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B</a:t>
                </a:r>
                <a:endParaRPr lang="zh-CN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lvl="1" indent="0"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charset="0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1TB=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GB=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MB=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KB=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40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B</a:t>
                </a:r>
                <a:endParaRPr lang="zh-CN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marL="1257300" lvl="3" indent="-342900" fontAlgn="auto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zh-CN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390" y="732155"/>
                <a:ext cx="6508750" cy="5471160"/>
              </a:xfrm>
              <a:prstGeom prst="rect">
                <a:avLst/>
              </a:prstGeom>
              <a:blipFill rotWithShape="1">
                <a:blip r:embed="rId4"/>
                <a:stretch>
                  <a:fillRect b="-6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3757930" cy="698500"/>
            <a:chOff x="0" y="0"/>
            <a:chExt cx="5918" cy="1100"/>
          </a:xfrm>
        </p:grpSpPr>
        <p:graphicFrame>
          <p:nvGraphicFramePr>
            <p:cNvPr id="5" name="对象 4"/>
            <p:cNvGraphicFramePr/>
            <p:nvPr/>
          </p:nvGraphicFramePr>
          <p:xfrm>
            <a:off x="0" y="0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692150" imgH="679450" progId="Paint.Picture">
                    <p:embed/>
                  </p:oleObj>
                </mc:Choice>
                <mc:Fallback>
                  <p:oleObj r:id="rId3" imgW="692150" imgH="679450" progId="Paint.Picture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03425" y="1123315"/>
            <a:ext cx="52914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zh-CN" altLang="en-US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表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2-1</a:t>
            </a:r>
            <a:r>
              <a:rPr lang="en-US" altLang="zh-CN">
                <a:latin typeface="Times New Roman" panose="02020603050405020304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二进制、八进制、十进制及十六进制的特征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</p:blipFill>
        <p:spPr>
          <a:xfrm>
            <a:off x="802640" y="1531144"/>
            <a:ext cx="7609339" cy="1728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02640" y="3314700"/>
            <a:ext cx="767524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defTabSz="266700" fontAlgn="auto">
              <a:lnSpc>
                <a:spcPct val="150000"/>
              </a:lnSpc>
              <a:spcAft>
                <a:spcPct val="0"/>
              </a:spcAft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任何一个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R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进制数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J = J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n-1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… J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J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. J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–1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… J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-m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其按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位权展开式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为：</a:t>
            </a:r>
          </a:p>
          <a:p>
            <a:pPr indent="0" algn="just" defTabSz="266700" fontAlgn="auto">
              <a:lnSpc>
                <a:spcPct val="150000"/>
              </a:lnSpc>
              <a:spcAft>
                <a:spcPct val="0"/>
              </a:spcAft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 J = J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n-1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×R</a:t>
            </a:r>
            <a:r>
              <a:rPr lang="en-US" altLang="zh-CN" sz="2000" baseline="30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n-1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 +  ··· + J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×R</a:t>
            </a:r>
            <a:r>
              <a:rPr lang="en-US" altLang="zh-CN" sz="2000" baseline="30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+ J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×R</a:t>
            </a:r>
            <a:r>
              <a:rPr lang="en-US" altLang="zh-CN" sz="2000" baseline="30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 + J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-1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×R</a:t>
            </a:r>
            <a:r>
              <a:rPr lang="en-US" altLang="zh-CN" sz="2000" baseline="30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-1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 + ··· + J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-m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 ×R</a:t>
            </a:r>
            <a:r>
              <a:rPr lang="en-US" altLang="zh-CN" sz="2000" baseline="30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-m        </a:t>
            </a:r>
          </a:p>
          <a:p>
            <a:pPr marL="0" indent="0" algn="just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其中，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为正整数，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为小数点左边位数，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为小数点右边位数。</a:t>
            </a:r>
            <a:endParaRPr lang="en-US" altLang="zh-CN" sz="20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"/>
            <a:ext cx="3757930" cy="698500"/>
            <a:chOff x="0" y="-2"/>
            <a:chExt cx="5918" cy="1100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地址编址和内存分区</a:t>
              </a: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0" y="-2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2150" imgH="679450" progId="Paint.Picture">
                    <p:embed/>
                  </p:oleObj>
                </mc:Choice>
                <mc:Fallback>
                  <p:oleObj r:id="rId2" imgW="692150" imgH="67945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-2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1188720" y="732155"/>
            <a:ext cx="6928485" cy="4521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800100" lvl="2" indent="-34290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字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Word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一个字通常由一个字节或若干个字节组成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marL="800100" lvl="2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字长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字长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是计算机一次所能处理的实际位数的长度，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是衡量计算机性能的重要指标之一。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字长越长，数的表示范围越大，精度也就越高。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按字长可将计算机分为：8位机、16位机、32位机、</a:t>
            </a:r>
          </a:p>
          <a:p>
            <a:pPr marL="0" lvl="1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64位机等。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"/>
            <a:ext cx="3757930" cy="698500"/>
            <a:chOff x="0" y="-2"/>
            <a:chExt cx="5918" cy="1100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地址编址和内存分区</a:t>
              </a: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0" y="-2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2150" imgH="679450" progId="Paint.Picture">
                    <p:embed/>
                  </p:oleObj>
                </mc:Choice>
                <mc:Fallback>
                  <p:oleObj r:id="rId2" imgW="692150" imgH="67945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-2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885190" y="730885"/>
            <a:ext cx="6827520" cy="5168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1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．存储器的地址编址</a:t>
            </a: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存储器由存储单元组成，每个存储单元都有地</a:t>
            </a: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址编号。</a:t>
            </a: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在计算机系统中，地址是用二进制编码且以字节为单位来表示的，并且常用十六进制数表示。</a:t>
            </a: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地址与存储单元一一对应。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endParaRPr lang="zh-CN" altLang="en-US" sz="2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endParaRPr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"/>
            <a:ext cx="3757930" cy="698500"/>
            <a:chOff x="0" y="-2"/>
            <a:chExt cx="5918" cy="1100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地址编址和内存分区</a:t>
              </a: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0" y="-2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2150" imgH="679450" progId="Paint.Picture">
                    <p:embed/>
                  </p:oleObj>
                </mc:Choice>
                <mc:Fallback>
                  <p:oleObj r:id="rId2" imgW="692150" imgH="67945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-2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87400" y="1371600"/>
                <a:ext cx="5129530" cy="307340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altLang="zh-CN" sz="2200" b="1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    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举例：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4GB内存单元的地址编址</a:t>
                </a:r>
              </a:p>
              <a:p>
                <a:pPr marL="0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    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解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：存储容量为4GB，意味着有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32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个字</a:t>
                </a:r>
              </a:p>
              <a:p>
                <a:pPr marL="0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节的存储单元。如按字节编址，则需要有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32</m:t>
                        </m:r>
                      </m:sup>
                    </m:sSup>
                  </m:oMath>
                </a14:m>
                <a:endParaRPr lang="en-US" altLang="zh-CN" sz="2000" i="1" dirty="0"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marL="0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个地址，若起始地址设置为0x00000000，则</a:t>
                </a:r>
              </a:p>
              <a:p>
                <a:pPr marL="0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最后一个地址就为0xffffffff，即地址范围为</a:t>
                </a:r>
              </a:p>
              <a:p>
                <a:pPr marL="0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0x00000000 ~ 0xffffffff，如图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-5所示。</a:t>
                </a:r>
              </a:p>
              <a:p>
                <a:pPr marL="0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endParaRPr lang="zh-CN" altLang="en-US" sz="2000" dirty="0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endParaRPr lang="zh-CN" altLang="en-US" sz="2200" dirty="0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</a:t>
                </a:r>
                <a:r>
                  <a:rPr lang="en-US" altLang="zh-CN" sz="2200" b="1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 </a:t>
                </a:r>
              </a:p>
              <a:p>
                <a:pPr marL="0" lvl="1" indent="457200" fontAlgn="auto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  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   </a:t>
                </a:r>
                <a:endParaRPr lang="zh-CN" altLang="en-US" sz="22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endParaRPr>
              </a:p>
              <a:p>
                <a:pPr marL="0" indent="0" algn="just" fontAlgn="auto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charset="0"/>
                  <a:buNone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</a:t>
                </a:r>
                <a:r>
                  <a:rPr lang="en-US" altLang="zh-CN" sz="2000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  </a:t>
                </a:r>
                <a:endParaRPr sz="20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1371600"/>
                <a:ext cx="5129530" cy="3073400"/>
              </a:xfrm>
              <a:prstGeom prst="rect">
                <a:avLst/>
              </a:prstGeom>
              <a:blipFill rotWithShape="1">
                <a:blip r:embed="rId4"/>
                <a:stretch>
                  <a:fillRect b="-80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817235" y="4229100"/>
            <a:ext cx="28936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-5  4GB内存的地址编址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</p:txBody>
      </p:sp>
      <p:pic>
        <p:nvPicPr>
          <p:cNvPr id="15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545" y="1263333"/>
            <a:ext cx="2289773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"/>
            <a:ext cx="3757930" cy="698500"/>
            <a:chOff x="0" y="-2"/>
            <a:chExt cx="5918" cy="1100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地址编址和内存分区</a:t>
              </a: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0" y="-2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2150" imgH="679450" progId="Paint.Picture">
                    <p:embed/>
                  </p:oleObj>
                </mc:Choice>
                <mc:Fallback>
                  <p:oleObj r:id="rId2" imgW="692150" imgH="67945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-2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1047115" y="730885"/>
            <a:ext cx="4431030" cy="5730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1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．内存分区</a:t>
            </a: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C/C++程序运行时所占用的内存大致分为5个区域，即栈区、堆区、全局（静态）区、常量区和代码区，内存示意图如图</a:t>
            </a:r>
            <a:r>
              <a:rPr 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-6所示。</a:t>
            </a: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153" y="1164590"/>
            <a:ext cx="2208607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283835" y="4074795"/>
            <a:ext cx="301498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-6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内存分区示意图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"/>
            <a:ext cx="3757930" cy="698500"/>
            <a:chOff x="0" y="-2"/>
            <a:chExt cx="5918" cy="1100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地址编址和内存分区</a:t>
              </a: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0" y="-2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2150" imgH="679450" progId="Paint.Picture">
                    <p:embed/>
                  </p:oleObj>
                </mc:Choice>
                <mc:Fallback>
                  <p:oleObj r:id="rId2" imgW="692150" imgH="67945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-2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1157605" y="844550"/>
            <a:ext cx="6342380" cy="5168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）栈区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栈区由操作系统自动管理，其中所存数据在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函数调用时存在，函数运行结束时丢失。栈区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的存储空间较小。函数体内的auto变量、形参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变量占用栈区。</a:t>
            </a:r>
          </a:p>
          <a:p>
            <a:pPr marL="0" lvl="1"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endParaRPr lang="zh-CN" altLang="en-US" sz="2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endParaRPr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"/>
            <a:ext cx="3757930" cy="698500"/>
            <a:chOff x="0" y="-2"/>
            <a:chExt cx="5918" cy="1100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地址编址和内存分区</a:t>
              </a: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0" y="-2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2150" imgH="679450" progId="Paint.Picture">
                    <p:embed/>
                  </p:oleObj>
                </mc:Choice>
                <mc:Fallback>
                  <p:oleObj r:id="rId2" imgW="692150" imgH="67945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-2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1071880" y="844550"/>
            <a:ext cx="6827520" cy="5168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）堆区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堆区是一块比较大的内存空间，主要用于对动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态内存的分配。堆中的存储空间不由系统自动管理，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而是由程序员根据程序需要，利用相关函数来进行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申请和释放。相关函数：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C语言：malloc和free；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C++语言：new和delete（运算符）。</a:t>
            </a:r>
            <a:endParaRPr sz="22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"/>
            <a:ext cx="3757930" cy="698500"/>
            <a:chOff x="0" y="-2"/>
            <a:chExt cx="5918" cy="1100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地址编址和内存分区</a:t>
              </a: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0" y="-2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2150" imgH="679450" progId="Paint.Picture">
                    <p:embed/>
                  </p:oleObj>
                </mc:Choice>
                <mc:Fallback>
                  <p:oleObj r:id="rId2" imgW="692150" imgH="67945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-2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1158240" y="844550"/>
            <a:ext cx="6827520" cy="5168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1"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3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）全局区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占据全局区的数据（变量），其生存期是整个程序。只有全局变量和静态变量才占用全局区。全局区由系统自动管理。</a:t>
            </a: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）常量区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内存中用于存放全局常量和字符串常量的区域。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在程序运行过程中，此内存中的数据一直存在，程序结束后由系统释放。</a:t>
            </a:r>
          </a:p>
          <a:p>
            <a:pPr marL="0" lvl="1" indent="45720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endParaRPr lang="zh-CN" altLang="en-US" sz="2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endParaRPr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"/>
            <a:ext cx="3757930" cy="698500"/>
            <a:chOff x="0" y="-2"/>
            <a:chExt cx="5918" cy="1100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地址编址和内存分区</a:t>
              </a: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0" y="-2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2150" imgH="679450" progId="Paint.Picture">
                    <p:embed/>
                  </p:oleObj>
                </mc:Choice>
                <mc:Fallback>
                  <p:oleObj r:id="rId2" imgW="692150" imgH="67945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-2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1158240" y="845185"/>
            <a:ext cx="6827520" cy="5168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1"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5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）代码区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内存中的代码区是只读的，它用于存放高级语言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程序在编译链接后的可执行二进制代码（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.exe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）—</a:t>
            </a: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—CPU所执行的机器指令。</a:t>
            </a:r>
            <a:endParaRPr lang="zh-CN" altLang="en-US" sz="2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endParaRPr lang="zh-CN" altLang="en-US" sz="2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endParaRPr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"/>
            <a:ext cx="3757930" cy="698500"/>
            <a:chOff x="0" y="-2"/>
            <a:chExt cx="5918" cy="1100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地址编址和内存分区</a:t>
              </a: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0" y="-2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2150" imgH="679450" progId="Paint.Picture">
                    <p:embed/>
                  </p:oleObj>
                </mc:Choice>
                <mc:Fallback>
                  <p:oleObj r:id="rId2" imgW="692150" imgH="67945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-2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1158240" y="629285"/>
            <a:ext cx="6827520" cy="1071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1"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举例：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判断下面程序中的各变量（或常量）所占用内存的区域（全局区、栈区、常量区和堆区）。</a:t>
            </a:r>
            <a:endParaRPr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0425" y="1824355"/>
            <a:ext cx="2572385" cy="4324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#include &lt;iostream&gt;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using namespace std;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 a=1,b=0;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const int s=-10;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 main(void)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 i=1,j=2;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 *x=new int(-1)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;</a:t>
            </a:r>
            <a:endParaRPr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int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*y=new int(-2);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char *p="test";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const int c=10;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static int m=100;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4545" y="2184400"/>
            <a:ext cx="5300345" cy="386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cout&lt;&lt;"全局变量a,b:"&lt;&lt;&amp;a&lt;&lt;' '&lt;&lt;&amp;b&lt;&lt;endl;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cout&lt;&lt;"全局常量s,字符串常量:"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&lt;&lt;&amp;s&lt;&lt;' '&lt;&lt;(void*)p&lt;&lt;endl;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cout&lt;&lt;"局部变量i,j:"&lt;&lt;&amp;i&lt;&lt;' '&lt;&lt;&amp;j&lt;&lt;endl;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cout&lt;&lt;"堆变量*x,*y:"&lt;&lt;x&lt;&lt;' '&lt;&lt;y&lt;&lt;endl;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cout&lt;&lt;"局部常量c:"&lt;&lt;&amp;c&lt;&lt;endl;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cout&lt;&lt;"静态局部变量m:"&lt;&lt;&amp;m&lt;&lt;endl;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delete x,y;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return 1;</a:t>
            </a:r>
          </a:p>
          <a:p>
            <a:pPr marL="0" indent="0" algn="just" fontAlgn="auto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"/>
            <a:ext cx="3757930" cy="698500"/>
            <a:chOff x="0" y="-2"/>
            <a:chExt cx="5918" cy="1100"/>
          </a:xfrm>
        </p:grpSpPr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地址编址和内存分区</a:t>
              </a: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0" y="-2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692150" imgH="679450" progId="Paint.Picture">
                    <p:embed/>
                  </p:oleObj>
                </mc:Choice>
                <mc:Fallback>
                  <p:oleObj r:id="rId3" imgW="692150" imgH="67945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-2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904240" y="605790"/>
            <a:ext cx="6827520" cy="728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1"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程序的运行结果为：</a:t>
            </a:r>
            <a:r>
              <a:rPr lang="en-US" altLang="zh-CN" sz="2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endParaRPr lang="zh-CN" altLang="en-US" sz="2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endParaRPr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695" y="1294765"/>
            <a:ext cx="5810250" cy="213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4560" y="3520440"/>
            <a:ext cx="7523480" cy="29838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266700" algn="just" defTabSz="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通过对程序运行结果的分析大致可以判断：</a:t>
            </a:r>
          </a:p>
          <a:p>
            <a:pPr marL="0" indent="307340" algn="just" defTabSz="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a, b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在全局区；（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a,b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是全局变量）</a:t>
            </a:r>
          </a:p>
          <a:p>
            <a:pPr marL="0" indent="307340" algn="just" defTabSz="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常量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s, "test"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在常量区；（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是全局整常量，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"test"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是字符串常量）</a:t>
            </a:r>
          </a:p>
          <a:p>
            <a:pPr marL="0" indent="307340" algn="just" defTabSz="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i, j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在栈区；（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i, j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是局部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auto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变量）</a:t>
            </a:r>
          </a:p>
          <a:p>
            <a:pPr marL="0" indent="307340" algn="just" defTabSz="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*x, *y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在堆区；（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*x, *y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是整型堆变量）</a:t>
            </a:r>
          </a:p>
          <a:p>
            <a:pPr marL="0" indent="307340" algn="just" defTabSz="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常量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在栈区；（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是局部整常量）</a:t>
            </a:r>
          </a:p>
          <a:p>
            <a:pPr marL="0" indent="307340" algn="just" defTabSz="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在全局区。（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是静态局部变量）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3757930" cy="698500"/>
            <a:chOff x="0" y="0"/>
            <a:chExt cx="5918" cy="1100"/>
          </a:xfrm>
        </p:grpSpPr>
        <p:graphicFrame>
          <p:nvGraphicFramePr>
            <p:cNvPr id="5" name="对象 4"/>
            <p:cNvGraphicFramePr/>
            <p:nvPr/>
          </p:nvGraphicFramePr>
          <p:xfrm>
            <a:off x="0" y="0"/>
            <a:ext cx="1134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692150" imgH="679450" progId="Paint.Picture">
                    <p:embed/>
                  </p:oleObj>
                </mc:Choice>
                <mc:Fallback>
                  <p:oleObj r:id="rId3" imgW="692150" imgH="679450" progId="Paint.Picture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134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02640" y="1047750"/>
            <a:ext cx="7473315" cy="40474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just" defTabSz="266700" fontAlgn="auto">
              <a:lnSpc>
                <a:spcPct val="150000"/>
              </a:lnSpc>
              <a:spcAft>
                <a:spcPct val="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</a:t>
            </a:r>
            <a:r>
              <a:rPr lang="zh-CN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请将数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999.99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1010.001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43D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按位权展开。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indent="0" algn="just" defTabSz="266700" fontAlgn="auto">
              <a:lnSpc>
                <a:spcPct val="150000"/>
              </a:lnSpc>
              <a:spcAft>
                <a:spcPct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endParaRPr lang="en-US" altLang="zh-CN" sz="2000" baseline="30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5AFF2B-7DED-384A-8432-2056BD799544}"/>
              </a:ext>
            </a:extLst>
          </p:cNvPr>
          <p:cNvSpPr txBox="1"/>
          <p:nvPr/>
        </p:nvSpPr>
        <p:spPr>
          <a:xfrm>
            <a:off x="1209938" y="2844774"/>
            <a:ext cx="7009558" cy="208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 defTabSz="266700" fontAlgn="auto">
              <a:lnSpc>
                <a:spcPct val="150000"/>
              </a:lnSpc>
              <a:spcAft>
                <a:spcPct val="0"/>
              </a:spcAft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解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indent="0" algn="just" defTabSz="266700" fontAlgn="auto">
              <a:lnSpc>
                <a:spcPct val="200000"/>
              </a:lnSpc>
              <a:spcAft>
                <a:spcPct val="0"/>
              </a:spcAft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999.99=9×102＋9×10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＋9×10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＋9×10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-1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＋9×10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-2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indent="0" algn="just" defTabSz="266700" fontAlgn="auto">
              <a:lnSpc>
                <a:spcPct val="200000"/>
              </a:lnSpc>
              <a:spcAft>
                <a:spcPct val="0"/>
              </a:spcAft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(1010.001)</a:t>
            </a:r>
            <a:r>
              <a:rPr lang="en-US" altLang="zh-CN" sz="1800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=1×2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＋0×2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+1×2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+0×2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 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+0×2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-1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+0×2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-2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+1×2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-3</a:t>
            </a:r>
          </a:p>
          <a:p>
            <a:pPr indent="0" algn="just" defTabSz="266700" fontAlgn="auto">
              <a:lnSpc>
                <a:spcPct val="200000"/>
              </a:lnSpc>
              <a:spcAft>
                <a:spcPct val="0"/>
              </a:spcAft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(43D)</a:t>
            </a:r>
            <a:r>
              <a:rPr lang="en-US" altLang="zh-CN" sz="1800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16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＝4×16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＋3×16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＋13×16</a:t>
            </a:r>
            <a:r>
              <a:rPr lang="en-US" altLang="zh-CN" sz="1800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904355" y="3034665"/>
            <a:ext cx="1774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北京邮电大学</a:t>
            </a:r>
          </a:p>
          <a:p>
            <a:r>
              <a:rPr lang="zh-CN" altLang="en-US" dirty="0"/>
              <a:t>人工智能学院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73440" y="2716530"/>
            <a:ext cx="538480" cy="1361440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1" y="2716812"/>
            <a:ext cx="6939280" cy="1362075"/>
            <a:chOff x="0" y="2716812"/>
            <a:chExt cx="6811071" cy="1362075"/>
          </a:xfrm>
        </p:grpSpPr>
        <p:sp>
          <p:nvSpPr>
            <p:cNvPr id="30" name="矩形 29"/>
            <p:cNvSpPr/>
            <p:nvPr/>
          </p:nvSpPr>
          <p:spPr>
            <a:xfrm>
              <a:off x="0" y="3805202"/>
              <a:ext cx="6811071" cy="273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6811071" cy="993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49244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73349" y="2861681"/>
            <a:ext cx="3294091" cy="686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749300" y="584835"/>
            <a:ext cx="7472680" cy="298577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．二进制、八进制和十六进制数转换为十进制数</a:t>
            </a:r>
            <a:endParaRPr lang="zh-CN" altLang="en-US" sz="2200" dirty="0">
              <a:sym typeface="+mn-ea"/>
            </a:endParaRPr>
          </a:p>
          <a:p>
            <a:pPr marL="457200" lvl="1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基本方法</a:t>
            </a:r>
            <a:r>
              <a:rPr lang="en-US" altLang="zh-CN" sz="2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zh-CN" altLang="en-US" sz="2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求解</a:t>
            </a:r>
            <a:r>
              <a:rPr lang="en-US" altLang="zh-CN" sz="2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R进制数（R可以为2、8、16）位权展开</a:t>
            </a:r>
            <a:r>
              <a:rPr lang="zh-CN" altLang="en-US" sz="2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式的值</a:t>
            </a:r>
            <a:r>
              <a:rPr lang="en-US" altLang="zh-CN" sz="2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6600" y="2022475"/>
            <a:ext cx="7769860" cy="36372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459105" algn="just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举例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将数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(101.11)</a:t>
            </a:r>
            <a:r>
              <a:rPr lang="en-US" altLang="zh-CN" sz="2000" baseline="-25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(745.35)</a:t>
            </a:r>
            <a:r>
              <a:rPr lang="en-US" altLang="zh-CN" sz="2000" baseline="-25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(DEF.8A)</a:t>
            </a:r>
            <a:r>
              <a:rPr lang="en-US" altLang="zh-CN" sz="2000" baseline="-25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16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转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换成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十进制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数。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</a:p>
          <a:p>
            <a:pPr marL="0" indent="459105" algn="just" defTabSz="266700">
              <a:lnSpc>
                <a:spcPct val="150000"/>
              </a:lnSpc>
              <a:spcAft>
                <a:spcPct val="0"/>
              </a:spcAft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解：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</a:p>
          <a:p>
            <a:pPr marL="0" indent="459105" algn="just" defTabSz="266700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(101.11)</a:t>
            </a:r>
            <a:r>
              <a:rPr lang="en-US" altLang="zh-CN" sz="2000" baseline="-25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=1×2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0×2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1×2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1×2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-1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1×2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-2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=(5.75)</a:t>
            </a:r>
            <a:r>
              <a:rPr lang="en-US" altLang="zh-CN" sz="2000" baseline="-25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  </a:t>
            </a:r>
          </a:p>
          <a:p>
            <a:pPr marL="0" indent="459105" algn="just" defTabSz="266700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(745.35)</a:t>
            </a:r>
            <a:r>
              <a:rPr lang="en-US" altLang="zh-CN" sz="2000" baseline="-25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=7×8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4×8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5×8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3×8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-1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5×8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-2 </a:t>
            </a:r>
          </a:p>
          <a:p>
            <a:pPr marL="0" indent="720725" algn="just" defTabSz="266700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=(485.390625)</a:t>
            </a:r>
            <a:r>
              <a:rPr lang="en-US" altLang="zh-CN" sz="2000" baseline="-25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</a:p>
          <a:p>
            <a:pPr indent="461010" algn="just" defTabSz="266700" fontAlgn="auto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(DEF.8A)</a:t>
            </a:r>
            <a:r>
              <a:rPr lang="en-US" altLang="zh-CN" sz="2000" baseline="-25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16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=13×16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14×16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15×16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8×16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-1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＋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10×16</a:t>
            </a:r>
            <a:r>
              <a:rPr lang="en-US" altLang="zh-CN" sz="2000" baseline="30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-2 </a:t>
            </a:r>
          </a:p>
          <a:p>
            <a:pPr marL="0" indent="1330325" algn="just" defTabSz="266700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=(3567.5390625)</a:t>
            </a:r>
            <a:r>
              <a:rPr lang="en-US" altLang="zh-CN" sz="2000" baseline="-25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0" y="0"/>
            <a:ext cx="3757930" cy="697230"/>
            <a:chOff x="0" y="0"/>
            <a:chExt cx="5918" cy="1098"/>
          </a:xfrm>
        </p:grpSpPr>
        <p:sp>
          <p:nvSpPr>
            <p:cNvPr id="12" name="文本框 11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进制数转换</a:t>
              </a:r>
            </a:p>
          </p:txBody>
        </p:sp>
        <p:pic>
          <p:nvPicPr>
            <p:cNvPr id="13" name="图片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34" cy="10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5122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3120" y="2758123"/>
            <a:ext cx="5746884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873125" y="575310"/>
            <a:ext cx="747268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．十进制数转换为二进制、八进制和十六进制数</a:t>
            </a: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整数部分转换</a:t>
            </a: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基本方法：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除R（R可以为2、8、16）取余，逆序读数。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0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举例：</a:t>
            </a:r>
            <a:r>
              <a:rPr lang="zh-CN" altLang="en-US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将十进制数28、</a:t>
            </a:r>
            <a:r>
              <a:rPr lang="en-US" altLang="zh-CN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1003</a:t>
            </a:r>
            <a:r>
              <a:rPr lang="zh-CN" altLang="en-US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1003</a:t>
            </a:r>
            <a:r>
              <a:rPr lang="zh-CN" altLang="en-US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分别转换为二进制数。</a:t>
            </a:r>
          </a:p>
          <a:p>
            <a:pPr marL="457200" lvl="1" indent="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000" b="1" dirty="0"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解：</a:t>
            </a:r>
            <a:endParaRPr lang="zh-CN" altLang="en-US" sz="20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9900CC"/>
                </a:solidFill>
                <a:sym typeface="+mn-ea"/>
              </a:rPr>
              <a:t>       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  <a:buFont typeface="Wingdings" panose="05000000000000000000" charset="0"/>
              <a:buChar char="Ø"/>
            </a:pPr>
            <a:endParaRPr lang="zh-CN" altLang="en-US" sz="2200" dirty="0">
              <a:sym typeface="+mn-ea"/>
            </a:endParaRPr>
          </a:p>
          <a:p>
            <a:pPr marL="457200" lvl="1" indent="0" algn="just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60600" y="6051233"/>
            <a:ext cx="5080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所以，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(28)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＝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(11100)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3757930" cy="697230"/>
            <a:chOff x="0" y="0"/>
            <a:chExt cx="5918" cy="1098"/>
          </a:xfrm>
        </p:grpSpPr>
        <p:sp>
          <p:nvSpPr>
            <p:cNvPr id="14" name="文本框 13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进制数转换</a:t>
              </a:r>
            </a:p>
          </p:txBody>
        </p:sp>
        <p:pic>
          <p:nvPicPr>
            <p:cNvPr id="15" name="图片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134" cy="10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58" y="3907155"/>
            <a:ext cx="5912332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7995" y="774383"/>
            <a:ext cx="5357468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936750" y="6213158"/>
            <a:ext cx="5080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所以，</a:t>
            </a:r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(1003)</a:t>
            </a:r>
            <a:r>
              <a:rPr sz="2000" baseline="-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r>
              <a:rPr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＝(3EB)</a:t>
            </a:r>
            <a:r>
              <a:rPr sz="2000" baseline="-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16</a:t>
            </a:r>
            <a:endParaRPr lang="en-US" altLang="zh-CN" sz="2000" baseline="-25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3400" y="3498533"/>
            <a:ext cx="5080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所以，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(1003)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＝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(1753)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0" y="0"/>
            <a:ext cx="3757930" cy="697230"/>
            <a:chOff x="0" y="0"/>
            <a:chExt cx="5918" cy="1098"/>
          </a:xfrm>
        </p:grpSpPr>
        <p:sp>
          <p:nvSpPr>
            <p:cNvPr id="12" name="文本框 11"/>
            <p:cNvSpPr txBox="1"/>
            <p:nvPr/>
          </p:nvSpPr>
          <p:spPr>
            <a:xfrm>
              <a:off x="1118" y="21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进制数转换</a:t>
              </a:r>
            </a:p>
          </p:txBody>
        </p:sp>
        <p:pic>
          <p:nvPicPr>
            <p:cNvPr id="13" name="图片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134" cy="10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QwZGIzYmUzYWUxNTQ5YzVmZDgwMTU2YzA1ZmIxOT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1.624094488189,&quot;left&quot;:121.37,&quot;top&quot;:87.32787401574804,&quot;width&quot;:598.6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4313</Words>
  <Application>Microsoft Office PowerPoint</Application>
  <PresentationFormat>全屏显示(4:3)</PresentationFormat>
  <Paragraphs>521</Paragraphs>
  <Slides>60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7" baseType="lpstr">
      <vt:lpstr>-apple-system</vt:lpstr>
      <vt:lpstr>黑体</vt:lpstr>
      <vt:lpstr>华文新魏</vt:lpstr>
      <vt:lpstr>华文中宋</vt:lpstr>
      <vt:lpstr>楷体</vt:lpstr>
      <vt:lpstr>宋体</vt:lpstr>
      <vt:lpstr>微软雅黑</vt:lpstr>
      <vt:lpstr>Arial</vt:lpstr>
      <vt:lpstr>Calibri</vt:lpstr>
      <vt:lpstr>Cambria Math</vt:lpstr>
      <vt:lpstr>Franklin Gothic Book</vt:lpstr>
      <vt:lpstr>Times New Roman</vt:lpstr>
      <vt:lpstr>Wingdings</vt:lpstr>
      <vt:lpstr>Wingdings 2</vt:lpstr>
      <vt:lpstr>Office 主题</vt:lpstr>
      <vt:lpstr>Paintbrush Picture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数值编码</vt:lpstr>
      <vt:lpstr>  数值编码</vt:lpstr>
      <vt:lpstr>  数值编码</vt:lpstr>
      <vt:lpstr>  数值编码</vt:lpstr>
      <vt:lpstr>  数值编码</vt:lpstr>
      <vt:lpstr>  数值编码</vt:lpstr>
      <vt:lpstr>PowerPoint 演示文稿</vt:lpstr>
      <vt:lpstr> 数值编码</vt:lpstr>
      <vt:lpstr>数值编码</vt:lpstr>
      <vt:lpstr>  数值编码</vt:lpstr>
      <vt:lpstr>PowerPoint 演示文稿</vt:lpstr>
      <vt:lpstr>数值编码</vt:lpstr>
      <vt:lpstr>练习</vt:lpstr>
      <vt:lpstr>字符编码</vt:lpstr>
      <vt:lpstr>字符编码</vt:lpstr>
      <vt:lpstr> 字符编码</vt:lpstr>
      <vt:lpstr>GB2312</vt:lpstr>
      <vt:lpstr> 字符编码</vt:lpstr>
      <vt:lpstr>  字符编码</vt:lpstr>
      <vt:lpstr>GBK码、GB18030-2000标准</vt:lpstr>
      <vt:lpstr>2.3  字符编码</vt:lpstr>
      <vt:lpstr> 字符编码</vt:lpstr>
      <vt:lpstr>  字符编码</vt:lpstr>
      <vt:lpstr>字符编码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jiani hu</cp:lastModifiedBy>
  <cp:revision>442</cp:revision>
  <dcterms:created xsi:type="dcterms:W3CDTF">2015-01-13T10:49:00Z</dcterms:created>
  <dcterms:modified xsi:type="dcterms:W3CDTF">2024-09-21T07:05:05Z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8216221FD9B145BCA9414E7B3C632FA0_13</vt:lpwstr>
  </property>
  <property fmtid="{D5CDD505-2E9C-101B-9397-08002B2CF9AE}" pid="3" name="KSOProductBuildVer">
    <vt:lpwstr>2052-12.1.0.17857</vt:lpwstr>
  </property>
</Properties>
</file>