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A1C717-7460-47DD-8572-F6947B2A930D}">
  <a:tblStyle styleId="{E0A1C717-7460-47DD-8572-F6947B2A93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13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65ebfce3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65ebfce3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65ebfce3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65ebfce3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c41e22cb0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c41e22cb0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65ebfce3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65ebfce3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c41e22cb0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c41e22cb0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65ebfce3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65ebfce3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65ebfce3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65ebfce3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65ebfce3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65ebfce3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65ebfce3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65ebfce37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65ebfce3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65ebfce3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65ebfce3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65ebfce3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65ebfce3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65ebfce3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65ebfce3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65ebfce3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65ebfce3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65ebfce3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65ebfce3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65ebfce3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65ebfce3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65ebfce3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65ebfce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65ebfce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65ebfce3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65ebfce3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remnurtokuroglu/credit-score-classification-cleaned-data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11725" y="1440400"/>
            <a:ext cx="8520600" cy="14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Found our dataset from </a:t>
            </a: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kaggle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Factors include outstanding debt, income, and number of delayed payments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total, 27 columns worth of features, 1 column for ternary classification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00" y="3160925"/>
            <a:ext cx="8274048" cy="11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C5.0 Decision Tree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311725" y="1440400"/>
            <a:ext cx="85206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65.1% accuracy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Max depth = 3, max leaf nodes = 5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0.59 and 0.52 precision for class 0, 2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375" y="1515125"/>
            <a:ext cx="4193625" cy="35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25" y="2774650"/>
            <a:ext cx="4482575" cy="1923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t="7829" b="8432"/>
          <a:stretch/>
        </p:blipFill>
        <p:spPr>
          <a:xfrm>
            <a:off x="216900" y="135675"/>
            <a:ext cx="8710200" cy="487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311725" y="1440400"/>
            <a:ext cx="85206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Gini criterion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81% accuracy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875" y="1711220"/>
            <a:ext cx="3918500" cy="328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00" y="2791200"/>
            <a:ext cx="4773075" cy="2001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180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311725" y="1440400"/>
            <a:ext cx="85206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RBF Kernel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71% accuracy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0.56 precision for class 2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224" y="1803600"/>
            <a:ext cx="3787250" cy="317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00" y="2782900"/>
            <a:ext cx="4864424" cy="206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Neural Network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00" y="2290625"/>
            <a:ext cx="3407650" cy="272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700" y="2138675"/>
            <a:ext cx="3539950" cy="30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0700" y="368625"/>
            <a:ext cx="3731650" cy="15923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4" name="Google Shape;184;p30"/>
          <p:cNvSpPr txBox="1"/>
          <p:nvPr/>
        </p:nvSpPr>
        <p:spPr>
          <a:xfrm>
            <a:off x="311725" y="1440400"/>
            <a:ext cx="85206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76% accuracy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18, 128, 256, 3 neuron layers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311725" y="1440400"/>
            <a:ext cx="85206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Unable to accurately learn clusters that correspond to classifications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Learned clusters marginally follow the true classes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3172125"/>
            <a:ext cx="3258900" cy="17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300" y="3244975"/>
            <a:ext cx="3723475" cy="16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66727"/>
          <a:stretch/>
        </p:blipFill>
        <p:spPr>
          <a:xfrm>
            <a:off x="149100" y="3"/>
            <a:ext cx="281551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 t="33347" b="33444"/>
          <a:stretch/>
        </p:blipFill>
        <p:spPr>
          <a:xfrm>
            <a:off x="3164250" y="5010"/>
            <a:ext cx="2815500" cy="513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t="66556"/>
          <a:stretch/>
        </p:blipFill>
        <p:spPr>
          <a:xfrm>
            <a:off x="6179400" y="-13238"/>
            <a:ext cx="2815500" cy="516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311700" y="2374825"/>
            <a:ext cx="85206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KNN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performed the </a:t>
            </a: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best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Gaussian NB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C5.0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performed the </a:t>
            </a: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worst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SVM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ANN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were the </a:t>
            </a:r>
            <a:r>
              <a:rPr lang="en" sz="1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slowest</a:t>
            </a:r>
            <a:endParaRPr sz="1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K-means failed to identify clusters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6" name="Google Shape;206;p33"/>
          <p:cNvGraphicFramePr/>
          <p:nvPr/>
        </p:nvGraphicFramePr>
        <p:xfrm>
          <a:off x="457188" y="144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{E0A1C717-7460-47DD-8572-F6947B2A930D}</a:tableStyleId>
              </a:tblPr>
              <a:tblGrid>
                <a:gridCol w="104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7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7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 Reg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C5.0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k-means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11725" y="1440400"/>
            <a:ext cx="6187800" cy="3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 = 96,696 with 20% test split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28.4% with “0” class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53.3% with “1” class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18.3% with “2” class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17 numerical features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 non-numerical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600" y="2498425"/>
            <a:ext cx="3379926" cy="25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530" y="1440400"/>
            <a:ext cx="2274395" cy="3525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129800" y="1784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Exploratory Data Analysis</a:t>
            </a:r>
            <a:endParaRPr sz="2300"/>
          </a:p>
        </p:txBody>
      </p:sp>
      <p:sp>
        <p:nvSpPr>
          <p:cNvPr id="96" name="Google Shape;96;p18"/>
          <p:cNvSpPr txBox="1"/>
          <p:nvPr/>
        </p:nvSpPr>
        <p:spPr>
          <a:xfrm>
            <a:off x="311725" y="1440400"/>
            <a:ext cx="85206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271" y="0"/>
            <a:ext cx="487772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47150"/>
            <a:ext cx="4295575" cy="419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102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300" y="-11575"/>
            <a:ext cx="4849425" cy="515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675" y="0"/>
            <a:ext cx="4914823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311725" y="1440400"/>
            <a:ext cx="8520600" cy="3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Removed irrelevant columns (name, ID, SSN)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Removed array data types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Removed categorical features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Ordinal features encoded as integers (credit mix, payment of minimum amount)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Categorical features tested with one-hot encoding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Min-max scaling as normalization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80-20% train test split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375" y="1614700"/>
            <a:ext cx="4214950" cy="35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75" y="2937250"/>
            <a:ext cx="4388600" cy="1875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4" name="Google Shape;124;p22"/>
          <p:cNvSpPr txBox="1"/>
          <p:nvPr/>
        </p:nvSpPr>
        <p:spPr>
          <a:xfrm>
            <a:off x="311725" y="1440400"/>
            <a:ext cx="8520600" cy="14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Multinomial logistic regression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66% accuracy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311725" y="1440400"/>
            <a:ext cx="8520600" cy="14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77.1% accuracy with k = 3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Overlapping data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24% increase in accuracy from random (53%)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925" y="2258306"/>
            <a:ext cx="3569976" cy="2807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50" y="2532975"/>
            <a:ext cx="3278276" cy="25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2025" y="588950"/>
            <a:ext cx="3606449" cy="147692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311725" y="1440400"/>
            <a:ext cx="85206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Gaussian Naive Bayes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63.92% accuracy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976" y="1771475"/>
            <a:ext cx="3786425" cy="31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75" y="2681675"/>
            <a:ext cx="4861175" cy="202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On-screen Show (16:9)</PresentationFormat>
  <Paragraphs>70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Merriweather</vt:lpstr>
      <vt:lpstr>Arial</vt:lpstr>
      <vt:lpstr>Roboto</vt:lpstr>
      <vt:lpstr>Paradigm</vt:lpstr>
      <vt:lpstr>Custom</vt:lpstr>
      <vt:lpstr>Introduction</vt:lpstr>
      <vt:lpstr>Dataset</vt:lpstr>
      <vt:lpstr>Exploratory Data Analysis</vt:lpstr>
      <vt:lpstr>PowerPoint Presentation</vt:lpstr>
      <vt:lpstr>PowerPoint Presentation</vt:lpstr>
      <vt:lpstr>Preprocessing</vt:lpstr>
      <vt:lpstr>Logistic Regression</vt:lpstr>
      <vt:lpstr>K-Nearest Neighbor</vt:lpstr>
      <vt:lpstr>Naive Bayes</vt:lpstr>
      <vt:lpstr>C5.0 Decision Tree</vt:lpstr>
      <vt:lpstr>PowerPoint Presentation</vt:lpstr>
      <vt:lpstr>Random Forest</vt:lpstr>
      <vt:lpstr>PowerPoint Presentation</vt:lpstr>
      <vt:lpstr>Support Vector Machine</vt:lpstr>
      <vt:lpstr>Artificial Neural Network</vt:lpstr>
      <vt:lpstr>K-means Clustering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Charles Booth</cp:lastModifiedBy>
  <cp:revision>1</cp:revision>
  <dcterms:modified xsi:type="dcterms:W3CDTF">2025-02-08T18:48:37Z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2025-02-08T18:48:34Z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13faa1df-9870-478a-a108-c585d4159817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