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6" r:id="rId2"/>
    <p:sldId id="437" r:id="rId3"/>
    <p:sldId id="434" r:id="rId4"/>
    <p:sldId id="43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856"/>
    <a:srgbClr val="FF99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8715-2F83-4971-BD93-1DCA8AF37352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37F3A-6B46-4C7C-B1C2-D304F3F29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47D9-4881-4705-BE2B-4F35D29AF8AC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09D0-3D67-45A2-87DD-E06A2E5624B0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046F-F453-41A3-B7A7-4CF308BE91ED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E4FA-1E14-45D3-9C73-C294458BD8EE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A9BA-96B2-4CA0-8075-B91D4B8A7E87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E73E-B39B-4189-A572-4867FE635230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AD72-19F8-4871-9AF3-BA38CCBF2DB6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CDED-B425-40D0-92C1-CE2335018CCA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856-0C2B-47E7-8BA5-9DB5B7A2163F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259-56AA-474A-ABD6-D6312305AD8D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7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D239-FA50-45AA-9516-CDF5A3671D8D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6E1-CDD5-4C72-BBC7-471895498D88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EEE C391/ECE C391/CS C391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71599" y="135523"/>
            <a:ext cx="694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Full Implementation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03313" y="3270569"/>
            <a:ext cx="1096963" cy="14545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Read </a:t>
            </a:r>
          </a:p>
          <a:p>
            <a:r>
              <a:rPr lang="en-US" sz="1400" b="1" dirty="0" smtClean="0"/>
              <a:t>Address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Instruction</a:t>
            </a:r>
          </a:p>
          <a:p>
            <a:pPr algn="r"/>
            <a:endParaRPr lang="en-US" b="1" dirty="0" smtClean="0"/>
          </a:p>
          <a:p>
            <a:pPr algn="just"/>
            <a:r>
              <a:rPr lang="en-US" sz="1400" b="1" dirty="0" smtClean="0"/>
              <a:t>Instruction</a:t>
            </a:r>
          </a:p>
          <a:p>
            <a:pPr algn="just"/>
            <a:r>
              <a:rPr lang="en-US" sz="1400" b="1" dirty="0" smtClean="0"/>
              <a:t>Memory 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140889" y="3097660"/>
            <a:ext cx="1354910" cy="185600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 smtClean="0"/>
              <a:t>Read Reg 1</a:t>
            </a:r>
          </a:p>
          <a:p>
            <a:pPr algn="r"/>
            <a:r>
              <a:rPr lang="en-US" sz="1400" b="1" dirty="0" smtClean="0"/>
              <a:t>Data1</a:t>
            </a:r>
            <a:endParaRPr lang="en-US" sz="1400" b="1" dirty="0"/>
          </a:p>
          <a:p>
            <a:pPr algn="just"/>
            <a:r>
              <a:rPr lang="en-US" sz="1400" b="1" dirty="0" smtClean="0"/>
              <a:t>Read Reg 2</a:t>
            </a:r>
          </a:p>
          <a:p>
            <a:pPr algn="r"/>
            <a:r>
              <a:rPr lang="en-US" sz="1400" b="1" dirty="0" smtClean="0"/>
              <a:t>Data2</a:t>
            </a:r>
            <a:endParaRPr lang="en-US" sz="1400" b="1" dirty="0"/>
          </a:p>
          <a:p>
            <a:pPr algn="just"/>
            <a:r>
              <a:rPr lang="en-US" sz="1400" b="1" dirty="0" smtClean="0"/>
              <a:t>Write Reg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Write data</a:t>
            </a:r>
            <a:endParaRPr lang="en-US" sz="1400" b="1" dirty="0"/>
          </a:p>
        </p:txBody>
      </p:sp>
      <p:sp>
        <p:nvSpPr>
          <p:cNvPr id="50" name="Freeform 49"/>
          <p:cNvSpPr/>
          <p:nvPr/>
        </p:nvSpPr>
        <p:spPr>
          <a:xfrm>
            <a:off x="5581650" y="3286650"/>
            <a:ext cx="1047750" cy="166701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   </a:t>
            </a:r>
            <a:endParaRPr lang="en-US" sz="2400" b="1" dirty="0"/>
          </a:p>
          <a:p>
            <a:endParaRPr lang="en-US" sz="2400" b="1" dirty="0" smtClean="0"/>
          </a:p>
          <a:p>
            <a:pPr algn="r"/>
            <a:r>
              <a:rPr lang="en-US" sz="2400" b="1" dirty="0" smtClean="0"/>
              <a:t>                </a:t>
            </a:r>
            <a:r>
              <a:rPr lang="en-US" sz="1600" b="1" dirty="0" smtClean="0"/>
              <a:t>Zero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ALU      </a:t>
            </a:r>
            <a:endParaRPr lang="en-US" sz="1600" b="1" dirty="0"/>
          </a:p>
          <a:p>
            <a:pPr algn="r"/>
            <a:r>
              <a:rPr lang="en-US" sz="1400" b="1" dirty="0" smtClean="0"/>
              <a:t>              ALU </a:t>
            </a:r>
          </a:p>
          <a:p>
            <a:pPr algn="r"/>
            <a:r>
              <a:rPr lang="en-US" sz="1400" b="1" dirty="0" smtClean="0"/>
              <a:t>Result</a:t>
            </a:r>
            <a:endParaRPr lang="en-US" sz="1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993175"/>
            <a:ext cx="2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81225" y="3353469"/>
            <a:ext cx="0" cy="6397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75726" y="3353469"/>
            <a:ext cx="6929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1225" y="3993175"/>
            <a:ext cx="0" cy="263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57700" y="3582069"/>
            <a:ext cx="11239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57700" y="4035189"/>
            <a:ext cx="5143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426437" y="394234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24888" y="377989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26437" y="420150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34000" y="44202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569368" y="4648869"/>
            <a:ext cx="5715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2574130" y="4648869"/>
            <a:ext cx="4764" cy="1599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3581400" y="4951560"/>
            <a:ext cx="1" cy="1613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81225" y="4256978"/>
            <a:ext cx="0" cy="14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81225" y="5705618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200400" y="5448633"/>
            <a:ext cx="990600" cy="57116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Sign Extend</a:t>
            </a:r>
            <a:endParaRPr lang="en-US" sz="14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91000" y="5705618"/>
            <a:ext cx="53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724400" y="4648869"/>
            <a:ext cx="1" cy="1056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24400" y="46488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667000" y="5105400"/>
            <a:ext cx="990600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RegWrite</a:t>
            </a:r>
            <a:endParaRPr lang="en-US" sz="1400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927401" y="4420269"/>
            <a:ext cx="429816" cy="240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953000" y="3810669"/>
            <a:ext cx="381000" cy="9906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5105400" y="2983057"/>
            <a:ext cx="1192" cy="81853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653775" y="2894995"/>
            <a:ext cx="756425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ALUSrc</a:t>
            </a:r>
            <a:endParaRPr lang="en-US" sz="1400" b="1" dirty="0"/>
          </a:p>
        </p:txBody>
      </p:sp>
      <p:sp>
        <p:nvSpPr>
          <p:cNvPr id="97" name="Oval 96"/>
          <p:cNvSpPr/>
          <p:nvPr/>
        </p:nvSpPr>
        <p:spPr>
          <a:xfrm>
            <a:off x="4668063" y="459339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438400" y="3837681"/>
            <a:ext cx="7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438400" y="4256978"/>
            <a:ext cx="7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408195" y="3090446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[19:15]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08195" y="3471446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[24:20]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19352" y="394334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[11:7]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206503" y="5448568"/>
            <a:ext cx="990600" cy="57116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Imm</a:t>
            </a:r>
            <a:r>
              <a:rPr lang="en-US" sz="1400" b="1" dirty="0" smtClean="0"/>
              <a:t> Gen</a:t>
            </a:r>
            <a:endParaRPr lang="en-US" sz="1400" b="1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3657600" y="6024341"/>
            <a:ext cx="0" cy="44811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279387" y="6422061"/>
            <a:ext cx="756425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ImmSel</a:t>
            </a:r>
            <a:endParaRPr lang="en-US" sz="1400" b="1" dirty="0"/>
          </a:p>
        </p:txBody>
      </p:sp>
      <p:sp>
        <p:nvSpPr>
          <p:cNvPr id="126" name="Rectangle 125"/>
          <p:cNvSpPr/>
          <p:nvPr/>
        </p:nvSpPr>
        <p:spPr>
          <a:xfrm>
            <a:off x="2576512" y="5367064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[31:0]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160888" y="4664822"/>
            <a:ext cx="0" cy="84033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6172200" y="5611903"/>
            <a:ext cx="0" cy="33169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5562600" y="5257800"/>
            <a:ext cx="1054894" cy="51464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ALU Control</a:t>
            </a:r>
            <a:endParaRPr lang="en-US" sz="1400" b="1" dirty="0"/>
          </a:p>
        </p:txBody>
      </p:sp>
      <p:sp>
        <p:nvSpPr>
          <p:cNvPr id="133" name="Rectangle 132"/>
          <p:cNvSpPr/>
          <p:nvPr/>
        </p:nvSpPr>
        <p:spPr>
          <a:xfrm>
            <a:off x="5638535" y="5946489"/>
            <a:ext cx="914666" cy="22571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ALUop</a:t>
            </a:r>
            <a:endParaRPr lang="en-US" sz="1400" b="1" dirty="0"/>
          </a:p>
        </p:txBody>
      </p:sp>
      <p:sp>
        <p:nvSpPr>
          <p:cNvPr id="136" name="Oval 135"/>
          <p:cNvSpPr/>
          <p:nvPr/>
        </p:nvSpPr>
        <p:spPr>
          <a:xfrm>
            <a:off x="2863483" y="565014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933700" y="6074628"/>
            <a:ext cx="2324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5257799" y="5563269"/>
            <a:ext cx="2" cy="5283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257799" y="5563269"/>
            <a:ext cx="3807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191000" y="5757446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[30,14:12]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919820" y="5650143"/>
            <a:ext cx="5985" cy="424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2482773" y="2790626"/>
            <a:ext cx="3881" cy="56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008490" y="2494850"/>
            <a:ext cx="1038855" cy="51464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Main</a:t>
            </a:r>
          </a:p>
          <a:p>
            <a:pPr algn="ctr"/>
            <a:r>
              <a:rPr lang="en-US" sz="1400" b="1" dirty="0" smtClean="0"/>
              <a:t>Control</a:t>
            </a:r>
            <a:endParaRPr lang="en-US" sz="1400" b="1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2475726" y="2790626"/>
            <a:ext cx="555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371720" y="2446399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[6:0]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10400" y="3857230"/>
            <a:ext cx="1295400" cy="14308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Read </a:t>
            </a:r>
          </a:p>
          <a:p>
            <a:pPr algn="r"/>
            <a:r>
              <a:rPr lang="en-US" sz="1400" b="1" dirty="0" smtClean="0"/>
              <a:t>data</a:t>
            </a:r>
          </a:p>
          <a:p>
            <a:r>
              <a:rPr lang="en-US" sz="1400" b="1" dirty="0" smtClean="0"/>
              <a:t>Address</a:t>
            </a:r>
          </a:p>
          <a:p>
            <a:pPr algn="r"/>
            <a:r>
              <a:rPr lang="en-US" sz="1400" b="1" dirty="0" smtClean="0"/>
              <a:t>Data</a:t>
            </a:r>
          </a:p>
          <a:p>
            <a:pPr algn="r"/>
            <a:r>
              <a:rPr lang="en-US" sz="1400" b="1" dirty="0" smtClean="0"/>
              <a:t>Memory</a:t>
            </a:r>
          </a:p>
          <a:p>
            <a:r>
              <a:rPr lang="en-US" sz="1400" b="1" dirty="0" smtClean="0"/>
              <a:t>Write </a:t>
            </a:r>
          </a:p>
          <a:p>
            <a:r>
              <a:rPr lang="en-US" sz="1400" b="1" dirty="0" smtClean="0"/>
              <a:t>Data </a:t>
            </a:r>
            <a:endParaRPr lang="en-US" sz="1400" b="1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588636" y="5276101"/>
            <a:ext cx="0" cy="4581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25471" y="5705618"/>
            <a:ext cx="1101349" cy="22571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MemRead</a:t>
            </a:r>
            <a:endParaRPr lang="en-US" sz="1400" b="1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86537" y="4353594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062912" y="4048650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567236" y="4025664"/>
            <a:ext cx="1" cy="1080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67235" y="5106069"/>
            <a:ext cx="24431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588636" y="3545778"/>
            <a:ext cx="0" cy="34506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062912" y="4048650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724650" y="4305969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0"/>
          </p:cNvCxnSpPr>
          <p:nvPr/>
        </p:nvCxnSpPr>
        <p:spPr>
          <a:xfrm flipH="1" flipV="1">
            <a:off x="6780987" y="4305969"/>
            <a:ext cx="9525" cy="1257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780986" y="5563269"/>
            <a:ext cx="1615301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8386763" y="4501231"/>
            <a:ext cx="9524" cy="1062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820150" y="4266503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001125" y="4270250"/>
            <a:ext cx="0" cy="1978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574130" y="6248400"/>
            <a:ext cx="6426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645212" y="3286650"/>
            <a:ext cx="1192" cy="57261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048560" y="3071344"/>
            <a:ext cx="1019240" cy="2503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MemtoReg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8382000" y="4496469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8553450" y="3837681"/>
            <a:ext cx="266700" cy="876188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7545366" y="1803368"/>
            <a:ext cx="522308" cy="11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04800" y="2897320"/>
            <a:ext cx="457199" cy="10657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PC</a:t>
            </a:r>
            <a:endParaRPr lang="en-US" b="1" dirty="0"/>
          </a:p>
        </p:txBody>
      </p:sp>
      <p:sp>
        <p:nvSpPr>
          <p:cNvPr id="245" name="Rectangle 244"/>
          <p:cNvSpPr/>
          <p:nvPr/>
        </p:nvSpPr>
        <p:spPr>
          <a:xfrm>
            <a:off x="1103313" y="3270569"/>
            <a:ext cx="1096963" cy="14545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Read </a:t>
            </a:r>
          </a:p>
          <a:p>
            <a:r>
              <a:rPr lang="en-US" sz="1400" b="1" dirty="0" smtClean="0"/>
              <a:t>Address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Instruction</a:t>
            </a:r>
          </a:p>
          <a:p>
            <a:pPr algn="r"/>
            <a:endParaRPr lang="en-US" b="1" dirty="0" smtClean="0"/>
          </a:p>
          <a:p>
            <a:pPr algn="just"/>
            <a:r>
              <a:rPr lang="en-US" sz="1400" b="1" dirty="0" smtClean="0"/>
              <a:t>Instruction</a:t>
            </a:r>
          </a:p>
          <a:p>
            <a:pPr algn="just"/>
            <a:r>
              <a:rPr lang="en-US" sz="1400" b="1" dirty="0" smtClean="0"/>
              <a:t>Memory </a:t>
            </a:r>
            <a:endParaRPr lang="en-US" sz="1400" b="1" dirty="0"/>
          </a:p>
        </p:txBody>
      </p:sp>
      <p:sp>
        <p:nvSpPr>
          <p:cNvPr id="246" name="Freeform 245"/>
          <p:cNvSpPr/>
          <p:nvPr/>
        </p:nvSpPr>
        <p:spPr>
          <a:xfrm>
            <a:off x="1600200" y="1337321"/>
            <a:ext cx="566775" cy="102487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   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pPr algn="r"/>
            <a:r>
              <a:rPr lang="en-US" sz="1400" b="1" dirty="0" smtClean="0"/>
              <a:t>Add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2209800" y="3993175"/>
            <a:ext cx="2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4" idx="3"/>
          </p:cNvCxnSpPr>
          <p:nvPr/>
        </p:nvCxnSpPr>
        <p:spPr>
          <a:xfrm flipV="1">
            <a:off x="761999" y="3430194"/>
            <a:ext cx="3413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852450" y="3374720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/>
          <p:nvPr/>
        </p:nvCxnSpPr>
        <p:spPr>
          <a:xfrm flipV="1">
            <a:off x="908786" y="1448470"/>
            <a:ext cx="0" cy="1969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914400" y="1448469"/>
            <a:ext cx="6914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1291489" y="2248569"/>
            <a:ext cx="34570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6752411" y="2248569"/>
            <a:ext cx="546121" cy="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2135129" y="1855799"/>
            <a:ext cx="731935" cy="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1155406" y="188655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170657" y="3408514"/>
            <a:ext cx="170657" cy="89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170657" y="1066800"/>
            <a:ext cx="0" cy="2363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V="1">
            <a:off x="170657" y="1066800"/>
            <a:ext cx="7892255" cy="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 flipV="1">
            <a:off x="8062912" y="1066802"/>
            <a:ext cx="4762" cy="736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7280673" y="1803482"/>
            <a:ext cx="264693" cy="439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4714876" y="2432992"/>
            <a:ext cx="9524" cy="2227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724400" y="24384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5019675" y="2059658"/>
            <a:ext cx="835819" cy="68354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Shift </a:t>
            </a:r>
            <a:r>
              <a:rPr lang="en-US" sz="1400" b="1" smtClean="0"/>
              <a:t>left 1</a:t>
            </a:r>
            <a:endParaRPr lang="en-US" sz="1400" b="1" dirty="0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5791200" y="2438400"/>
            <a:ext cx="3980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2852775" y="1430837"/>
            <a:ext cx="0" cy="42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2852775" y="1437262"/>
            <a:ext cx="4445757" cy="16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7459266" y="2439070"/>
            <a:ext cx="0" cy="17253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7239000" y="2609095"/>
            <a:ext cx="652923" cy="2593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PCSrc</a:t>
            </a:r>
            <a:endParaRPr lang="en-US" sz="1400" b="1" dirty="0"/>
          </a:p>
        </p:txBody>
      </p:sp>
      <p:sp>
        <p:nvSpPr>
          <p:cNvPr id="269" name="Rectangle 268"/>
          <p:cNvSpPr/>
          <p:nvPr/>
        </p:nvSpPr>
        <p:spPr>
          <a:xfrm>
            <a:off x="6629400" y="1902023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PC +X</a:t>
            </a:r>
            <a:endParaRPr lang="en-US" sz="1400" dirty="0"/>
          </a:p>
        </p:txBody>
      </p:sp>
      <p:sp>
        <p:nvSpPr>
          <p:cNvPr id="270" name="Rectangle 269"/>
          <p:cNvSpPr/>
          <p:nvPr/>
        </p:nvSpPr>
        <p:spPr>
          <a:xfrm>
            <a:off x="5551159" y="1127355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PC + 4</a:t>
            </a:r>
            <a:endParaRPr lang="en-US" sz="1400" dirty="0"/>
          </a:p>
        </p:txBody>
      </p:sp>
      <p:cxnSp>
        <p:nvCxnSpPr>
          <p:cNvPr id="271" name="Straight Arrow Connector 270"/>
          <p:cNvCxnSpPr/>
          <p:nvPr/>
        </p:nvCxnSpPr>
        <p:spPr>
          <a:xfrm flipV="1">
            <a:off x="894139" y="2390007"/>
            <a:ext cx="3601661" cy="3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4469513" y="1725283"/>
            <a:ext cx="1746436" cy="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 flipV="1">
            <a:off x="4473074" y="1715564"/>
            <a:ext cx="8830" cy="6695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Freeform 273"/>
          <p:cNvSpPr/>
          <p:nvPr/>
        </p:nvSpPr>
        <p:spPr>
          <a:xfrm>
            <a:off x="6172200" y="1600200"/>
            <a:ext cx="552450" cy="114300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   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pPr algn="r"/>
            <a:r>
              <a:rPr lang="en-US" sz="1400" b="1" dirty="0" smtClean="0"/>
              <a:t>Add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sp>
        <p:nvSpPr>
          <p:cNvPr id="275" name="Rectangle 274"/>
          <p:cNvSpPr/>
          <p:nvPr/>
        </p:nvSpPr>
        <p:spPr>
          <a:xfrm>
            <a:off x="5349045" y="1708739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PC</a:t>
            </a:r>
            <a:endParaRPr lang="en-US" sz="1400" dirty="0"/>
          </a:p>
        </p:txBody>
      </p:sp>
      <p:sp>
        <p:nvSpPr>
          <p:cNvPr id="276" name="Oval 275"/>
          <p:cNvSpPr/>
          <p:nvPr/>
        </p:nvSpPr>
        <p:spPr>
          <a:xfrm>
            <a:off x="842904" y="2341964"/>
            <a:ext cx="123940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7298532" y="1437262"/>
            <a:ext cx="246834" cy="366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ounded Rectangle 277"/>
          <p:cNvSpPr/>
          <p:nvPr/>
        </p:nvSpPr>
        <p:spPr>
          <a:xfrm>
            <a:off x="7315200" y="1199869"/>
            <a:ext cx="321468" cy="12192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cxnSp>
        <p:nvCxnSpPr>
          <p:cNvPr id="280" name="Straight Connector 279"/>
          <p:cNvCxnSpPr/>
          <p:nvPr/>
        </p:nvCxnSpPr>
        <p:spPr>
          <a:xfrm flipV="1">
            <a:off x="3519064" y="1998021"/>
            <a:ext cx="0" cy="5200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6400800" y="2983188"/>
            <a:ext cx="688182" cy="424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</a:t>
            </a:r>
            <a:endParaRPr lang="en-US" b="1" dirty="0"/>
          </a:p>
        </p:txBody>
      </p:sp>
      <p:cxnSp>
        <p:nvCxnSpPr>
          <p:cNvPr id="283" name="Straight Arrow Connector 282"/>
          <p:cNvCxnSpPr>
            <a:endCxn id="282" idx="2"/>
          </p:cNvCxnSpPr>
          <p:nvPr/>
        </p:nvCxnSpPr>
        <p:spPr>
          <a:xfrm flipV="1">
            <a:off x="6744891" y="3407406"/>
            <a:ext cx="0" cy="5249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4139996" y="3047767"/>
            <a:ext cx="2260804" cy="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6673850" y="3839237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7096640" y="3206343"/>
            <a:ext cx="480202" cy="719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endCxn id="268" idx="2"/>
          </p:cNvCxnSpPr>
          <p:nvPr/>
        </p:nvCxnSpPr>
        <p:spPr>
          <a:xfrm flipH="1" flipV="1">
            <a:off x="7565462" y="2868455"/>
            <a:ext cx="6618" cy="345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3079540" y="1899111"/>
            <a:ext cx="855763" cy="2593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Branch</a:t>
            </a:r>
            <a:endParaRPr lang="en-US" sz="1400" b="1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3902349" y="2067287"/>
            <a:ext cx="242833" cy="124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 flipV="1">
            <a:off x="4139996" y="2059659"/>
            <a:ext cx="5186" cy="99218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6553200" y="3900368"/>
            <a:ext cx="3429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354369" y="3009492"/>
            <a:ext cx="173549" cy="20959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895208" y="2934124"/>
            <a:ext cx="2200660" cy="30123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999034" y="2868455"/>
            <a:ext cx="3316166" cy="28371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047345" y="2752171"/>
            <a:ext cx="3394667" cy="5678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895208" y="2570218"/>
            <a:ext cx="4662972" cy="5011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354369" y="3009492"/>
            <a:ext cx="303231" cy="34125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934200" y="3320067"/>
            <a:ext cx="1015623" cy="22571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MemWrite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751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Arrow Connector 163"/>
          <p:cNvCxnSpPr/>
          <p:nvPr/>
        </p:nvCxnSpPr>
        <p:spPr>
          <a:xfrm flipV="1">
            <a:off x="1872578" y="1850014"/>
            <a:ext cx="321488" cy="23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062912" y="4048650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6800" y="-3375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CKV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599" y="135523"/>
            <a:ext cx="694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Pipelined Datapath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" y="2897320"/>
            <a:ext cx="304800" cy="106574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PC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1176375" y="3270569"/>
            <a:ext cx="1042174" cy="15307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Read </a:t>
            </a:r>
          </a:p>
          <a:p>
            <a:r>
              <a:rPr lang="en-US" sz="1400" b="1" dirty="0" smtClean="0"/>
              <a:t>Address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Instruction</a:t>
            </a:r>
          </a:p>
          <a:p>
            <a:pPr algn="r"/>
            <a:endParaRPr lang="en-US" b="1" dirty="0" smtClean="0"/>
          </a:p>
          <a:p>
            <a:pPr algn="just"/>
            <a:r>
              <a:rPr lang="en-US" sz="1400" b="1" dirty="0" smtClean="0"/>
              <a:t>Instruction</a:t>
            </a:r>
          </a:p>
          <a:p>
            <a:pPr algn="just"/>
            <a:r>
              <a:rPr lang="en-US" sz="1400" b="1" dirty="0" smtClean="0"/>
              <a:t>Memory 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162300" y="3097660"/>
            <a:ext cx="1028700" cy="185600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 smtClean="0"/>
              <a:t>Read Reg 1</a:t>
            </a:r>
          </a:p>
          <a:p>
            <a:pPr algn="r"/>
            <a:r>
              <a:rPr lang="en-US" sz="1400" b="1" dirty="0" smtClean="0"/>
              <a:t>Data1</a:t>
            </a:r>
            <a:endParaRPr lang="en-US" sz="1400" b="1" dirty="0"/>
          </a:p>
          <a:p>
            <a:pPr algn="just"/>
            <a:r>
              <a:rPr lang="en-US" sz="1400" b="1" dirty="0" smtClean="0"/>
              <a:t>Read Reg 2</a:t>
            </a:r>
          </a:p>
          <a:p>
            <a:pPr algn="r"/>
            <a:r>
              <a:rPr lang="en-US" sz="1400" b="1" dirty="0" smtClean="0"/>
              <a:t>Data2</a:t>
            </a:r>
            <a:endParaRPr lang="en-US" sz="1400" b="1" dirty="0"/>
          </a:p>
          <a:p>
            <a:pPr algn="just"/>
            <a:r>
              <a:rPr lang="en-US" sz="1400" b="1" dirty="0" smtClean="0"/>
              <a:t>Write Reg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Write data</a:t>
            </a:r>
            <a:endParaRPr lang="en-US" sz="1400" b="1" dirty="0"/>
          </a:p>
        </p:txBody>
      </p:sp>
      <p:sp>
        <p:nvSpPr>
          <p:cNvPr id="50" name="Freeform 49"/>
          <p:cNvSpPr/>
          <p:nvPr/>
        </p:nvSpPr>
        <p:spPr>
          <a:xfrm>
            <a:off x="5581650" y="3286650"/>
            <a:ext cx="914400" cy="166701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   </a:t>
            </a:r>
            <a:endParaRPr lang="en-US" sz="2400" b="1" dirty="0"/>
          </a:p>
          <a:p>
            <a:endParaRPr lang="en-US" sz="2400" b="1" dirty="0" smtClean="0"/>
          </a:p>
          <a:p>
            <a:pPr algn="r"/>
            <a:r>
              <a:rPr lang="en-US" sz="2400" b="1" dirty="0" smtClean="0"/>
              <a:t>                </a:t>
            </a:r>
            <a:r>
              <a:rPr lang="en-US" sz="1600" b="1" dirty="0" smtClean="0"/>
              <a:t>Zero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ALU      </a:t>
            </a:r>
            <a:endParaRPr lang="en-US" sz="1600" b="1" dirty="0"/>
          </a:p>
          <a:p>
            <a:pPr algn="r"/>
            <a:r>
              <a:rPr lang="en-US" sz="1400" b="1" dirty="0" smtClean="0"/>
              <a:t>          ALU </a:t>
            </a:r>
          </a:p>
          <a:p>
            <a:pPr algn="r"/>
            <a:r>
              <a:rPr lang="en-US" sz="1400" b="1" dirty="0" smtClean="0"/>
              <a:t>Result</a:t>
            </a:r>
            <a:endParaRPr lang="en-US" sz="1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sp>
        <p:nvSpPr>
          <p:cNvPr id="54" name="Freeform 53"/>
          <p:cNvSpPr/>
          <p:nvPr/>
        </p:nvSpPr>
        <p:spPr>
          <a:xfrm>
            <a:off x="1447800" y="1337321"/>
            <a:ext cx="533399" cy="102487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   </a:t>
            </a:r>
          </a:p>
          <a:p>
            <a:endParaRPr lang="en-US" sz="1400" b="1" dirty="0"/>
          </a:p>
          <a:p>
            <a:pPr algn="r"/>
            <a:endParaRPr lang="en-US" sz="1400" b="1" dirty="0"/>
          </a:p>
          <a:p>
            <a:r>
              <a:rPr lang="en-US" sz="1400" b="1" dirty="0" smtClean="0"/>
              <a:t>Add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66975" y="3993175"/>
            <a:ext cx="2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56715" y="3353469"/>
            <a:ext cx="0" cy="6397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51835" y="3353469"/>
            <a:ext cx="7104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7" idx="6"/>
          </p:cNvCxnSpPr>
          <p:nvPr/>
        </p:nvCxnSpPr>
        <p:spPr>
          <a:xfrm>
            <a:off x="2513051" y="3728797"/>
            <a:ext cx="6431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451836" y="3993175"/>
            <a:ext cx="4879" cy="4713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7" idx="3"/>
          </p:cNvCxnSpPr>
          <p:nvPr/>
        </p:nvCxnSpPr>
        <p:spPr>
          <a:xfrm>
            <a:off x="990600" y="3430195"/>
            <a:ext cx="3076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43400" y="3582069"/>
            <a:ext cx="12382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3"/>
          </p:cNvCxnSpPr>
          <p:nvPr/>
        </p:nvCxnSpPr>
        <p:spPr>
          <a:xfrm>
            <a:off x="4191000" y="4025665"/>
            <a:ext cx="781050" cy="95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401927" y="394234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00378" y="3673322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34000" y="44202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838818" y="4305969"/>
            <a:ext cx="9525" cy="1257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848343" y="5543384"/>
            <a:ext cx="1547944" cy="1988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8396287" y="4501504"/>
            <a:ext cx="9524" cy="1062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820150" y="4266503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9001125" y="4270250"/>
            <a:ext cx="0" cy="1901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839229" y="4732068"/>
            <a:ext cx="0" cy="14401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49945" y="6172200"/>
            <a:ext cx="61511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030327" y="3374720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66800" y="1448470"/>
            <a:ext cx="0" cy="1969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6800" y="1447800"/>
            <a:ext cx="381000" cy="6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215289" y="2248569"/>
            <a:ext cx="2325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496050" y="2248569"/>
            <a:ext cx="51435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079206" y="188655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9057" y="3837012"/>
            <a:ext cx="179785" cy="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76200" y="1066802"/>
            <a:ext cx="0" cy="2770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6200" y="1066800"/>
            <a:ext cx="6934200" cy="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010400" y="1066800"/>
            <a:ext cx="0" cy="1181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51836" y="4404211"/>
            <a:ext cx="4879" cy="929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56715" y="5334000"/>
            <a:ext cx="93891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1800" y="5029200"/>
            <a:ext cx="990600" cy="57116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Imm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Sel</a:t>
            </a:r>
            <a:endParaRPr lang="en-US" sz="14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91000" y="5334000"/>
            <a:ext cx="53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19638" y="4648869"/>
            <a:ext cx="4763" cy="688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24400" y="46488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927401" y="4420269"/>
            <a:ext cx="429816" cy="240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953000" y="3810669"/>
            <a:ext cx="381000" cy="9906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MUX</a:t>
            </a:r>
            <a:endParaRPr lang="en-US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7010400" y="3857230"/>
            <a:ext cx="1057274" cy="1430877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Read </a:t>
            </a:r>
          </a:p>
          <a:p>
            <a:pPr algn="r"/>
            <a:r>
              <a:rPr lang="en-US" sz="1400" b="1" dirty="0" smtClean="0"/>
              <a:t>data</a:t>
            </a:r>
          </a:p>
          <a:p>
            <a:r>
              <a:rPr lang="en-US" sz="1400" b="1" dirty="0" smtClean="0"/>
              <a:t>Address</a:t>
            </a:r>
          </a:p>
          <a:p>
            <a:pPr algn="r"/>
            <a:r>
              <a:rPr lang="en-US" sz="1400" b="1" dirty="0" smtClean="0"/>
              <a:t>Data</a:t>
            </a:r>
          </a:p>
          <a:p>
            <a:pPr algn="r"/>
            <a:r>
              <a:rPr lang="en-US" sz="1400" b="1" dirty="0" smtClean="0"/>
              <a:t>Memory</a:t>
            </a:r>
          </a:p>
          <a:p>
            <a:r>
              <a:rPr lang="en-US" sz="1400" b="1" dirty="0" smtClean="0"/>
              <a:t>Write </a:t>
            </a:r>
          </a:p>
          <a:p>
            <a:r>
              <a:rPr lang="en-US" sz="1400" b="1" dirty="0" smtClean="0"/>
              <a:t>Data </a:t>
            </a:r>
            <a:endParaRPr lang="en-US" sz="14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521982" y="4043734"/>
            <a:ext cx="298168" cy="222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382000" y="4496469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53200" y="4353594"/>
            <a:ext cx="533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593253" y="4025664"/>
            <a:ext cx="1" cy="1080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535527" y="3993175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593254" y="5106069"/>
            <a:ext cx="24171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714876" y="2432992"/>
            <a:ext cx="9524" cy="2227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04536" y="2438400"/>
            <a:ext cx="248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916090" y="2059658"/>
            <a:ext cx="835819" cy="683542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Shift left 2</a:t>
            </a:r>
            <a:endParaRPr lang="en-US" sz="1400" b="1" dirty="0"/>
          </a:p>
        </p:txBody>
      </p:sp>
      <p:sp>
        <p:nvSpPr>
          <p:cNvPr id="95" name="Freeform 94"/>
          <p:cNvSpPr/>
          <p:nvPr/>
        </p:nvSpPr>
        <p:spPr>
          <a:xfrm>
            <a:off x="5943600" y="1600200"/>
            <a:ext cx="552450" cy="114300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   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pPr algn="r"/>
            <a:r>
              <a:rPr lang="en-US" sz="1400" b="1" dirty="0" smtClean="0"/>
              <a:t>Add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pPr algn="ctr"/>
            <a:endParaRPr lang="en-US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689600" y="2438400"/>
            <a:ext cx="314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668063" y="459339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255985" y="2965145"/>
            <a:ext cx="284956" cy="101915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MUX</a:t>
            </a:r>
            <a:endParaRPr lang="en-US" sz="16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8553450" y="3837681"/>
            <a:ext cx="266700" cy="876188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58949" y="1270412"/>
            <a:ext cx="2003264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27" idx="1"/>
          </p:cNvCxnSpPr>
          <p:nvPr/>
        </p:nvCxnSpPr>
        <p:spPr>
          <a:xfrm>
            <a:off x="512618" y="3430195"/>
            <a:ext cx="1731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58949" y="1261790"/>
            <a:ext cx="0" cy="2044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42624" y="3306364"/>
            <a:ext cx="1731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14800" y="3585718"/>
            <a:ext cx="2667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114800" y="4025157"/>
            <a:ext cx="266700" cy="10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694041" y="3900368"/>
            <a:ext cx="2865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453265" y="4361444"/>
            <a:ext cx="2865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593254" y="5106925"/>
            <a:ext cx="213139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792006" y="4305969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6848343" y="5553326"/>
            <a:ext cx="1386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047181" y="4038531"/>
            <a:ext cx="182419" cy="5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496050" y="2248569"/>
            <a:ext cx="1979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386187" y="1182357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IF/ID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4511302" y="116821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ID/EX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5959764" y="1163304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EX/MEM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698345" y="1152655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MEM/WB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162300" y="4104125"/>
            <a:ext cx="1028700" cy="84887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 smtClean="0"/>
              <a:t>Write Reg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Write data</a:t>
            </a:r>
            <a:endParaRPr lang="en-US" sz="14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2828557" y="4724400"/>
            <a:ext cx="333743" cy="76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339283" y="1454407"/>
            <a:ext cx="46904" cy="437455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416748" y="1454408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964780" y="5334000"/>
            <a:ext cx="416720" cy="67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724650" y="1454408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8364300" y="4324851"/>
            <a:ext cx="9525" cy="1257300"/>
          </a:xfrm>
          <a:prstGeom prst="line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8266253" y="1473290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03228" y="1473290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290664" y="1454407"/>
            <a:ext cx="46904" cy="437455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350095" y="1454408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8754" y="1447800"/>
            <a:ext cx="62810" cy="433679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438086" y="3900368"/>
            <a:ext cx="2865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456715" y="4247416"/>
            <a:ext cx="74368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2395499" y="4191000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 flipV="1">
            <a:off x="2450676" y="5337834"/>
            <a:ext cx="1160" cy="377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438400" y="5715000"/>
            <a:ext cx="1937327" cy="670"/>
          </a:xfrm>
          <a:prstGeom prst="line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474343" y="5719592"/>
            <a:ext cx="2211860" cy="2015"/>
          </a:xfrm>
          <a:prstGeom prst="line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56055" y="5715000"/>
            <a:ext cx="1459565" cy="0"/>
          </a:xfrm>
          <a:prstGeom prst="line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266253" y="5715000"/>
            <a:ext cx="553897" cy="0"/>
          </a:xfrm>
          <a:prstGeom prst="line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8820150" y="5715671"/>
            <a:ext cx="0" cy="304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658367" y="6019800"/>
            <a:ext cx="61511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2665451" y="4275775"/>
            <a:ext cx="5818" cy="17440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2660638" y="4283259"/>
            <a:ext cx="526418" cy="18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2163235" y="1256269"/>
            <a:ext cx="0" cy="5949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066800" y="2705830"/>
            <a:ext cx="323405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300853" y="1847384"/>
            <a:ext cx="16943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283730" y="1849206"/>
            <a:ext cx="7897" cy="8644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10462" y="2658148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507481"/>
            <a:ext cx="9153525" cy="457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6800" y="-3375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CKV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01402" y="1791428"/>
            <a:ext cx="685800" cy="23981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IF/ID</a:t>
            </a:r>
          </a:p>
          <a:p>
            <a:pPr algn="ctr"/>
            <a:r>
              <a:rPr lang="en-US" sz="1600" b="1" dirty="0" smtClean="0"/>
              <a:t>Reg</a:t>
            </a:r>
            <a:endParaRPr lang="en-US" sz="1600" b="1" dirty="0"/>
          </a:p>
        </p:txBody>
      </p:sp>
      <p:sp>
        <p:nvSpPr>
          <p:cNvPr id="102" name="Rectangle 101"/>
          <p:cNvSpPr/>
          <p:nvPr/>
        </p:nvSpPr>
        <p:spPr>
          <a:xfrm>
            <a:off x="3733800" y="1676400"/>
            <a:ext cx="914400" cy="24927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ID/EX</a:t>
            </a:r>
          </a:p>
          <a:p>
            <a:pPr algn="ctr"/>
            <a:r>
              <a:rPr lang="en-US" sz="1600" b="1" dirty="0" smtClean="0"/>
              <a:t>Reg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94798" y="1744110"/>
            <a:ext cx="914400" cy="24927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EX/WB</a:t>
            </a:r>
          </a:p>
          <a:p>
            <a:pPr algn="ctr"/>
            <a:r>
              <a:rPr lang="en-US" sz="1600" b="1" dirty="0" smtClean="0"/>
              <a:t>Reg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37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86800" y="-3375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CKV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135523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R-Type + Memory Instructions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2590800"/>
            <a:ext cx="69413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This PPT contains only blocks needed for implementing some instructions of </a:t>
            </a:r>
            <a:r>
              <a:rPr lang="en-US" sz="3200" dirty="0" smtClean="0"/>
              <a:t>RISC V ISA</a:t>
            </a:r>
            <a:r>
              <a:rPr lang="en-US" sz="3200" dirty="0" smtClean="0"/>
              <a:t>. You can use/modify/draw one or more blocks specific to your question.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51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20815</TotalTime>
  <Words>194</Words>
  <Application>Microsoft Office PowerPoint</Application>
  <PresentationFormat>On-screen Show (4:3)</PresentationFormat>
  <Paragraphs>147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chetan kumar vudadha</cp:lastModifiedBy>
  <cp:revision>950</cp:revision>
  <dcterms:created xsi:type="dcterms:W3CDTF">2012-04-15T08:18:45Z</dcterms:created>
  <dcterms:modified xsi:type="dcterms:W3CDTF">2020-04-07T06:34:26Z</dcterms:modified>
</cp:coreProperties>
</file>