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F44C8F-08F1-4F9A-B469-E4C809356A1E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D16AFC1-29B2-4B65-BB72-E42D9A1F0C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F44C8F-08F1-4F9A-B469-E4C809356A1E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16AFC1-29B2-4B65-BB72-E42D9A1F0C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F44C8F-08F1-4F9A-B469-E4C809356A1E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16AFC1-29B2-4B65-BB72-E42D9A1F0C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F44C8F-08F1-4F9A-B469-E4C809356A1E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16AFC1-29B2-4B65-BB72-E42D9A1F0C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F44C8F-08F1-4F9A-B469-E4C809356A1E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16AFC1-29B2-4B65-BB72-E42D9A1F0C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F44C8F-08F1-4F9A-B469-E4C809356A1E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16AFC1-29B2-4B65-BB72-E42D9A1F0C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F44C8F-08F1-4F9A-B469-E4C809356A1E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16AFC1-29B2-4B65-BB72-E42D9A1F0C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F44C8F-08F1-4F9A-B469-E4C809356A1E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16AFC1-29B2-4B65-BB72-E42D9A1F0C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F44C8F-08F1-4F9A-B469-E4C809356A1E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16AFC1-29B2-4B65-BB72-E42D9A1F0C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3F44C8F-08F1-4F9A-B469-E4C809356A1E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16AFC1-29B2-4B65-BB72-E42D9A1F0C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F44C8F-08F1-4F9A-B469-E4C809356A1E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D16AFC1-29B2-4B65-BB72-E42D9A1F0C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3F44C8F-08F1-4F9A-B469-E4C809356A1E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D16AFC1-29B2-4B65-BB72-E42D9A1F0C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sh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Founded in 1991.</a:t>
            </a:r>
          </a:p>
          <a:p>
            <a:r>
              <a:rPr lang="en-US" dirty="0" smtClean="0"/>
              <a:t>Is the leading software development company in Ghana.</a:t>
            </a:r>
          </a:p>
          <a:p>
            <a:r>
              <a:rPr lang="en-US" dirty="0" smtClean="0"/>
              <a:t>It has experience in the design and implementation of computerised business application systems.</a:t>
            </a:r>
          </a:p>
          <a:p>
            <a:r>
              <a:rPr lang="en-US" dirty="0" smtClean="0"/>
              <a:t>The company has over 300 clients over the years.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Herman Chinery-Hesse(founder soft tribe limited)</a:t>
            </a:r>
            <a:endParaRPr lang="en-US" dirty="0"/>
          </a:p>
        </p:txBody>
      </p:sp>
      <p:pic>
        <p:nvPicPr>
          <p:cNvPr id="5" name="Picture 4" descr="hese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1" y="838201"/>
            <a:ext cx="2514600" cy="1295400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Ghana entreprenuer (kate)</a:t>
            </a:r>
          </a:p>
          <a:p>
            <a:r>
              <a:rPr lang="en-US" dirty="0" smtClean="0"/>
              <a:t>Founded Reroy cables ltd in 1992 to dristribute high quality electrical cables.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Kate Quartey-Papafio</a:t>
            </a:r>
            <a:endParaRPr lang="en-US" dirty="0"/>
          </a:p>
        </p:txBody>
      </p:sp>
      <p:pic>
        <p:nvPicPr>
          <p:cNvPr id="4" name="Picture 3" descr="ka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3352800"/>
            <a:ext cx="4724400" cy="3505200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 smtClean="0"/>
              <a:t>Executive Director at Data Protection Commission – Ghana.</a:t>
            </a:r>
          </a:p>
          <a:p>
            <a:r>
              <a:rPr lang="en-US" sz="2400" dirty="0" smtClean="0"/>
              <a:t>Mission is to protect the privacy of the individual and personal data by regulating the processing of personal information.</a:t>
            </a:r>
          </a:p>
          <a:p>
            <a:r>
              <a:rPr lang="en-US" sz="2400" dirty="0" smtClean="0"/>
              <a:t> Their vision is to be recognised by all stakeholders as an independent, efficient and effective data protection regulator in the country and Africa.</a:t>
            </a:r>
          </a:p>
          <a:p>
            <a:r>
              <a:rPr lang="en-US" sz="2400" dirty="0" smtClean="0"/>
              <a:t> Main goal was to make Ghana the leading example for Data Protection in Africa.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Patricia Poku</a:t>
            </a:r>
            <a:endParaRPr lang="en-US" dirty="0"/>
          </a:p>
        </p:txBody>
      </p:sp>
      <p:pic>
        <p:nvPicPr>
          <p:cNvPr id="4" name="Picture 3" descr="pok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4648200"/>
            <a:ext cx="3429000" cy="2209800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Tech company that delivers core banking,mobile banking and cash mobilisation platforms in Africa.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The founder has been a great influence in this IT corporation.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Their client include-phoenix life insurance,bayport financial services.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Farida Bedwei(founder logiciel ghana)</a:t>
            </a:r>
            <a:endParaRPr lang="en-US" dirty="0"/>
          </a:p>
        </p:txBody>
      </p:sp>
      <p:pic>
        <p:nvPicPr>
          <p:cNvPr id="4" name="Picture 3" descr="bedwe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5334000"/>
            <a:ext cx="3048001" cy="1524000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Co-founder of </a:t>
            </a:r>
            <a:r>
              <a:rPr lang="en-US" dirty="0" smtClean="0"/>
              <a:t>tantine</a:t>
            </a:r>
            <a:r>
              <a:rPr lang="en-US" dirty="0" smtClean="0"/>
              <a:t> app.</a:t>
            </a:r>
          </a:p>
          <a:p>
            <a:r>
              <a:rPr lang="en-US" dirty="0" smtClean="0"/>
              <a:t>The app is used to solve health issues among the young people in </a:t>
            </a:r>
            <a:r>
              <a:rPr lang="en-US" dirty="0" smtClean="0"/>
              <a:t>rwanda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Aim of the app is to use tech to teach and give teenagers reproductive health information.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Sylvie </a:t>
            </a:r>
            <a:r>
              <a:rPr lang="en-US" dirty="0" smtClean="0"/>
              <a:t>Uhirwa</a:t>
            </a:r>
            <a:r>
              <a:rPr lang="en-US" dirty="0" smtClean="0"/>
              <a:t>(</a:t>
            </a:r>
            <a:r>
              <a:rPr lang="en-US" dirty="0" smtClean="0"/>
              <a:t>rwanda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tw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2312" y="4267200"/>
            <a:ext cx="5576888" cy="2590800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Founder of oasiswebsoft.</a:t>
            </a:r>
          </a:p>
          <a:p>
            <a:r>
              <a:rPr lang="en-US" dirty="0" smtClean="0"/>
              <a:t>It was founded in july 2011.</a:t>
            </a:r>
          </a:p>
          <a:p>
            <a:r>
              <a:rPr lang="en-US" dirty="0" smtClean="0"/>
              <a:t>It’s aim was to create advanced software solutions for web applications,websites and enterprise solutions.</a:t>
            </a:r>
          </a:p>
          <a:p>
            <a:r>
              <a:rPr lang="en-US" dirty="0" smtClean="0"/>
              <a:t>Innovations include;BISA,which provides valuable health information,tips of managing your health,and support to those who seek information.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Raindolf Owusu</a:t>
            </a:r>
            <a:endParaRPr lang="en-US" dirty="0"/>
          </a:p>
        </p:txBody>
      </p:sp>
      <p:pic>
        <p:nvPicPr>
          <p:cNvPr id="4" name="Picture 3" descr="owu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0"/>
            <a:ext cx="2866035" cy="2667000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CEO of dream Oval.</a:t>
            </a:r>
          </a:p>
          <a:p>
            <a:r>
              <a:rPr lang="en-US" dirty="0" smtClean="0"/>
              <a:t>This company was formed when 5 graduates from </a:t>
            </a:r>
            <a:r>
              <a:rPr lang="en-US" dirty="0" smtClean="0"/>
              <a:t>Ashesi</a:t>
            </a:r>
            <a:r>
              <a:rPr lang="en-US" dirty="0" smtClean="0"/>
              <a:t> university.  </a:t>
            </a:r>
          </a:p>
          <a:p>
            <a:r>
              <a:rPr lang="en-US" dirty="0" smtClean="0"/>
              <a:t>Came together to persue a dream of creating an IT company calling themselves the Doers.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Derrydean Dadzie</a:t>
            </a:r>
            <a:endParaRPr lang="en-US" dirty="0"/>
          </a:p>
        </p:txBody>
      </p:sp>
      <p:pic>
        <p:nvPicPr>
          <p:cNvPr id="4" name="Picture 3" descr="dadz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0437" y="4343400"/>
            <a:ext cx="3205163" cy="2514600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Founder of leti games.</a:t>
            </a:r>
          </a:p>
          <a:p>
            <a:r>
              <a:rPr lang="en-US" dirty="0" smtClean="0"/>
              <a:t>This is a development company based in Ghana and kenya.</a:t>
            </a:r>
          </a:p>
          <a:p>
            <a:r>
              <a:rPr lang="en-US" dirty="0" smtClean="0"/>
              <a:t>Their aim is to create the next african super heroes through comics and games.</a:t>
            </a:r>
          </a:p>
          <a:p>
            <a:r>
              <a:rPr lang="en-US" dirty="0" smtClean="0"/>
              <a:t>Founded in 2009,due to the lack of skilled people and video games development studios.</a:t>
            </a:r>
          </a:p>
          <a:p>
            <a:r>
              <a:rPr lang="en-US" dirty="0" smtClean="0"/>
              <a:t>The company also develops fun and interactive apps for third party clients.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Eyram Tawia</a:t>
            </a:r>
            <a:endParaRPr lang="en-US" dirty="0"/>
          </a:p>
        </p:txBody>
      </p:sp>
      <p:pic>
        <p:nvPicPr>
          <p:cNvPr id="4" name="Picture 3" descr="taw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199" y="-685801"/>
            <a:ext cx="2971801" cy="2819401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founder and chief executive officer of Manet Incorporated.</a:t>
            </a:r>
          </a:p>
          <a:p>
            <a:r>
              <a:rPr lang="en-US" dirty="0" smtClean="0"/>
              <a:t>It’s mission is to provide unique,safe,functional and good housing units and environmentally-friendly community.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 Theresa Oppong Beeko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theres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4114800"/>
            <a:ext cx="3810000" cy="2362200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Chief executive officer mobicash.</a:t>
            </a:r>
          </a:p>
          <a:p>
            <a:r>
              <a:rPr lang="en-US" dirty="0" smtClean="0"/>
              <a:t>Mobicash is used for sending money to someone.</a:t>
            </a:r>
          </a:p>
          <a:p>
            <a:r>
              <a:rPr lang="en-US" dirty="0" smtClean="0"/>
              <a:t>Mobicash is free to open.</a:t>
            </a:r>
          </a:p>
          <a:p>
            <a:r>
              <a:rPr lang="en-US" dirty="0" smtClean="0"/>
              <a:t>No need to update your phone or get a new simcard to use this account.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Emile Kinuma(rwanda)</a:t>
            </a:r>
            <a:endParaRPr lang="en-US" dirty="0"/>
          </a:p>
        </p:txBody>
      </p:sp>
      <p:pic>
        <p:nvPicPr>
          <p:cNvPr id="4" name="Picture 3" descr="emi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4419600"/>
            <a:ext cx="2743200" cy="2209800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272</TotalTime>
  <Words>422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Herman Chinery-Hesse(founder soft tribe limited)</vt:lpstr>
      <vt:lpstr>Patricia Poku</vt:lpstr>
      <vt:lpstr>Farida Bedwei(founder logiciel ghana)</vt:lpstr>
      <vt:lpstr>Sylvie Uhirwa(rwanda)</vt:lpstr>
      <vt:lpstr>Raindolf Owusu</vt:lpstr>
      <vt:lpstr>Derrydean Dadzie</vt:lpstr>
      <vt:lpstr>Eyram Tawia</vt:lpstr>
      <vt:lpstr>Dr Theresa Oppong Beeko </vt:lpstr>
      <vt:lpstr>Emile Kinuma(rwanda)</vt:lpstr>
      <vt:lpstr>Kate Quartey-Papafio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Herman Chinery-Hesse(founder soft tribe limited)</dc:title>
  <dc:creator>student</dc:creator>
  <cp:lastModifiedBy>student</cp:lastModifiedBy>
  <cp:revision>30</cp:revision>
  <dcterms:created xsi:type="dcterms:W3CDTF">2019-02-20T08:00:14Z</dcterms:created>
  <dcterms:modified xsi:type="dcterms:W3CDTF">2019-02-21T08:48:24Z</dcterms:modified>
</cp:coreProperties>
</file>