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E63-A9D0-101C-635A-AB2B056A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2E9D-A254-9162-80D2-F65F627A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2611-54D8-56E4-68A7-D8E53DA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255-D3F5-9BD3-62EA-27103E0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FCBF-5288-7933-0969-498BC92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909-CE96-F1D3-1CA8-1755C51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223E-781C-E8E4-4EBA-0364DB76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1C0C-0174-DDCF-D80F-33ABC7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BECA-5CC1-5513-3967-F400EF9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73C-F417-66EB-AD12-6C34344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0A32-3563-2D38-685E-2CBF7A1A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4286-A07F-EBC1-94A2-A653932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97D-0F8C-7F7A-7E50-21F8EE1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E30C-DB4D-5804-6CAD-DFC7620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D23-E10C-7B37-B463-1727351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C445-4BF1-7CBF-A4B1-B46B44E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097-658C-5619-9669-02C365DE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E9CA-A6CD-1883-909B-9AC86E8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DA9F-0A95-28BD-6219-7520F0B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562-F8A5-2994-D3AB-C3EE668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AA-66AF-9879-AC0E-B0CA91B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87D-D85F-BF1D-D681-517AFBA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1334-2F44-A4F3-E959-A622BF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82A-0094-8FAD-55D4-3E43028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8BB-3BFD-789F-878C-57DD5EF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D5B-8C38-6A64-3789-0FF3881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82EC-C9B7-2B5A-9CA9-75D62266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52EB-369A-C5C1-7B42-4129B732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DEF9-74BC-E9E9-7D50-964B492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672F-74CA-B318-DBC1-42BDF2B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5FC7-AEFC-2DA9-D548-54CC757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37-015E-94CF-3B13-71A76BE7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1BDD-6D0A-9CAB-35A4-C28D9CC2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49B6-23E8-F05E-21F4-4893B74D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D4BD-3B32-0A03-64B0-2BCE2C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251DA-6396-7059-9E0A-C8A5A250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C219-EB72-4C44-65A9-6E7D608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51F8-2BD3-ECA2-FA04-476DF7D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01E1-7619-0610-98CB-CBEC413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B5CB-DCED-5207-2154-5E67647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D2F4-CA37-5C93-CF5D-2A4CA3A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2421-E8BD-7A2A-0542-7D481E0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2874-E209-D8E9-6084-1E0F78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80A-A697-5C42-0A1B-91B52BA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0240-2167-FD2D-C959-D1BC194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0CB8-B67C-FA87-4C3F-D0DAED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9262-E235-F618-8883-5658DE3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3CC2-4B15-D596-E015-2AB5743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4C7-8FB2-1E56-D48E-07AC5435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DCF-38C2-0FF8-0634-69EE3486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5F5C-5C07-A3BD-CEC7-ACA87F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1F8-F09C-FF0B-2E67-A454EC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AE1-96AC-5AC8-5A56-A8A981F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C56-B12C-5739-1FCB-F6899A98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E8F34-C6F6-56F2-54C6-159757E3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799-43E3-6EBC-6B60-26D91DDB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B10C-B7AC-6217-0E19-91B233F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90D9-B801-BC06-D815-08E093E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10CD-36E3-4147-4D72-736E3E21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846-2FB1-80A0-669D-A4BADA9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AB4-E6DE-FFD5-86D3-B63A603F7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0A4D-358F-6774-78E1-1B737460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0194-5537-FF30-C6C1-74D05926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01555B-9714-8E41-2E09-F5E6AED0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36"/>
              </p:ext>
            </p:extLst>
          </p:nvPr>
        </p:nvGraphicFramePr>
        <p:xfrm>
          <a:off x="826177" y="1951200"/>
          <a:ext cx="2596821" cy="1221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568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231132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F36BC-6B6B-E236-02AB-E5B2A2EA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3055"/>
              </p:ext>
            </p:extLst>
          </p:nvPr>
        </p:nvGraphicFramePr>
        <p:xfrm>
          <a:off x="641226" y="4649610"/>
          <a:ext cx="2781772" cy="1176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301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086471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92216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price_range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1BC34C-E799-4E3D-E5B1-CD23BAFA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60968"/>
              </p:ext>
            </p:extLst>
          </p:nvPr>
        </p:nvGraphicFramePr>
        <p:xfrm>
          <a:off x="8037659" y="1951200"/>
          <a:ext cx="3308678" cy="297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72038">
                <a:tc gridSpan="2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592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280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17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4DC7B-29A7-73F7-302B-4A431575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2815"/>
              </p:ext>
            </p:extLst>
          </p:nvPr>
        </p:nvGraphicFramePr>
        <p:xfrm>
          <a:off x="4101392" y="1951200"/>
          <a:ext cx="3308678" cy="197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42828">
                <a:tc gridSpan="2">
                  <a:txBody>
                    <a:bodyPr/>
                    <a:lstStyle/>
                    <a:p>
                      <a:r>
                        <a:rPr lang="en-US" dirty="0"/>
                        <a:t>rsvp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paid_amount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647655" y="598517"/>
            <a:ext cx="289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CSV Files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DF497F-8C7B-F5C8-3A72-FEF90AA2F0B3}"/>
              </a:ext>
            </a:extLst>
          </p:cNvPr>
          <p:cNvCxnSpPr>
            <a:endCxn id="10" idx="1"/>
          </p:cNvCxnSpPr>
          <p:nvPr/>
        </p:nvCxnSpPr>
        <p:spPr>
          <a:xfrm>
            <a:off x="3422998" y="2493818"/>
            <a:ext cx="678394" cy="4439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7625F16-35B9-EFA7-E1F2-ADDCEA83113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2998" y="3308465"/>
            <a:ext cx="333426" cy="1929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51013F-971C-548F-E7CE-E6D212E37935}"/>
              </a:ext>
            </a:extLst>
          </p:cNvPr>
          <p:cNvCxnSpPr>
            <a:cxnSpLocks/>
          </p:cNvCxnSpPr>
          <p:nvPr/>
        </p:nvCxnSpPr>
        <p:spPr>
          <a:xfrm>
            <a:off x="3756424" y="3308465"/>
            <a:ext cx="344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1FEBD-5C73-D87D-3899-10372DF08AC6}"/>
              </a:ext>
            </a:extLst>
          </p:cNvPr>
          <p:cNvCxnSpPr/>
          <p:nvPr/>
        </p:nvCxnSpPr>
        <p:spPr>
          <a:xfrm>
            <a:off x="7410070" y="2493818"/>
            <a:ext cx="627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203398" y="615143"/>
            <a:ext cx="3785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Desired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B329B-0A68-1E48-67EE-033680E20810}"/>
              </a:ext>
            </a:extLst>
          </p:cNvPr>
          <p:cNvSpPr txBox="1"/>
          <p:nvPr/>
        </p:nvSpPr>
        <p:spPr>
          <a:xfrm>
            <a:off x="3512205" y="1419079"/>
            <a:ext cx="5278582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rsvp.json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"email": "john@test.com",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1,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paid_amount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20,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"product": "early-bird",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"user":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"email": "john@test.com",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"state": "CA"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"geo":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"point": "POINT (12.1 14.5)"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"premium"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20</cp:revision>
  <dcterms:created xsi:type="dcterms:W3CDTF">2023-01-25T16:26:42Z</dcterms:created>
  <dcterms:modified xsi:type="dcterms:W3CDTF">2023-01-25T17:57:31Z</dcterms:modified>
</cp:coreProperties>
</file>