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3E63-A9D0-101C-635A-AB2B056AA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72E9D-A254-9162-80D2-F65F627AC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62611-54D8-56E4-68A7-D8E53DA2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C255-D3F5-9BD3-62EA-27103E0B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7FCBF-5288-7933-0969-498BC92C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4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D909-CE96-F1D3-1CA8-1755C513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D223E-781C-E8E4-4EBA-0364DB76E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A1C0C-0174-DDCF-D80F-33ABC70B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BECA-5CC1-5513-3967-F400EF97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E73C-F417-66EB-AD12-6C343441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3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70A32-3563-2D38-685E-2CBF7A1AD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24286-A07F-EBC1-94A2-A653932CC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297D-0F8C-7F7A-7E50-21F8EE11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CE30C-DB4D-5804-6CAD-DFC76200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BD23-E10C-7B37-B463-17273518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3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C445-4BF1-7CBF-A4B1-B46B44EA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1D097-658C-5619-9669-02C365DE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E9CA-A6CD-1883-909B-9AC86E85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CDA9F-0A95-28BD-6219-7520F0B3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03562-F8A5-2994-D3AB-C3EE6685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1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3CAA-66AF-9879-AC0E-B0CA91B3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0787D-D85F-BF1D-D681-517AFBA7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21334-2F44-A4F3-E959-A622BFF5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E582A-0094-8FAD-55D4-3E43028E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CC8BB-3BFD-789F-878C-57DD5EF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5D5B-8C38-6A64-3789-0FF38816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82EC-C9B7-2B5A-9CA9-75D622662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A52EB-369A-C5C1-7B42-4129B7320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DDEF9-74BC-E9E9-7D50-964B492B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0672F-74CA-B318-DBC1-42BDF2B1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A5FC7-AEFC-2DA9-D548-54CC7572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6237-015E-94CF-3B13-71A76BE7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61BDD-6D0A-9CAB-35A4-C28D9CC2D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D49B6-23E8-F05E-21F4-4893B74DE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FD4BD-3B32-0A03-64B0-2BCE2C0D6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251DA-6396-7059-9E0A-C8A5A2506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FC219-EB72-4C44-65A9-6E7D608C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851F8-2BD3-ECA2-FA04-476DF7D9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B01E1-7619-0610-98CB-CBEC413B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7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B5CB-DCED-5207-2154-5E676474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9D2F4-CA37-5C93-CF5D-2A4CA3A5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D2421-E8BD-7A2A-0542-7D481E06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22874-E209-D8E9-6084-1E0F78AB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3F80A-A697-5C42-0A1B-91B52BAE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60240-2167-FD2D-C959-D1BC1940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F0CB8-B67C-FA87-4C3F-D0DAED0E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2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9262-E235-F618-8883-5658DE31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3CC2-4B15-D596-E015-2AB57435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BD4C7-8FB2-1E56-D48E-07AC54359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87DCF-38C2-0FF8-0634-69EE3486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15F5C-5C07-A3BD-CEC7-ACA87FFE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DA1F8-F09C-FF0B-2E67-A454EC5B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6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9AE1-96AC-5AC8-5A56-A8A981F2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9AC56-B12C-5739-1FCB-F6899A98A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E8F34-C6F6-56F2-54C6-159757E3D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2A799-43E3-6EBC-6B60-26D91DDB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7B10C-B7AC-6217-0E19-91B233F1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D90D9-B801-BC06-D815-08E093EA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410CD-36E3-4147-4D72-736E3E21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A846-2FB1-80A0-669D-A4BADA9E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FBAB4-E6DE-FFD5-86D3-B63A603F7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A0A4D-358F-6774-78E1-1B7374608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0194-5537-FF30-C6C1-74D059267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301555B-9714-8E41-2E09-F5E6AED07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036"/>
              </p:ext>
            </p:extLst>
          </p:nvPr>
        </p:nvGraphicFramePr>
        <p:xfrm>
          <a:off x="826177" y="1951200"/>
          <a:ext cx="2596821" cy="12219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5689">
                  <a:extLst>
                    <a:ext uri="{9D8B030D-6E8A-4147-A177-3AD203B41FA5}">
                      <a16:colId xmlns:a16="http://schemas.microsoft.com/office/drawing/2014/main" val="1023543051"/>
                    </a:ext>
                  </a:extLst>
                </a:gridCol>
                <a:gridCol w="1231132">
                  <a:extLst>
                    <a:ext uri="{9D8B030D-6E8A-4147-A177-3AD203B41FA5}">
                      <a16:colId xmlns:a16="http://schemas.microsoft.com/office/drawing/2014/main" val="104211988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52363"/>
                  </a:ext>
                </a:extLst>
              </a:tr>
              <a:tr h="428116">
                <a:tc>
                  <a:txBody>
                    <a:bodyPr/>
                    <a:lstStyle/>
                    <a:p>
                      <a:r>
                        <a:rPr lang="en-US" dirty="0" err="1"/>
                        <a:t>location_id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25010"/>
                  </a:ext>
                </a:extLst>
              </a:tr>
              <a:tr h="428116">
                <a:tc>
                  <a:txBody>
                    <a:bodyPr/>
                    <a:lstStyle/>
                    <a:p>
                      <a:r>
                        <a:rPr lang="en-US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lat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780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2F36BC-6B6B-E236-02AB-E5B2A2EAE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63055"/>
              </p:ext>
            </p:extLst>
          </p:nvPr>
        </p:nvGraphicFramePr>
        <p:xfrm>
          <a:off x="641226" y="4649610"/>
          <a:ext cx="2781772" cy="11766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5301">
                  <a:extLst>
                    <a:ext uri="{9D8B030D-6E8A-4147-A177-3AD203B41FA5}">
                      <a16:colId xmlns:a16="http://schemas.microsoft.com/office/drawing/2014/main" val="1023543051"/>
                    </a:ext>
                  </a:extLst>
                </a:gridCol>
                <a:gridCol w="1086471">
                  <a:extLst>
                    <a:ext uri="{9D8B030D-6E8A-4147-A177-3AD203B41FA5}">
                      <a16:colId xmlns:a16="http://schemas.microsoft.com/office/drawing/2014/main" val="1042119881"/>
                    </a:ext>
                  </a:extLst>
                </a:gridCol>
              </a:tblGrid>
              <a:tr h="392216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member_type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52363"/>
                  </a:ext>
                </a:extLst>
              </a:tr>
              <a:tr h="392216">
                <a:tc>
                  <a:txBody>
                    <a:bodyPr/>
                    <a:lstStyle/>
                    <a:p>
                      <a:r>
                        <a:rPr lang="en-US" dirty="0" err="1"/>
                        <a:t>price_range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25010"/>
                  </a:ext>
                </a:extLst>
              </a:tr>
              <a:tr h="392216">
                <a:tc>
                  <a:txBody>
                    <a:bodyPr/>
                    <a:lstStyle/>
                    <a:p>
                      <a:r>
                        <a:rPr lang="en-US" dirty="0" err="1"/>
                        <a:t>member_type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lat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7803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81BC34C-E799-4E3D-E5B1-CD23BAFA4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60968"/>
              </p:ext>
            </p:extLst>
          </p:nvPr>
        </p:nvGraphicFramePr>
        <p:xfrm>
          <a:off x="8037659" y="1951200"/>
          <a:ext cx="3308678" cy="29763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4339">
                  <a:extLst>
                    <a:ext uri="{9D8B030D-6E8A-4147-A177-3AD203B41FA5}">
                      <a16:colId xmlns:a16="http://schemas.microsoft.com/office/drawing/2014/main" val="1023543051"/>
                    </a:ext>
                  </a:extLst>
                </a:gridCol>
                <a:gridCol w="1654339">
                  <a:extLst>
                    <a:ext uri="{9D8B030D-6E8A-4147-A177-3AD203B41FA5}">
                      <a16:colId xmlns:a16="http://schemas.microsoft.com/office/drawing/2014/main" val="1042119881"/>
                    </a:ext>
                  </a:extLst>
                </a:gridCol>
              </a:tblGrid>
              <a:tr h="372038">
                <a:tc gridSpan="2"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52363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25010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78031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09945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03813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3592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22800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1717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794DC7B-29A7-73F7-302B-4A4315754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960299"/>
              </p:ext>
            </p:extLst>
          </p:nvPr>
        </p:nvGraphicFramePr>
        <p:xfrm>
          <a:off x="4101392" y="1951200"/>
          <a:ext cx="3308678" cy="197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339">
                  <a:extLst>
                    <a:ext uri="{9D8B030D-6E8A-4147-A177-3AD203B41FA5}">
                      <a16:colId xmlns:a16="http://schemas.microsoft.com/office/drawing/2014/main" val="1023543051"/>
                    </a:ext>
                  </a:extLst>
                </a:gridCol>
                <a:gridCol w="1654339">
                  <a:extLst>
                    <a:ext uri="{9D8B030D-6E8A-4147-A177-3AD203B41FA5}">
                      <a16:colId xmlns:a16="http://schemas.microsoft.com/office/drawing/2014/main" val="1042119881"/>
                    </a:ext>
                  </a:extLst>
                </a:gridCol>
              </a:tblGrid>
              <a:tr h="342828">
                <a:tc gridSpan="2">
                  <a:txBody>
                    <a:bodyPr/>
                    <a:lstStyle/>
                    <a:p>
                      <a:r>
                        <a:rPr lang="en-US" dirty="0"/>
                        <a:t>signup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52363"/>
                  </a:ext>
                </a:extLst>
              </a:tr>
              <a:tr h="401858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25010"/>
                  </a:ext>
                </a:extLst>
              </a:tr>
              <a:tr h="401858">
                <a:tc>
                  <a:txBody>
                    <a:bodyPr/>
                    <a:lstStyle/>
                    <a:p>
                      <a:r>
                        <a:rPr lang="en-US" dirty="0" err="1"/>
                        <a:t>location_id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78031"/>
                  </a:ext>
                </a:extLst>
              </a:tr>
              <a:tr h="401858">
                <a:tc>
                  <a:txBody>
                    <a:bodyPr/>
                    <a:lstStyle/>
                    <a:p>
                      <a:r>
                        <a:rPr lang="en-US" dirty="0" err="1"/>
                        <a:t>paid_amount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09945"/>
                  </a:ext>
                </a:extLst>
              </a:tr>
              <a:tr h="401858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038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F4A46EB-9747-D4E5-DA68-45DE0F27222C}"/>
              </a:ext>
            </a:extLst>
          </p:cNvPr>
          <p:cNvSpPr txBox="1"/>
          <p:nvPr/>
        </p:nvSpPr>
        <p:spPr>
          <a:xfrm>
            <a:off x="4647655" y="598517"/>
            <a:ext cx="2896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Part 2 – CSV Files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DDF497F-8C7B-F5C8-3A72-FEF90AA2F0B3}"/>
              </a:ext>
            </a:extLst>
          </p:cNvPr>
          <p:cNvCxnSpPr>
            <a:endCxn id="10" idx="1"/>
          </p:cNvCxnSpPr>
          <p:nvPr/>
        </p:nvCxnSpPr>
        <p:spPr>
          <a:xfrm>
            <a:off x="3422998" y="2493818"/>
            <a:ext cx="678394" cy="44397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7625F16-35B9-EFA7-E1F2-ADDCEA83113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422998" y="3308465"/>
            <a:ext cx="333426" cy="192946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51013F-971C-548F-E7CE-E6D212E37935}"/>
              </a:ext>
            </a:extLst>
          </p:cNvPr>
          <p:cNvCxnSpPr>
            <a:cxnSpLocks/>
          </p:cNvCxnSpPr>
          <p:nvPr/>
        </p:nvCxnSpPr>
        <p:spPr>
          <a:xfrm>
            <a:off x="3756424" y="3308465"/>
            <a:ext cx="344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E1FEBD-5C73-D87D-3899-10372DF08AC6}"/>
              </a:ext>
            </a:extLst>
          </p:cNvPr>
          <p:cNvCxnSpPr/>
          <p:nvPr/>
        </p:nvCxnSpPr>
        <p:spPr>
          <a:xfrm>
            <a:off x="7410070" y="2493818"/>
            <a:ext cx="6275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33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4A46EB-9747-D4E5-DA68-45DE0F27222C}"/>
              </a:ext>
            </a:extLst>
          </p:cNvPr>
          <p:cNvSpPr txBox="1"/>
          <p:nvPr/>
        </p:nvSpPr>
        <p:spPr>
          <a:xfrm>
            <a:off x="4203398" y="615143"/>
            <a:ext cx="37852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Part 2 – Desired 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9B329B-0A68-1E48-67EE-033680E20810}"/>
              </a:ext>
            </a:extLst>
          </p:cNvPr>
          <p:cNvSpPr txBox="1"/>
          <p:nvPr/>
        </p:nvSpPr>
        <p:spPr>
          <a:xfrm>
            <a:off x="3512205" y="1419079"/>
            <a:ext cx="5278582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// </a:t>
            </a:r>
            <a:r>
              <a:rPr lang="en-US" sz="1400">
                <a:solidFill>
                  <a:schemeClr val="bg1"/>
                </a:solidFill>
                <a:latin typeface="Courier New" panose="02070309020205020404" pitchFamily="49" charset="0"/>
              </a:rPr>
              <a:t>signup.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json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"email": "john@test.com",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location_id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": 1,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paid_amount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": 20,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"product": "early-bird",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"user": {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"email": "john@test.com",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rgbClr val="FFC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": "John",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rgbClr val="FFC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": "Do",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"zip": 90210,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"state": "CA"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},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"geo": {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 "point": "POINT (12.1 14.5)"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},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"</a:t>
            </a:r>
            <a:r>
              <a:rPr lang="en-US" sz="1400" dirty="0" err="1">
                <a:solidFill>
                  <a:srgbClr val="FFC000"/>
                </a:solidFill>
                <a:latin typeface="Courier New" panose="02070309020205020404" pitchFamily="49" charset="0"/>
              </a:rPr>
              <a:t>member_type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": {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 "</a:t>
            </a:r>
            <a:r>
              <a:rPr lang="en-US" sz="1400" dirty="0" err="1">
                <a:solidFill>
                  <a:srgbClr val="FFC000"/>
                </a:solidFill>
                <a:latin typeface="Courier New" panose="02070309020205020404" pitchFamily="49" charset="0"/>
              </a:rPr>
              <a:t>member_type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": "premium"</a:t>
            </a:r>
          </a:p>
          <a:p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}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85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236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Lai</dc:creator>
  <cp:lastModifiedBy>John Lai</cp:lastModifiedBy>
  <cp:revision>22</cp:revision>
  <dcterms:created xsi:type="dcterms:W3CDTF">2023-01-25T16:26:42Z</dcterms:created>
  <dcterms:modified xsi:type="dcterms:W3CDTF">2023-01-25T20:10:47Z</dcterms:modified>
</cp:coreProperties>
</file>