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91" r:id="rId4"/>
    <p:sldId id="293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89A84-B49D-4BBC-B2F1-D40A0CCB7390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CEA4-E0DA-4FC9-99DD-A233B7A97D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9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8CEA4-E0DA-4FC9-99DD-A233B7A97D4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0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5CB60-FB0A-403A-91FD-DF5748EDA5EB}"/>
              </a:ext>
            </a:extLst>
          </p:cNvPr>
          <p:cNvSpPr/>
          <p:nvPr userDrawn="1"/>
        </p:nvSpPr>
        <p:spPr>
          <a:xfrm rot="21218795">
            <a:off x="-672991" y="-975245"/>
            <a:ext cx="13389780" cy="714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CE31-AD62-469C-9110-8E96C9C7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FF72-6DAF-4C56-A13D-0A4DF93F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B1695-0AF0-4DA9-93B3-20B718170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34F32-096E-4FDF-A808-EDD94315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A16B-D53F-4565-979F-893BC726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6028-FFDA-4282-B84F-C098B663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5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896A-1B1F-4FC9-AC87-86660645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42102-65D5-4D55-999D-19DE93C9E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75529-7DEA-49F9-B94B-28CE00CC8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B16B-9289-4577-8B9B-AB045E3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2604F-E31D-42CF-B27C-85ED941B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E62E4-22BA-4915-824E-FADC9204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49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3E-5EC4-40CB-BA5C-36998F3D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95A1C-43F5-4197-B17E-28D22039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F8F-3FA6-439E-BA84-031FA89C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6F9D-C622-45C8-AFD1-07C28F58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16A4C-033D-40E4-BE05-2E61CA5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21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E550A-2E3B-4C21-B75E-8E3173D9D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3A88-42A2-4DE8-8ADE-942372C7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4D4C-EFBE-4BE4-94D8-C404BE62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3A2E-A4CE-4976-AA36-192DFD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2309-A205-41CC-96A0-55126075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38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F54D5-0817-4EBA-9668-66DE4BDB6313}"/>
              </a:ext>
            </a:extLst>
          </p:cNvPr>
          <p:cNvSpPr/>
          <p:nvPr userDrawn="1"/>
        </p:nvSpPr>
        <p:spPr>
          <a:xfrm>
            <a:off x="0" y="0"/>
            <a:ext cx="12192000" cy="667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75FB3C7-3589-4FA2-84AA-583D182F93AC}"/>
              </a:ext>
            </a:extLst>
          </p:cNvPr>
          <p:cNvSpPr/>
          <p:nvPr userDrawn="1"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8B14A-0CD6-402B-861A-80F078BF88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15C-61FD-441A-8048-BFE9225C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AF218-2CD2-451F-9D68-89FE1FC58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750F-5DCB-4EB6-ADFD-BDA21A1E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05AC-4B6C-46E6-B24F-32C26FAF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1B9F-E3B9-4C59-9642-A7041066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24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AA9F-6379-4102-916C-B4E5EB63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7894-740D-4D4A-9783-B795E7000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399EA-AE51-4652-B5B7-62C76905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37AF-F548-45E0-93F4-8C006D37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92F24-4376-4ED2-A821-789BEE92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16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828-624F-4C21-8AFE-B8318095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6A4D-28C5-4AA1-8B67-C60471789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18A29-FB06-4CD7-ABEA-9EC6A78A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6910-D7BF-425B-91E4-0FD2742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456A-965A-45FA-8AAA-B6EFA0F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9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60F-DAC5-4226-A9C8-22FE76A7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0CDA-3738-44F4-AB87-C27F7B747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A636-62D6-44DF-9A3D-AB5948E20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1C0D6-B7A3-4032-B25F-C12BE112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0612-68C2-4640-B527-18E64251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E6BC-09D2-4EBE-82F5-9EAE97F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47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379B-8737-4E19-9EB5-F90B794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9F9E-823B-4648-A988-20CC11FA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BD13-C49D-4495-96FD-86671E95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AEA6F-18D8-4A54-B28A-90C7EE23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0B04D-CE82-4402-ABDD-755BEFC95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4652-56A4-406F-8422-594BC2F0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EDF03-EF43-4B7E-8496-794286F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EAAD3-B806-4834-A559-A1FD487C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7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18E-375E-4860-80F6-FB1EFFCB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8AD27-3442-4851-8DB1-1E24DCBB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26788-30AE-442F-9CC3-853BE6D8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509D2-12CD-49A1-BB1F-8301BF8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9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F0DD-8847-4429-B8BA-5705CF6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8266E-DB6F-4B90-97CB-73B9332F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E981-125D-4123-AE57-0A84A453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70951-8767-4618-94EA-79A1CF59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6EBC-85E6-41C6-A216-0D91192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FDF9-FA59-4ABD-870F-E950B0798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7E3B2-F749-45FE-9390-A42869309754}" type="datetimeFigureOut">
              <a:rPr lang="en-CA" smtClean="0"/>
              <a:t>2023-07-03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283A-3F3F-4025-9537-9624E5D97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D0E6-0F98-450A-B197-D38BAFBA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FECF-B6B9-4F23-AE95-646D0E5E90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7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C013-BF0E-4F65-B9BE-D3CC43AEC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000">
                <a:solidFill>
                  <a:schemeClr val="bg1"/>
                </a:solidFill>
                <a:latin typeface="Proxima Nova Bl" panose="02000506030000020004" pitchFamily="50" charset="0"/>
              </a:rPr>
              <a:t>OPENING </a:t>
            </a:r>
            <a:r>
              <a:rPr lang="en-CA" sz="5000" dirty="0">
                <a:solidFill>
                  <a:srgbClr val="FF0000"/>
                </a:solidFill>
                <a:latin typeface="Proxima Nova Bl" panose="02000506030000020004" pitchFamily="50" charset="0"/>
              </a:rPr>
              <a:t>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2338D-F093-4C67-A71E-4BAB4A3B9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16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Introduction to Full Stack 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D8E8B-0DDD-4761-A485-3113DCAA3C7E}"/>
              </a:ext>
            </a:extLst>
          </p:cNvPr>
          <p:cNvSpPr/>
          <p:nvPr/>
        </p:nvSpPr>
        <p:spPr>
          <a:xfrm>
            <a:off x="5696527" y="4202546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1409929-C13E-4095-BE4F-BED0C67774BE}"/>
              </a:ext>
            </a:extLst>
          </p:cNvPr>
          <p:cNvSpPr/>
          <p:nvPr/>
        </p:nvSpPr>
        <p:spPr>
          <a:xfrm rot="5400000">
            <a:off x="34601" y="-34601"/>
            <a:ext cx="2098962" cy="2168165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96120-4856-4DC1-8986-05E70AF3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6" y="181146"/>
            <a:ext cx="1271611" cy="74267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C869EE8-5BBE-4A3E-8307-7455F1E32DE4}"/>
              </a:ext>
            </a:extLst>
          </p:cNvPr>
          <p:cNvSpPr txBox="1">
            <a:spLocks/>
          </p:cNvSpPr>
          <p:nvPr/>
        </p:nvSpPr>
        <p:spPr>
          <a:xfrm>
            <a:off x="1523999" y="6267652"/>
            <a:ext cx="9144000" cy="77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200" dirty="0">
                <a:solidFill>
                  <a:schemeClr val="bg1">
                    <a:lumMod val="65000"/>
                  </a:schemeClr>
                </a:solidFill>
                <a:latin typeface="Museo Slab 100" panose="02000000000000000000" pitchFamily="50" charset="0"/>
              </a:rPr>
              <a:t>https://evermight.com</a:t>
            </a:r>
          </a:p>
        </p:txBody>
      </p:sp>
    </p:spTree>
    <p:extLst>
      <p:ext uri="{BB962C8B-B14F-4D97-AF65-F5344CB8AC3E}">
        <p14:creationId xmlns:p14="http://schemas.microsoft.com/office/powerpoint/2010/main" val="682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6497E-08E3-42E3-B95C-DE59A20F68FB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3631-133A-4901-BC13-5DF81E89F1CF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CODING IS EASY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D340E-FFD3-41FF-90B6-A2C3B08DF173}"/>
              </a:ext>
            </a:extLst>
          </p:cNvPr>
          <p:cNvSpPr txBox="1"/>
          <p:nvPr/>
        </p:nvSpPr>
        <p:spPr>
          <a:xfrm>
            <a:off x="1750167" y="2906126"/>
            <a:ext cx="9319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Coding/Programming/Software Development</a:t>
            </a:r>
            <a:b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one of the simplest things you can learn.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as easy as learning </a:t>
            </a:r>
            <a:r>
              <a:rPr lang="en-CA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Chess.</a:t>
            </a:r>
          </a:p>
        </p:txBody>
      </p:sp>
    </p:spTree>
    <p:extLst>
      <p:ext uri="{BB962C8B-B14F-4D97-AF65-F5344CB8AC3E}">
        <p14:creationId xmlns:p14="http://schemas.microsoft.com/office/powerpoint/2010/main" val="286506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EASY!!!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7BF81A1-9256-0CB5-B06A-01F06C9C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80" y="3371559"/>
            <a:ext cx="4905031" cy="15980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88025F8-9F42-2BAD-7055-95397041E6CA}"/>
              </a:ext>
            </a:extLst>
          </p:cNvPr>
          <p:cNvSpPr txBox="1"/>
          <p:nvPr/>
        </p:nvSpPr>
        <p:spPr>
          <a:xfrm>
            <a:off x="1165131" y="2331735"/>
            <a:ext cx="446832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CHESS</a:t>
            </a:r>
          </a:p>
          <a:p>
            <a:endParaRPr lang="en-US" sz="500" b="1" dirty="0"/>
          </a:p>
          <a:p>
            <a:pPr marL="342900" indent="-342900">
              <a:buAutoNum type="arabicPeriod"/>
            </a:pPr>
            <a:r>
              <a:rPr lang="en-US" sz="1500" dirty="0"/>
              <a:t>Memorize movements for 6 different pieces.</a:t>
            </a:r>
          </a:p>
          <a:p>
            <a:pPr marL="342900" indent="-342900">
              <a:buAutoNum type="arabicPeriod"/>
            </a:pPr>
            <a:r>
              <a:rPr lang="en-US" sz="1500" dirty="0"/>
              <a:t>Capture your opponent’s king.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943EA-BE21-FC08-5820-21EFFE1ACAC5}"/>
              </a:ext>
            </a:extLst>
          </p:cNvPr>
          <p:cNvSpPr txBox="1"/>
          <p:nvPr/>
        </p:nvSpPr>
        <p:spPr>
          <a:xfrm>
            <a:off x="6652435" y="2331734"/>
            <a:ext cx="39774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CODING</a:t>
            </a:r>
            <a:r>
              <a:rPr lang="en-US" sz="2200" dirty="0"/>
              <a:t> </a:t>
            </a:r>
            <a:r>
              <a:rPr lang="en-US" sz="1200" dirty="0"/>
              <a:t>(procedural)</a:t>
            </a:r>
            <a:br>
              <a:rPr lang="en-US" sz="1500" dirty="0"/>
            </a:br>
            <a:endParaRPr lang="en-US" sz="500" dirty="0"/>
          </a:p>
          <a:p>
            <a:pPr marL="342900" indent="-342900">
              <a:buAutoNum type="arabicPeriod"/>
            </a:pPr>
            <a:r>
              <a:rPr lang="en-US" sz="1500" dirty="0"/>
              <a:t>Memorize 5 different concepts.</a:t>
            </a:r>
          </a:p>
          <a:p>
            <a:pPr marL="342900" indent="-342900">
              <a:buAutoNum type="arabicPeriod"/>
            </a:pPr>
            <a:r>
              <a:rPr lang="en-US" sz="1500" dirty="0"/>
              <a:t>Instruct the computer to 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AE93-4B18-C56E-7878-D4C7911DDADC}"/>
              </a:ext>
            </a:extLst>
          </p:cNvPr>
          <p:cNvSpPr txBox="1"/>
          <p:nvPr/>
        </p:nvSpPr>
        <p:spPr>
          <a:xfrm>
            <a:off x="6652435" y="3542922"/>
            <a:ext cx="18275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95FF5-0071-82E7-4E65-851D3A1EC406}"/>
              </a:ext>
            </a:extLst>
          </p:cNvPr>
          <p:cNvSpPr txBox="1"/>
          <p:nvPr/>
        </p:nvSpPr>
        <p:spPr>
          <a:xfrm>
            <a:off x="8641167" y="3539198"/>
            <a:ext cx="164562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Conditionals</a:t>
            </a: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227758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91A72-B57F-BDC7-4A5F-947DDDC1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977206"/>
            <a:ext cx="3539284" cy="28441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EASY!!!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8025F8-9F42-2BAD-7055-95397041E6CA}"/>
              </a:ext>
            </a:extLst>
          </p:cNvPr>
          <p:cNvSpPr txBox="1"/>
          <p:nvPr/>
        </p:nvSpPr>
        <p:spPr>
          <a:xfrm>
            <a:off x="1562100" y="4924404"/>
            <a:ext cx="32429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Can you beat a toddler who’s playing chess for the first time?</a:t>
            </a:r>
            <a:br>
              <a:rPr lang="en-US" sz="1500" dirty="0"/>
            </a:br>
            <a:br>
              <a:rPr lang="en-US" sz="1500" dirty="0"/>
            </a:br>
            <a:r>
              <a:rPr lang="en-US" dirty="0">
                <a:solidFill>
                  <a:srgbClr val="FF0000"/>
                </a:solidFill>
                <a:latin typeface="Proxima Nova Bl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EASY!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8E06A-EADA-B3A7-4C24-D16685C3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67" y="2642682"/>
            <a:ext cx="1396302" cy="13160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CDB57C-BDF3-23E0-3754-E97ABA7C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332" y="2615206"/>
            <a:ext cx="1108940" cy="110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EE4B5F-1DAF-C70F-C10D-5C7EA38AE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081" y="2432213"/>
            <a:ext cx="1026782" cy="1466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EDFB07-299E-D93F-B7A8-723DAC66679C}"/>
              </a:ext>
            </a:extLst>
          </p:cNvPr>
          <p:cNvSpPr txBox="1"/>
          <p:nvPr/>
        </p:nvSpPr>
        <p:spPr>
          <a:xfrm flipH="1">
            <a:off x="7333235" y="2653979"/>
            <a:ext cx="268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8980C-8E8A-29DB-9DD9-163182FD9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6264" y="2750389"/>
            <a:ext cx="569891" cy="628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2D3BC-28C7-EF99-74C0-2DFBF6EDF8BD}"/>
              </a:ext>
            </a:extLst>
          </p:cNvPr>
          <p:cNvSpPr txBox="1"/>
          <p:nvPr/>
        </p:nvSpPr>
        <p:spPr>
          <a:xfrm flipH="1">
            <a:off x="9004872" y="2642682"/>
            <a:ext cx="2680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FC867-805A-B1CE-344C-D2400089A1AE}"/>
              </a:ext>
            </a:extLst>
          </p:cNvPr>
          <p:cNvSpPr txBox="1"/>
          <p:nvPr/>
        </p:nvSpPr>
        <p:spPr>
          <a:xfrm>
            <a:off x="6332434" y="4821400"/>
            <a:ext cx="45896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Given $50B USD and unlimited time, can you build a software that shows “Under Construction”?</a:t>
            </a:r>
            <a:br>
              <a:rPr lang="en-US" sz="1500" dirty="0"/>
            </a:br>
            <a:br>
              <a:rPr lang="en-US" sz="1500" dirty="0"/>
            </a:br>
            <a:r>
              <a:rPr lang="en-US" dirty="0">
                <a:solidFill>
                  <a:srgbClr val="FF0000"/>
                </a:solidFill>
                <a:latin typeface="Proxima Nova Bl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EASY!</a:t>
            </a:r>
          </a:p>
        </p:txBody>
      </p:sp>
    </p:spTree>
    <p:extLst>
      <p:ext uri="{BB962C8B-B14F-4D97-AF65-F5344CB8AC3E}">
        <p14:creationId xmlns:p14="http://schemas.microsoft.com/office/powerpoint/2010/main" val="321251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NOT SO EASY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E19FA-54BB-8255-0861-8CD60CF3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17" y="2079381"/>
            <a:ext cx="2404330" cy="3110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AC653-E900-9A67-3325-AD365B0A9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502" y="2079381"/>
            <a:ext cx="2404330" cy="3083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844DF8-7015-40F8-7709-04D1333BD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62" y="2079381"/>
            <a:ext cx="2104028" cy="3144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6999AE-F024-B63D-DF70-C50622893003}"/>
              </a:ext>
            </a:extLst>
          </p:cNvPr>
          <p:cNvSpPr txBox="1"/>
          <p:nvPr/>
        </p:nvSpPr>
        <p:spPr>
          <a:xfrm>
            <a:off x="1019906" y="5571291"/>
            <a:ext cx="1031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 only 1 day’s worth of chess experience, can you beat any of the above?</a:t>
            </a:r>
          </a:p>
        </p:txBody>
      </p:sp>
    </p:spTree>
    <p:extLst>
      <p:ext uri="{BB962C8B-B14F-4D97-AF65-F5344CB8AC3E}">
        <p14:creationId xmlns:p14="http://schemas.microsoft.com/office/powerpoint/2010/main" val="366038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48BDB9C-1AE7-9FA1-13CA-9ED16821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62" y="2315169"/>
            <a:ext cx="2218028" cy="20905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1D4FC-72AC-4288-A1F9-5AFBCCADBA59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NOT SO 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5907E-3CD9-2A19-6B0A-D555ADE6D358}"/>
              </a:ext>
            </a:extLst>
          </p:cNvPr>
          <p:cNvSpPr txBox="1"/>
          <p:nvPr/>
        </p:nvSpPr>
        <p:spPr>
          <a:xfrm flipH="1">
            <a:off x="4408370" y="2731403"/>
            <a:ext cx="647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5D752-7C21-3D98-BD37-6BDD8C208DE8}"/>
              </a:ext>
            </a:extLst>
          </p:cNvPr>
          <p:cNvSpPr txBox="1"/>
          <p:nvPr/>
        </p:nvSpPr>
        <p:spPr>
          <a:xfrm flipH="1">
            <a:off x="6967080" y="2713819"/>
            <a:ext cx="6478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1862B-3F1A-BF5B-2414-C0BCB6C9DDA6}"/>
              </a:ext>
            </a:extLst>
          </p:cNvPr>
          <p:cNvSpPr txBox="1"/>
          <p:nvPr/>
        </p:nvSpPr>
        <p:spPr>
          <a:xfrm>
            <a:off x="1448879" y="4604138"/>
            <a:ext cx="9294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given a software that does forex trading.  You have 1 month to customize it for use as DNA analysis platform.  You also need to prepare for a possible pivot for system to be used as a missile guidance system.  Your company is on verge of bankruptcy so you can not afford to go over the budget of $20k USD.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6B605-D8CB-0BB5-D1FC-EDA60C23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668" y="2383036"/>
            <a:ext cx="1424212" cy="1888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E2D97-D8F7-E859-32E9-6BB24D85A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58" y="1785927"/>
            <a:ext cx="2028825" cy="27527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D6DF92-F7CB-1875-3E1C-E642D3983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231" y="3042048"/>
            <a:ext cx="714008" cy="6161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F3A39F-5F71-5D0C-C556-E533EC2B6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3306" y="2740483"/>
            <a:ext cx="735141" cy="7496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A928A2-32D3-BA6A-0C55-C287440CC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824" y="2466083"/>
            <a:ext cx="581738" cy="53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8FC1E-1CC2-4F01-AA66-E1157242C333}"/>
              </a:ext>
            </a:extLst>
          </p:cNvPr>
          <p:cNvSpPr/>
          <p:nvPr/>
        </p:nvSpPr>
        <p:spPr>
          <a:xfrm>
            <a:off x="5633456" y="1730825"/>
            <a:ext cx="798945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F67D3-21CE-808E-9324-CABAE09B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86"/>
          <a:stretch/>
        </p:blipFill>
        <p:spPr>
          <a:xfrm>
            <a:off x="3145593" y="2052971"/>
            <a:ext cx="1297820" cy="249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2E18AF-8144-25EF-7B98-D1B3019B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11" y="2281585"/>
            <a:ext cx="1966913" cy="1810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14785-5A56-56CB-6846-EABE8153916C}"/>
              </a:ext>
            </a:extLst>
          </p:cNvPr>
          <p:cNvSpPr txBox="1"/>
          <p:nvPr/>
        </p:nvSpPr>
        <p:spPr>
          <a:xfrm>
            <a:off x="1472861" y="4596709"/>
            <a:ext cx="906032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Using your experience, you gauge your circumstances and decide what position to take that to leave you in </a:t>
            </a:r>
            <a:r>
              <a:rPr lang="en-US" sz="1500"/>
              <a:t>a better </a:t>
            </a:r>
            <a:r>
              <a:rPr lang="en-US" sz="1500" dirty="0"/>
              <a:t>position to capitalize on the future.</a:t>
            </a:r>
            <a:br>
              <a:rPr lang="en-US" sz="1500" dirty="0"/>
            </a:br>
            <a:br>
              <a:rPr lang="en-US" sz="1500" dirty="0"/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Good chess players predict what their opponents will do.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Good developers predict what the business will do.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A4941-8D0D-9B61-B42E-5745036A5653}"/>
              </a:ext>
            </a:extLst>
          </p:cNvPr>
          <p:cNvSpPr txBox="1"/>
          <p:nvPr/>
        </p:nvSpPr>
        <p:spPr>
          <a:xfrm>
            <a:off x="1750167" y="913721"/>
            <a:ext cx="85434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500" dirty="0">
                <a:latin typeface="Proxima Nova Bl" panose="02000506030000020004" pitchFamily="50" charset="0"/>
              </a:rPr>
              <a:t>TO BE GOOD</a:t>
            </a:r>
          </a:p>
        </p:txBody>
      </p:sp>
    </p:spTree>
    <p:extLst>
      <p:ext uri="{BB962C8B-B14F-4D97-AF65-F5344CB8AC3E}">
        <p14:creationId xmlns:p14="http://schemas.microsoft.com/office/powerpoint/2010/main" val="32692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272</Words>
  <Application>Microsoft Office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Museo Slab 100</vt:lpstr>
      <vt:lpstr>Open Sans</vt:lpstr>
      <vt:lpstr>Proxima Nova Bl</vt:lpstr>
      <vt:lpstr>Office Theme</vt:lpstr>
      <vt:lpstr>OPENING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EVERMIGHT ACADEMY</dc:title>
  <dc:creator>John Lai</dc:creator>
  <cp:lastModifiedBy>John Lai</cp:lastModifiedBy>
  <cp:revision>232</cp:revision>
  <dcterms:created xsi:type="dcterms:W3CDTF">2019-09-29T03:39:00Z</dcterms:created>
  <dcterms:modified xsi:type="dcterms:W3CDTF">2023-07-03T19:45:34Z</dcterms:modified>
</cp:coreProperties>
</file>