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91" r:id="rId4"/>
    <p:sldId id="293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>
                <a:solidFill>
                  <a:schemeClr val="bg1"/>
                </a:solidFill>
                <a:latin typeface="Proxima Nova Bl" panose="02000506030000020004" pitchFamily="50" charset="0"/>
              </a:rPr>
              <a:t>OPENING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Introduction to Website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 IS EASY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750167" y="2906126"/>
            <a:ext cx="9319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Coding/Programming/Software Development</a:t>
            </a:r>
            <a:b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one of the simplest things you can learn.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as easy as learning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Chess.</a:t>
            </a: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EASY!!!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7BF81A1-9256-0CB5-B06A-01F06C9C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0" y="3371559"/>
            <a:ext cx="4905031" cy="15980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8025F8-9F42-2BAD-7055-95397041E6CA}"/>
              </a:ext>
            </a:extLst>
          </p:cNvPr>
          <p:cNvSpPr txBox="1"/>
          <p:nvPr/>
        </p:nvSpPr>
        <p:spPr>
          <a:xfrm>
            <a:off x="1165131" y="2331735"/>
            <a:ext cx="44683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CHESS</a:t>
            </a:r>
          </a:p>
          <a:p>
            <a:endParaRPr lang="en-US" sz="500" b="1" dirty="0"/>
          </a:p>
          <a:p>
            <a:pPr marL="342900" indent="-342900">
              <a:buAutoNum type="arabicPeriod"/>
            </a:pPr>
            <a:r>
              <a:rPr lang="en-US" sz="1500" dirty="0"/>
              <a:t>Memorize movements for 6 different pieces.</a:t>
            </a:r>
          </a:p>
          <a:p>
            <a:pPr marL="342900" indent="-342900">
              <a:buAutoNum type="arabicPeriod"/>
            </a:pPr>
            <a:r>
              <a:rPr lang="en-US" sz="1500" dirty="0"/>
              <a:t>Capture your opponent’s 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943EA-BE21-FC08-5820-21EFFE1ACAC5}"/>
              </a:ext>
            </a:extLst>
          </p:cNvPr>
          <p:cNvSpPr txBox="1"/>
          <p:nvPr/>
        </p:nvSpPr>
        <p:spPr>
          <a:xfrm>
            <a:off x="6652435" y="2331734"/>
            <a:ext cx="39774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CODING</a:t>
            </a:r>
            <a:r>
              <a:rPr lang="en-US" sz="2200" dirty="0"/>
              <a:t> </a:t>
            </a:r>
            <a:r>
              <a:rPr lang="en-US" sz="1200" dirty="0"/>
              <a:t>(procedural)</a:t>
            </a:r>
            <a:br>
              <a:rPr lang="en-US" sz="1500" dirty="0"/>
            </a:br>
            <a:endParaRPr lang="en-US" sz="500" dirty="0"/>
          </a:p>
          <a:p>
            <a:pPr marL="342900" indent="-342900">
              <a:buAutoNum type="arabicPeriod"/>
            </a:pPr>
            <a:r>
              <a:rPr lang="en-US" sz="1500" dirty="0"/>
              <a:t>Memorize 5 different concepts.</a:t>
            </a:r>
          </a:p>
          <a:p>
            <a:pPr marL="342900" indent="-342900">
              <a:buAutoNum type="arabicPeriod"/>
            </a:pPr>
            <a:r>
              <a:rPr lang="en-US" sz="1500" dirty="0"/>
              <a:t>Instruct the computer to 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AE93-4B18-C56E-7878-D4C7911DDADC}"/>
              </a:ext>
            </a:extLst>
          </p:cNvPr>
          <p:cNvSpPr txBox="1"/>
          <p:nvPr/>
        </p:nvSpPr>
        <p:spPr>
          <a:xfrm>
            <a:off x="6652435" y="3542922"/>
            <a:ext cx="18275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95FF5-0071-82E7-4E65-851D3A1EC406}"/>
              </a:ext>
            </a:extLst>
          </p:cNvPr>
          <p:cNvSpPr txBox="1"/>
          <p:nvPr/>
        </p:nvSpPr>
        <p:spPr>
          <a:xfrm>
            <a:off x="8641167" y="3539198"/>
            <a:ext cx="16456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7758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91A72-B57F-BDC7-4A5F-947DDDC1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77206"/>
            <a:ext cx="3539284" cy="2844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EASY!!!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8025F8-9F42-2BAD-7055-95397041E6CA}"/>
              </a:ext>
            </a:extLst>
          </p:cNvPr>
          <p:cNvSpPr txBox="1"/>
          <p:nvPr/>
        </p:nvSpPr>
        <p:spPr>
          <a:xfrm>
            <a:off x="1562100" y="4924404"/>
            <a:ext cx="32429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Can you beat a toddler who’s playing chess for the first time?</a:t>
            </a:r>
            <a:br>
              <a:rPr lang="en-US" sz="1500" dirty="0"/>
            </a:br>
            <a:br>
              <a:rPr lang="en-US" sz="1500" dirty="0"/>
            </a:br>
            <a:r>
              <a:rPr lang="en-US" dirty="0">
                <a:solidFill>
                  <a:srgbClr val="FF0000"/>
                </a:solidFill>
                <a:latin typeface="Proxima Nova Bl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8E06A-EADA-B3A7-4C24-D16685C3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67" y="2642682"/>
            <a:ext cx="1396302" cy="131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DB57C-BDF3-23E0-3754-E97ABA7C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332" y="2615206"/>
            <a:ext cx="1108940" cy="110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E4B5F-1DAF-C70F-C10D-5C7EA38AE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081" y="2432213"/>
            <a:ext cx="1026782" cy="1466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DFB07-299E-D93F-B7A8-723DAC66679C}"/>
              </a:ext>
            </a:extLst>
          </p:cNvPr>
          <p:cNvSpPr txBox="1"/>
          <p:nvPr/>
        </p:nvSpPr>
        <p:spPr>
          <a:xfrm flipH="1">
            <a:off x="7333235" y="2653979"/>
            <a:ext cx="268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8980C-8E8A-29DB-9DD9-163182FD9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264" y="2750389"/>
            <a:ext cx="569891" cy="628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2D3BC-28C7-EF99-74C0-2DFBF6EDF8BD}"/>
              </a:ext>
            </a:extLst>
          </p:cNvPr>
          <p:cNvSpPr txBox="1"/>
          <p:nvPr/>
        </p:nvSpPr>
        <p:spPr>
          <a:xfrm flipH="1">
            <a:off x="9004872" y="2642682"/>
            <a:ext cx="268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FC867-805A-B1CE-344C-D2400089A1AE}"/>
              </a:ext>
            </a:extLst>
          </p:cNvPr>
          <p:cNvSpPr txBox="1"/>
          <p:nvPr/>
        </p:nvSpPr>
        <p:spPr>
          <a:xfrm>
            <a:off x="6332434" y="4821400"/>
            <a:ext cx="4589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Given $50B USD and unlimited time, can you build a software that shows “Under Construction”?</a:t>
            </a:r>
            <a:br>
              <a:rPr lang="en-US" sz="1500" dirty="0"/>
            </a:br>
            <a:br>
              <a:rPr lang="en-US" sz="1500" dirty="0"/>
            </a:br>
            <a:r>
              <a:rPr lang="en-US" dirty="0">
                <a:solidFill>
                  <a:srgbClr val="FF0000"/>
                </a:solidFill>
                <a:latin typeface="Proxima Nova Bl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321251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NOT SO EASY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19FA-54BB-8255-0861-8CD60CF3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17" y="2079381"/>
            <a:ext cx="2404330" cy="3110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AC653-E900-9A67-3325-AD365B0A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02" y="2079381"/>
            <a:ext cx="2404330" cy="3083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44DF8-7015-40F8-7709-04D1333BD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62" y="2079381"/>
            <a:ext cx="2104028" cy="3144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6999AE-F024-B63D-DF70-C50622893003}"/>
              </a:ext>
            </a:extLst>
          </p:cNvPr>
          <p:cNvSpPr txBox="1"/>
          <p:nvPr/>
        </p:nvSpPr>
        <p:spPr>
          <a:xfrm>
            <a:off x="1019906" y="5571291"/>
            <a:ext cx="1031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only 1 days worth of chess experience, can you beat any of the above?</a:t>
            </a:r>
          </a:p>
        </p:txBody>
      </p:sp>
    </p:spTree>
    <p:extLst>
      <p:ext uri="{BB962C8B-B14F-4D97-AF65-F5344CB8AC3E}">
        <p14:creationId xmlns:p14="http://schemas.microsoft.com/office/powerpoint/2010/main" val="366038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8BDB9C-1AE7-9FA1-13CA-9ED16821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62" y="2315169"/>
            <a:ext cx="2218028" cy="20905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NOT SO 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5907E-3CD9-2A19-6B0A-D555ADE6D358}"/>
              </a:ext>
            </a:extLst>
          </p:cNvPr>
          <p:cNvSpPr txBox="1"/>
          <p:nvPr/>
        </p:nvSpPr>
        <p:spPr>
          <a:xfrm flipH="1">
            <a:off x="4408370" y="2731403"/>
            <a:ext cx="647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5D752-7C21-3D98-BD37-6BDD8C208DE8}"/>
              </a:ext>
            </a:extLst>
          </p:cNvPr>
          <p:cNvSpPr txBox="1"/>
          <p:nvPr/>
        </p:nvSpPr>
        <p:spPr>
          <a:xfrm flipH="1">
            <a:off x="6967080" y="2713819"/>
            <a:ext cx="647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1862B-3F1A-BF5B-2414-C0BCB6C9DDA6}"/>
              </a:ext>
            </a:extLst>
          </p:cNvPr>
          <p:cNvSpPr txBox="1"/>
          <p:nvPr/>
        </p:nvSpPr>
        <p:spPr>
          <a:xfrm>
            <a:off x="1448879" y="4604138"/>
            <a:ext cx="9294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given a software that does forex trading.  You have 1 hour to customize it for use as DNA analysis platform.  You also need to prepare for a possible pivot for system to be used as a missile guidance system.  Your company is on verge of bankruptcy so you can not afford to go over the budget of $100 USD.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6B605-D8CB-0BB5-D1FC-EDA60C23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668" y="2383036"/>
            <a:ext cx="1424212" cy="1888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E2D97-D8F7-E859-32E9-6BB24D85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58" y="1785927"/>
            <a:ext cx="2028825" cy="2752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6DF92-F7CB-1875-3E1C-E642D3983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31" y="3042048"/>
            <a:ext cx="714008" cy="6161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F3A39F-5F71-5D0C-C556-E533EC2B6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306" y="2740483"/>
            <a:ext cx="735141" cy="7496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A928A2-32D3-BA6A-0C55-C287440CC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824" y="2466083"/>
            <a:ext cx="581738" cy="5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F67D3-21CE-808E-9324-CABAE09B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86"/>
          <a:stretch/>
        </p:blipFill>
        <p:spPr>
          <a:xfrm>
            <a:off x="3145593" y="2052971"/>
            <a:ext cx="1297820" cy="249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E18AF-8144-25EF-7B98-D1B3019B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11" y="2281585"/>
            <a:ext cx="1966913" cy="1810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14785-5A56-56CB-6846-EABE8153916C}"/>
              </a:ext>
            </a:extLst>
          </p:cNvPr>
          <p:cNvSpPr txBox="1"/>
          <p:nvPr/>
        </p:nvSpPr>
        <p:spPr>
          <a:xfrm>
            <a:off x="1472861" y="4596709"/>
            <a:ext cx="90603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Based on what you know about current circumstances, what stance can you afford to achieve such that it will leave you an effective position to capitalize on the future.</a:t>
            </a:r>
            <a:br>
              <a:rPr lang="en-US" sz="1500" dirty="0"/>
            </a:br>
            <a:br>
              <a:rPr lang="en-US" sz="1500" dirty="0"/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Good chess players predict what their opponents will do.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Good developers predict what </a:t>
            </a:r>
            <a:r>
              <a:rPr lang="en-US" sz="2000" b="1">
                <a:solidFill>
                  <a:srgbClr val="FF0000"/>
                </a:solidFill>
              </a:rPr>
              <a:t>the business leaders </a:t>
            </a:r>
            <a:r>
              <a:rPr lang="en-US" sz="2000" b="1" dirty="0">
                <a:solidFill>
                  <a:srgbClr val="FF0000"/>
                </a:solidFill>
              </a:rPr>
              <a:t>will do.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A4941-8D0D-9B61-B42E-5745036A5653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TO BE GOOD</a:t>
            </a:r>
          </a:p>
        </p:txBody>
      </p:sp>
    </p:spTree>
    <p:extLst>
      <p:ext uri="{BB962C8B-B14F-4D97-AF65-F5344CB8AC3E}">
        <p14:creationId xmlns:p14="http://schemas.microsoft.com/office/powerpoint/2010/main" val="3269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275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OPENING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224</cp:revision>
  <dcterms:created xsi:type="dcterms:W3CDTF">2019-09-29T03:39:00Z</dcterms:created>
  <dcterms:modified xsi:type="dcterms:W3CDTF">2023-06-17T12:44:55Z</dcterms:modified>
</cp:coreProperties>
</file>