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0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OPERATING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GUI,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932608" y="2279722"/>
            <a:ext cx="10629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 operating systems: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Windows, Mac,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and Mac known for offering nice </a:t>
            </a:r>
            <a:r>
              <a:rPr lang="en-CA" sz="22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 User Interface (GUI)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browse folders, delete files, use software to open files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Many various of Linux also offer a GUI.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GUI uses a lot of system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operating system without a GUI by using the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Let's you do the same things as the GUI, but you must type your commands.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SHELL COMMANDS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F28DAB-E62A-0488-8ACE-04F0E195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28230"/>
              </p:ext>
            </p:extLst>
          </p:nvPr>
        </p:nvGraphicFramePr>
        <p:xfrm>
          <a:off x="1193800" y="3018970"/>
          <a:ext cx="980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63">
                  <a:extLst>
                    <a:ext uri="{9D8B030D-6E8A-4147-A177-3AD203B41FA5}">
                      <a16:colId xmlns:a16="http://schemas.microsoft.com/office/drawing/2014/main" val="3680740306"/>
                    </a:ext>
                  </a:extLst>
                </a:gridCol>
                <a:gridCol w="3595339">
                  <a:extLst>
                    <a:ext uri="{9D8B030D-6E8A-4147-A177-3AD203B41FA5}">
                      <a16:colId xmlns:a16="http://schemas.microsoft.com/office/drawing/2014/main" val="1057993802"/>
                    </a:ext>
                  </a:extLst>
                </a:gridCol>
                <a:gridCol w="1230264">
                  <a:extLst>
                    <a:ext uri="{9D8B030D-6E8A-4147-A177-3AD203B41FA5}">
                      <a16:colId xmlns:a16="http://schemas.microsoft.com/office/drawing/2014/main" val="2656933548"/>
                    </a:ext>
                  </a:extLst>
                </a:gridCol>
                <a:gridCol w="3864534">
                  <a:extLst>
                    <a:ext uri="{9D8B030D-6E8A-4147-A177-3AD203B41FA5}">
                      <a16:colId xmlns:a16="http://schemas.microsoft.com/office/drawing/2014/main" val="149783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List all files and directories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Remove &lt;filename&gt;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41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ls -</a:t>
                      </a:r>
                      <a:r>
                        <a:rPr lang="en-US" sz="1800" b="1" i="0" baseline="0" dirty="0" err="1">
                          <a:solidFill>
                            <a:schemeClr val="tx1"/>
                          </a:solidFill>
                        </a:rPr>
                        <a:t>alh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with hidden, list, human readable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 err="1">
                          <a:solidFill>
                            <a:schemeClr val="tx1"/>
                          </a:solidFill>
                        </a:rPr>
                        <a:t>rmdir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Remove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name&gt;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3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 err="1">
                          <a:solidFill>
                            <a:schemeClr val="tx1"/>
                          </a:solidFill>
                        </a:rPr>
                        <a:t>pwd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Present working directory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rm –rf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Remove recursively and force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0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Change directory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mv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Move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1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cp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Copy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Clear the screen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91266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&lt;program name&gt;   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Just type the program name to start it up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&lt;program name&gt;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Just type the program name to start it up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899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23B139-71FC-B731-1AF9-AE92C6CDD3C9}"/>
              </a:ext>
            </a:extLst>
          </p:cNvPr>
          <p:cNvSpPr txBox="1"/>
          <p:nvPr/>
        </p:nvSpPr>
        <p:spPr>
          <a:xfrm>
            <a:off x="1621039" y="2197702"/>
            <a:ext cx="87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Commonly used </a:t>
            </a:r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bash/shell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commands in </a:t>
            </a:r>
            <a:r>
              <a:rPr lang="en-CA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*nix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enviroments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972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191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OPERATING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192</cp:revision>
  <dcterms:created xsi:type="dcterms:W3CDTF">2019-09-29T03:39:00Z</dcterms:created>
  <dcterms:modified xsi:type="dcterms:W3CDTF">2023-06-24T15:11:14Z</dcterms:modified>
</cp:coreProperties>
</file>