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B942-7139-5318-1955-D166785BC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9DBE3-93FA-6237-F7B5-FFE9560E3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D142-5CA9-4629-8AEA-351BB227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1C7-9984-4064-8A42-DC6459F4664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5BE0-FCE3-95AB-DE9A-9FECC75F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01F3-3157-D0CF-E8D0-E534BCE4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5BC-5EE9-406D-8A5B-1C11A597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9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07AB-3540-80D4-C401-6302C5DF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35CA8-4775-E3A6-C486-3A6E5B3C4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A95D-4540-56C6-F05D-E3FBEAB3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1C7-9984-4064-8A42-DC6459F4664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0FC64-3B3B-5C2C-BA12-5C311FBC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65A3-0515-A522-B573-3C47D2D7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5BC-5EE9-406D-8A5B-1C11A597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22160-EA7F-1B80-1341-048B385E3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90356-93ED-31DD-5FA1-71024B495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6044-A790-1F08-6F88-5866B458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1C7-9984-4064-8A42-DC6459F4664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ED925-2227-0458-00AE-8819906C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BFA8-8288-F517-549D-1CF0F392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5BC-5EE9-406D-8A5B-1C11A597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4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1245-7CC7-22DB-8641-CCBC0843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013D-8CAC-33DF-863D-3C2B7F89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93814-BEAA-DAC3-F611-DC098692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1C7-9984-4064-8A42-DC6459F4664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BF53-FD10-D2EB-5703-AEDD5C1C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B3A8A-0F38-7D9D-CEEC-18FEAEC3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5BC-5EE9-406D-8A5B-1C11A597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3306-F791-C426-AF31-AE34A498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962E9-CAC2-ADA1-EBDE-A8B6B69E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8B1BF-CD04-F289-8661-31B7483D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1C7-9984-4064-8A42-DC6459F4664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87856-578B-CE80-E953-64AA616A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AB23-7771-F7CA-54CB-CAF96BB0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5BC-5EE9-406D-8A5B-1C11A597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E25-66DC-7A47-A10C-3A7E3AD7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D46C-1666-8FE4-DE29-4555BB552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12A88-8B60-8FC4-18ED-638E44DF7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FE7CA-2A32-BC95-6BA4-B834BF10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1C7-9984-4064-8A42-DC6459F4664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9DB0F-C388-AB9E-D069-D1171843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98080-B7D9-DFCA-8000-C133602B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5BC-5EE9-406D-8A5B-1C11A597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D4C2-EC6F-69D3-9BAD-A79FB90E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D85CF-ADFF-A76C-7EC9-E2C0F65B2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58A0A-7CDF-09D0-0A34-86579DE23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C9F0A-07BA-01BD-C7D0-DD28D6D43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DDCF4-423A-E455-5FB0-9BDBA1C1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E1327-5193-B492-48F2-683D2434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1C7-9984-4064-8A42-DC6459F4664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4E8F0-6DBA-F1A9-0017-6E9944A8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749DD-2235-C24D-BF67-A901F6F3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5BC-5EE9-406D-8A5B-1C11A597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5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A337-6E22-7846-A971-76210D4A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FEA6B-DD74-562E-9F77-A39B2CCF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1C7-9984-4064-8A42-DC6459F4664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B9B52-993C-2555-1A1F-091E24A0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0B804-AB42-B9E8-1CB3-69207018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5BC-5EE9-406D-8A5B-1C11A597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B1D74-7FA1-FAA1-5904-9AB6B4CA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1C7-9984-4064-8A42-DC6459F4664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A1A92-4026-2724-CE8B-2E3E4407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69EA0-385C-2A0F-0B2D-0D251FEF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5BC-5EE9-406D-8A5B-1C11A597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B92D-BD96-6940-5755-5FDE284F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F43E-49D7-2B19-54F6-9DE32F53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3E1FB-289F-19EC-A4C0-A994FCC7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DFEA7-4363-06DC-6A90-C93F9798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1C7-9984-4064-8A42-DC6459F4664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98BA3-3EF2-D6CE-D75A-74E64F73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54B4D-403B-3274-C343-6B0718CD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5BC-5EE9-406D-8A5B-1C11A597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C48C-1E36-94CB-B03D-F0360CDB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8B415-5FFC-D8E9-6DCB-111FE0E7B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D86C4-8F71-66C4-1AC1-F55386599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BFBC5-FB15-DCAB-E2BC-F04FA83E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21C7-9984-4064-8A42-DC6459F4664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AB48-40C6-36AF-279C-34A7A3E0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7D7B8-664D-EB68-3039-7BE89388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5BC-5EE9-406D-8A5B-1C11A597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8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F6C56-932E-843C-8519-918106C9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728AB-21C7-8751-0D33-65B662FD6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9C33-E8BE-C16C-F74C-A10FC61CC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21C7-9984-4064-8A42-DC6459F46643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4C9F-07FA-5E51-5445-1004D6E77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D75F8-AFD4-B8BE-A04A-E5DF77F1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D5BC-5EE9-406D-8A5B-1C11A5979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BEA60-CA9B-7251-B423-5273B3831521}"/>
              </a:ext>
            </a:extLst>
          </p:cNvPr>
          <p:cNvSpPr/>
          <p:nvPr/>
        </p:nvSpPr>
        <p:spPr>
          <a:xfrm>
            <a:off x="1162013" y="1957686"/>
            <a:ext cx="3005847" cy="1283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98581-89FE-9A8B-C43B-BBC3251B4AED}"/>
              </a:ext>
            </a:extLst>
          </p:cNvPr>
          <p:cNvSpPr/>
          <p:nvPr/>
        </p:nvSpPr>
        <p:spPr>
          <a:xfrm>
            <a:off x="1162013" y="3469072"/>
            <a:ext cx="6682903" cy="2364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6A9900-9094-4D11-95EE-856FD6487279}"/>
              </a:ext>
            </a:extLst>
          </p:cNvPr>
          <p:cNvSpPr/>
          <p:nvPr/>
        </p:nvSpPr>
        <p:spPr>
          <a:xfrm>
            <a:off x="1351858" y="4966387"/>
            <a:ext cx="6253317" cy="614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MySQL / SQL Server / DB2 / PostgreSQL </a:t>
            </a:r>
            <a:r>
              <a:rPr lang="en-CA" sz="1200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AA08B1-DDD2-DCE3-734E-3F54F6F8A326}"/>
              </a:ext>
            </a:extLst>
          </p:cNvPr>
          <p:cNvSpPr/>
          <p:nvPr/>
        </p:nvSpPr>
        <p:spPr>
          <a:xfrm>
            <a:off x="1351858" y="4114358"/>
            <a:ext cx="6253317" cy="61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Middleware / Services / API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PHP / C# / C++ / Java / Ruby / Python </a:t>
            </a:r>
            <a:r>
              <a:rPr lang="en-CA" sz="1200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697A82-31B5-4E88-A74B-8424448B0032}"/>
              </a:ext>
            </a:extLst>
          </p:cNvPr>
          <p:cNvSpPr/>
          <p:nvPr/>
        </p:nvSpPr>
        <p:spPr>
          <a:xfrm>
            <a:off x="1413676" y="2371603"/>
            <a:ext cx="2514444" cy="728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Web Browser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HTML / CSS / JavaScript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AD801-ED94-E8B5-532D-D815E0EBB47C}"/>
              </a:ext>
            </a:extLst>
          </p:cNvPr>
          <p:cNvSpPr/>
          <p:nvPr/>
        </p:nvSpPr>
        <p:spPr>
          <a:xfrm>
            <a:off x="8351709" y="1469531"/>
            <a:ext cx="2514444" cy="728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iOS App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endParaRPr lang="en-CA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E3E32-301A-696B-663E-5492ED953A5B}"/>
              </a:ext>
            </a:extLst>
          </p:cNvPr>
          <p:cNvSpPr txBox="1"/>
          <p:nvPr/>
        </p:nvSpPr>
        <p:spPr>
          <a:xfrm>
            <a:off x="1376797" y="3579743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Backend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1FF8B-3678-DE94-8EB0-E91B76B064C9}"/>
              </a:ext>
            </a:extLst>
          </p:cNvPr>
          <p:cNvSpPr txBox="1"/>
          <p:nvPr/>
        </p:nvSpPr>
        <p:spPr>
          <a:xfrm>
            <a:off x="1413676" y="195768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Frontend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247A33-E201-04D2-B0D3-5B533CEED8CC}"/>
              </a:ext>
            </a:extLst>
          </p:cNvPr>
          <p:cNvSpPr txBox="1"/>
          <p:nvPr/>
        </p:nvSpPr>
        <p:spPr>
          <a:xfrm>
            <a:off x="3236701" y="407756"/>
            <a:ext cx="5306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Technical Layers of a Cloud Software (Simplified)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58CA4C-9651-5972-3979-7CF015C5F8A9}"/>
              </a:ext>
            </a:extLst>
          </p:cNvPr>
          <p:cNvSpPr/>
          <p:nvPr/>
        </p:nvSpPr>
        <p:spPr>
          <a:xfrm>
            <a:off x="8359440" y="2421392"/>
            <a:ext cx="2514444" cy="728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Android App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endParaRPr lang="en-CA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9F8064-9C38-76F4-1492-96110E165C3F}"/>
              </a:ext>
            </a:extLst>
          </p:cNvPr>
          <p:cNvSpPr/>
          <p:nvPr/>
        </p:nvSpPr>
        <p:spPr>
          <a:xfrm>
            <a:off x="4503464" y="2384843"/>
            <a:ext cx="1631329" cy="728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Windows Desktop App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endParaRPr lang="en-CA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18BEBD-05B3-8FE2-D4D9-0093E35ACF6C}"/>
              </a:ext>
            </a:extLst>
          </p:cNvPr>
          <p:cNvSpPr/>
          <p:nvPr/>
        </p:nvSpPr>
        <p:spPr>
          <a:xfrm>
            <a:off x="6367360" y="2384843"/>
            <a:ext cx="1477556" cy="728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Mac Desktop App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endParaRPr lang="en-CA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31BBD-B46F-E105-568D-713084FF085B}"/>
              </a:ext>
            </a:extLst>
          </p:cNvPr>
          <p:cNvSpPr/>
          <p:nvPr/>
        </p:nvSpPr>
        <p:spPr>
          <a:xfrm>
            <a:off x="8359440" y="3302231"/>
            <a:ext cx="2514444" cy="728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Kiosks at Malls</a:t>
            </a:r>
            <a:endParaRPr lang="en-CA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71C37A-E218-98D1-FDAC-F3A05C891723}"/>
              </a:ext>
            </a:extLst>
          </p:cNvPr>
          <p:cNvSpPr/>
          <p:nvPr/>
        </p:nvSpPr>
        <p:spPr>
          <a:xfrm>
            <a:off x="8359440" y="4217747"/>
            <a:ext cx="2514444" cy="728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Vacuum Cleaners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endParaRPr lang="en-CA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373138-D513-E702-FAB1-CC3B7B8654BB}"/>
              </a:ext>
            </a:extLst>
          </p:cNvPr>
          <p:cNvSpPr/>
          <p:nvPr/>
        </p:nvSpPr>
        <p:spPr>
          <a:xfrm>
            <a:off x="8351709" y="5104505"/>
            <a:ext cx="2514444" cy="728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…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endParaRPr lang="en-CA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A2CBC1-1CD2-4E1F-3802-2CD000C3DEF3}"/>
              </a:ext>
            </a:extLst>
          </p:cNvPr>
          <p:cNvSpPr/>
          <p:nvPr/>
        </p:nvSpPr>
        <p:spPr>
          <a:xfrm>
            <a:off x="4503464" y="1476478"/>
            <a:ext cx="1631329" cy="728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Windows Desktop App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endParaRPr lang="en-CA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2B52A-7CD8-004E-1D3B-42429054977A}"/>
              </a:ext>
            </a:extLst>
          </p:cNvPr>
          <p:cNvSpPr/>
          <p:nvPr/>
        </p:nvSpPr>
        <p:spPr>
          <a:xfrm>
            <a:off x="6367360" y="1476478"/>
            <a:ext cx="1477556" cy="728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Mac Desktop App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endParaRPr lang="en-CA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1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BEA60-CA9B-7251-B423-5273B3831521}"/>
              </a:ext>
            </a:extLst>
          </p:cNvPr>
          <p:cNvSpPr/>
          <p:nvPr/>
        </p:nvSpPr>
        <p:spPr>
          <a:xfrm>
            <a:off x="1162013" y="1957686"/>
            <a:ext cx="3005847" cy="1283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98581-89FE-9A8B-C43B-BBC3251B4AED}"/>
              </a:ext>
            </a:extLst>
          </p:cNvPr>
          <p:cNvSpPr/>
          <p:nvPr/>
        </p:nvSpPr>
        <p:spPr>
          <a:xfrm>
            <a:off x="1162013" y="3469072"/>
            <a:ext cx="6682903" cy="2364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6A9900-9094-4D11-95EE-856FD6487279}"/>
              </a:ext>
            </a:extLst>
          </p:cNvPr>
          <p:cNvSpPr/>
          <p:nvPr/>
        </p:nvSpPr>
        <p:spPr>
          <a:xfrm>
            <a:off x="1351858" y="4966387"/>
            <a:ext cx="6253317" cy="614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Database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MySQL / SQL Server / DB2 / PostgreSQL </a:t>
            </a:r>
            <a:r>
              <a:rPr lang="en-CA" sz="1200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AA08B1-DDD2-DCE3-734E-3F54F6F8A326}"/>
              </a:ext>
            </a:extLst>
          </p:cNvPr>
          <p:cNvSpPr/>
          <p:nvPr/>
        </p:nvSpPr>
        <p:spPr>
          <a:xfrm>
            <a:off x="1351858" y="4114358"/>
            <a:ext cx="6253317" cy="614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Middleware / Services / API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PHP / C# / C++ / Java / Ruby / Python </a:t>
            </a:r>
            <a:r>
              <a:rPr lang="en-CA" sz="1200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697A82-31B5-4E88-A74B-8424448B0032}"/>
              </a:ext>
            </a:extLst>
          </p:cNvPr>
          <p:cNvSpPr/>
          <p:nvPr/>
        </p:nvSpPr>
        <p:spPr>
          <a:xfrm>
            <a:off x="1413676" y="2371603"/>
            <a:ext cx="2514444" cy="728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Web Browser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sz="1200" dirty="0">
                <a:solidFill>
                  <a:schemeClr val="accent1">
                    <a:lumMod val="50000"/>
                  </a:schemeClr>
                </a:solidFill>
              </a:rPr>
              <a:t>HTML / CSS / JavaScript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E3E32-301A-696B-663E-5492ED953A5B}"/>
              </a:ext>
            </a:extLst>
          </p:cNvPr>
          <p:cNvSpPr txBox="1"/>
          <p:nvPr/>
        </p:nvSpPr>
        <p:spPr>
          <a:xfrm>
            <a:off x="1376797" y="3579743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Backend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1FF8B-3678-DE94-8EB0-E91B76B064C9}"/>
              </a:ext>
            </a:extLst>
          </p:cNvPr>
          <p:cNvSpPr txBox="1"/>
          <p:nvPr/>
        </p:nvSpPr>
        <p:spPr>
          <a:xfrm>
            <a:off x="1413676" y="195768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Frontend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247A33-E201-04D2-B0D3-5B533CEED8CC}"/>
              </a:ext>
            </a:extLst>
          </p:cNvPr>
          <p:cNvSpPr txBox="1"/>
          <p:nvPr/>
        </p:nvSpPr>
        <p:spPr>
          <a:xfrm>
            <a:off x="3236701" y="407756"/>
            <a:ext cx="5306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Technical Layers of a Cloud Software (Simplified)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0FA46-692A-651D-1682-6F7761080B66}"/>
              </a:ext>
            </a:extLst>
          </p:cNvPr>
          <p:cNvSpPr txBox="1"/>
          <p:nvPr/>
        </p:nvSpPr>
        <p:spPr>
          <a:xfrm>
            <a:off x="4752486" y="1911519"/>
            <a:ext cx="2205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 1</a:t>
            </a:r>
            <a:br>
              <a:rPr lang="en-US" sz="1200" dirty="0"/>
            </a:br>
            <a:r>
              <a:rPr lang="en-US" sz="1200" dirty="0"/>
              <a:t>https://evermight.com</a:t>
            </a:r>
            <a:br>
              <a:rPr lang="en-US" sz="1200" dirty="0"/>
            </a:br>
            <a:r>
              <a:rPr lang="en-US" sz="1200" dirty="0"/>
              <a:t>20 </a:t>
            </a:r>
            <a:r>
              <a:rPr lang="en-US" sz="1200" dirty="0" err="1"/>
              <a:t>hrs</a:t>
            </a:r>
            <a:r>
              <a:rPr lang="en-US" sz="1200" dirty="0"/>
              <a:t> – Frontend – 91%</a:t>
            </a:r>
            <a:br>
              <a:rPr lang="en-US" sz="1200" dirty="0"/>
            </a:br>
            <a:r>
              <a:rPr lang="en-US" sz="1200" dirty="0"/>
              <a:t>2 </a:t>
            </a:r>
            <a:r>
              <a:rPr lang="en-US" sz="1200" dirty="0" err="1"/>
              <a:t>hrs</a:t>
            </a:r>
            <a:r>
              <a:rPr lang="en-US" sz="1200" dirty="0"/>
              <a:t> – Backend – 9%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1864F-968F-C257-CF0B-3156991F7EA8}"/>
              </a:ext>
            </a:extLst>
          </p:cNvPr>
          <p:cNvSpPr txBox="1"/>
          <p:nvPr/>
        </p:nvSpPr>
        <p:spPr>
          <a:xfrm>
            <a:off x="6957753" y="1911519"/>
            <a:ext cx="27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 2</a:t>
            </a:r>
            <a:br>
              <a:rPr lang="en-US" sz="1200" dirty="0"/>
            </a:br>
            <a:r>
              <a:rPr lang="en-US" sz="1200" dirty="0"/>
              <a:t>https://quickbooks.intuit.com/ca/</a:t>
            </a:r>
            <a:br>
              <a:rPr lang="en-US" sz="1200" dirty="0"/>
            </a:br>
            <a:r>
              <a:rPr lang="en-US" sz="1200" dirty="0"/>
              <a:t>3000 </a:t>
            </a:r>
            <a:r>
              <a:rPr lang="en-US" sz="1200" dirty="0" err="1"/>
              <a:t>hrs</a:t>
            </a:r>
            <a:r>
              <a:rPr lang="en-US" sz="1200" dirty="0"/>
              <a:t> – Frontend – 33%</a:t>
            </a:r>
            <a:br>
              <a:rPr lang="en-US" sz="1200" dirty="0"/>
            </a:br>
            <a:r>
              <a:rPr lang="en-US" sz="1200" dirty="0"/>
              <a:t>6000 </a:t>
            </a:r>
            <a:r>
              <a:rPr lang="en-US" sz="1200" dirty="0" err="1"/>
              <a:t>hrs</a:t>
            </a:r>
            <a:r>
              <a:rPr lang="en-US" sz="1200" dirty="0"/>
              <a:t> – Backend – 67%</a:t>
            </a:r>
          </a:p>
        </p:txBody>
      </p:sp>
    </p:spTree>
    <p:extLst>
      <p:ext uri="{BB962C8B-B14F-4D97-AF65-F5344CB8AC3E}">
        <p14:creationId xmlns:p14="http://schemas.microsoft.com/office/powerpoint/2010/main" val="136926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1247A33-E201-04D2-B0D3-5B533CEED8CC}"/>
              </a:ext>
            </a:extLst>
          </p:cNvPr>
          <p:cNvSpPr txBox="1"/>
          <p:nvPr/>
        </p:nvSpPr>
        <p:spPr>
          <a:xfrm>
            <a:off x="3514797" y="1022898"/>
            <a:ext cx="386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Programming – Middleware Topics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783F7-C3F5-DC7F-78D8-44F5C1E4453E}"/>
              </a:ext>
            </a:extLst>
          </p:cNvPr>
          <p:cNvSpPr txBox="1"/>
          <p:nvPr/>
        </p:nvSpPr>
        <p:spPr>
          <a:xfrm>
            <a:off x="3591099" y="2413337"/>
            <a:ext cx="543652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300" dirty="0"/>
              <a:t>Fundamentals</a:t>
            </a:r>
            <a:br>
              <a:rPr lang="en-US" sz="2300" dirty="0"/>
            </a:br>
            <a:r>
              <a:rPr lang="en-US" sz="2300" dirty="0"/>
              <a:t>- add </a:t>
            </a:r>
            <a:r>
              <a:rPr lang="en-US" sz="2300"/>
              <a:t>scripted arguments</a:t>
            </a:r>
            <a:endParaRPr lang="en-US" sz="2300" dirty="0"/>
          </a:p>
          <a:p>
            <a:pPr marL="342900" indent="-342900">
              <a:buFontTx/>
              <a:buChar char="-"/>
            </a:pPr>
            <a:r>
              <a:rPr lang="en-US" sz="2300" dirty="0"/>
              <a:t>Functions, Objects, Classes</a:t>
            </a:r>
          </a:p>
          <a:p>
            <a:pPr marL="342900" indent="-342900">
              <a:buFontTx/>
              <a:buChar char="-"/>
            </a:pPr>
            <a:r>
              <a:rPr lang="en-US" sz="2300" dirty="0"/>
              <a:t>File Organization</a:t>
            </a:r>
          </a:p>
          <a:p>
            <a:pPr marL="342900" indent="-342900">
              <a:buFontTx/>
              <a:buChar char="-"/>
            </a:pPr>
            <a:r>
              <a:rPr lang="en-US" sz="2300" dirty="0"/>
              <a:t>Bonus, Bonus, Bonus</a:t>
            </a:r>
          </a:p>
        </p:txBody>
      </p:sp>
    </p:spTree>
    <p:extLst>
      <p:ext uri="{BB962C8B-B14F-4D97-AF65-F5344CB8AC3E}">
        <p14:creationId xmlns:p14="http://schemas.microsoft.com/office/powerpoint/2010/main" val="45108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Lai</dc:creator>
  <cp:lastModifiedBy>John Lai</cp:lastModifiedBy>
  <cp:revision>7</cp:revision>
  <dcterms:created xsi:type="dcterms:W3CDTF">2023-05-25T00:21:18Z</dcterms:created>
  <dcterms:modified xsi:type="dcterms:W3CDTF">2023-05-25T01:14:17Z</dcterms:modified>
</cp:coreProperties>
</file>