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0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A84-B49D-4BBC-B2F1-D40A0CCB7390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CEA4-E0DA-4FC9-99DD-A233B7A97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CEA4-E0DA-4FC9-99DD-A233B7A97D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5CB60-FB0A-403A-91FD-DF5748EDA5EB}"/>
              </a:ext>
            </a:extLst>
          </p:cNvPr>
          <p:cNvSpPr/>
          <p:nvPr userDrawn="1"/>
        </p:nvSpPr>
        <p:spPr>
          <a:xfrm rot="21218795">
            <a:off x="-672991" y="-975245"/>
            <a:ext cx="13389780" cy="714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E31-AD62-469C-9110-8E96C9C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F72-6DAF-4C56-A13D-0A4DF93F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695-0AF0-4DA9-93B3-20B71817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4F32-096E-4FDF-A808-EDD9431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A16B-D53F-4565-979F-893BC7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6028-FFDA-4282-B84F-C098B6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96A-1B1F-4FC9-AC87-8666064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2102-65D5-4D55-999D-19DE93C9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529-7DEA-49F9-B94B-28CE00CC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B16B-9289-4577-8B9B-AB045E3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604F-E31D-42CF-B27C-85ED94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62E4-22BA-4915-824E-FADC920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3E-5EC4-40CB-BA5C-36998F3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5A1C-43F5-4197-B17E-28D22039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F8F-3FA6-439E-BA84-031FA89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6F9D-C622-45C8-AFD1-07C28F5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6A4C-033D-40E4-BE05-2E61CA5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1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550A-2E3B-4C21-B75E-8E3173D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3A88-42A2-4DE8-8ADE-942372C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4D4C-EFBE-4BE4-94D8-C404BE6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2E-A4CE-4976-AA36-192DFD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2309-A205-41CC-96A0-5512607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F54D5-0817-4EBA-9668-66DE4BDB6313}"/>
              </a:ext>
            </a:extLst>
          </p:cNvPr>
          <p:cNvSpPr/>
          <p:nvPr userDrawn="1"/>
        </p:nvSpPr>
        <p:spPr>
          <a:xfrm>
            <a:off x="0" y="0"/>
            <a:ext cx="12192000" cy="66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15C-61FD-441A-8048-BFE9225C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F218-2CD2-451F-9D68-89FE1FC5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750F-5DCB-4EB6-ADFD-BDA21A1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5AC-4B6C-46E6-B24F-32C26FA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B9F-E3B9-4C59-9642-A704106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2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AA9F-6379-4102-916C-B4E5EB6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7894-740D-4D4A-9783-B795E700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9EA-AE51-4652-B5B7-62C7690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37AF-F548-45E0-93F4-8C006D37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F24-4376-4ED2-A821-789BEE9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828-624F-4C21-8AFE-B831809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6A4D-28C5-4AA1-8B67-C6047178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A29-FB06-4CD7-ABEA-9EC6A78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6910-D7BF-425B-91E4-0FD2742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456A-965A-45FA-8AAA-B6EFA0F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60F-DAC5-4226-A9C8-22FE76A7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0CDA-3738-44F4-AB87-C27F7B74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A636-62D6-44DF-9A3D-AB5948E2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C0D6-B7A3-4032-B25F-C12BE11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0612-68C2-4640-B527-18E6425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E6BC-09D2-4EBE-82F5-9EAE97F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79B-8737-4E19-9EB5-F90B79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9F9E-823B-4648-A988-20CC11F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BD13-C49D-4495-96FD-86671E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EA6F-18D8-4A54-B28A-90C7EE23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B04D-CE82-4402-ABDD-755BEFC9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4652-56A4-406F-8422-594BC2F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DF03-EF43-4B7E-8496-794286F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AAD3-B806-4834-A559-A1FD487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18E-375E-4860-80F6-FB1EFFC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AD27-3442-4851-8DB1-1E24DCB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6788-30AE-442F-9CC3-853BE6D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09D2-12CD-49A1-BB1F-8301BF8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0DD-8847-4429-B8BA-5705CF6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8266E-DB6F-4B90-97CB-73B9332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E981-125D-4123-AE57-0A84A45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70951-8767-4618-94EA-79A1CF5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6EBC-85E6-41C6-A216-0D91192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FDF9-FA59-4ABD-870F-E950B07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83A-3F3F-4025-9537-9624E5D9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D0E6-0F98-450A-B197-D38BAFBA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013-BF0E-4F65-B9BE-D3CC43AEC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>
                <a:solidFill>
                  <a:schemeClr val="bg1"/>
                </a:solidFill>
                <a:latin typeface="Proxima Nova Bl" panose="02000506030000020004" pitchFamily="50" charset="0"/>
              </a:rPr>
              <a:t>OPERATING </a:t>
            </a:r>
            <a:r>
              <a:rPr lang="en-CA" sz="5000" dirty="0">
                <a:solidFill>
                  <a:srgbClr val="FF0000"/>
                </a:solidFill>
                <a:latin typeface="Proxima Nova Bl" panose="02000506030000020004" pitchFamily="50" charset="0"/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338D-F093-4C67-A71E-4BAB4A3B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GUI, SHELL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D8E8B-0DDD-4761-A485-3113DCAA3C7E}"/>
              </a:ext>
            </a:extLst>
          </p:cNvPr>
          <p:cNvSpPr/>
          <p:nvPr/>
        </p:nvSpPr>
        <p:spPr>
          <a:xfrm>
            <a:off x="5696527" y="4202546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1409929-C13E-4095-BE4F-BED0C67774BE}"/>
              </a:ext>
            </a:extLst>
          </p:cNvPr>
          <p:cNvSpPr/>
          <p:nvPr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6120-4856-4DC1-8986-05E70AF3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C869EE8-5BBE-4A3E-8307-7455F1E32DE4}"/>
              </a:ext>
            </a:extLst>
          </p:cNvPr>
          <p:cNvSpPr txBox="1">
            <a:spLocks/>
          </p:cNvSpPr>
          <p:nvPr/>
        </p:nvSpPr>
        <p:spPr>
          <a:xfrm>
            <a:off x="1523999" y="6267652"/>
            <a:ext cx="9144000" cy="7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https://evermight.com</a:t>
            </a:r>
          </a:p>
        </p:txBody>
      </p:sp>
    </p:spTree>
    <p:extLst>
      <p:ext uri="{BB962C8B-B14F-4D97-AF65-F5344CB8AC3E}">
        <p14:creationId xmlns:p14="http://schemas.microsoft.com/office/powerpoint/2010/main" val="682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OPERATING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932608" y="2279722"/>
            <a:ext cx="10629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Popular operating systems: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Windows, Mac,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and Mac known for offering nice </a:t>
            </a:r>
            <a:r>
              <a:rPr lang="en-CA" sz="22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Graphic User Interface (GUI)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browse folders, delete files, use software to open files </a:t>
            </a:r>
            <a:r>
              <a:rPr lang="en-CA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Many various of Linux also offer a GUI.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GUI uses a lot of system memory.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an operating system without a GUI by using the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shell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Let's you do the same things as the GUI, but you must type your commands.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SHELL COMMANDS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1F28DAB-E62A-0488-8ACE-04F0E195D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90185"/>
              </p:ext>
            </p:extLst>
          </p:nvPr>
        </p:nvGraphicFramePr>
        <p:xfrm>
          <a:off x="1193800" y="3018970"/>
          <a:ext cx="980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263">
                  <a:extLst>
                    <a:ext uri="{9D8B030D-6E8A-4147-A177-3AD203B41FA5}">
                      <a16:colId xmlns:a16="http://schemas.microsoft.com/office/drawing/2014/main" val="3680740306"/>
                    </a:ext>
                  </a:extLst>
                </a:gridCol>
                <a:gridCol w="3595339">
                  <a:extLst>
                    <a:ext uri="{9D8B030D-6E8A-4147-A177-3AD203B41FA5}">
                      <a16:colId xmlns:a16="http://schemas.microsoft.com/office/drawing/2014/main" val="1057993802"/>
                    </a:ext>
                  </a:extLst>
                </a:gridCol>
                <a:gridCol w="1230264">
                  <a:extLst>
                    <a:ext uri="{9D8B030D-6E8A-4147-A177-3AD203B41FA5}">
                      <a16:colId xmlns:a16="http://schemas.microsoft.com/office/drawing/2014/main" val="2656933548"/>
                    </a:ext>
                  </a:extLst>
                </a:gridCol>
                <a:gridCol w="3864534">
                  <a:extLst>
                    <a:ext uri="{9D8B030D-6E8A-4147-A177-3AD203B41FA5}">
                      <a16:colId xmlns:a16="http://schemas.microsoft.com/office/drawing/2014/main" val="1497833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List all files and directories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rm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Remove &lt;filename&gt;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41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ls -</a:t>
                      </a:r>
                      <a:r>
                        <a:rPr lang="en-US" sz="1800" b="1" i="0" baseline="0" dirty="0" err="1">
                          <a:solidFill>
                            <a:schemeClr val="tx1"/>
                          </a:solidFill>
                        </a:rPr>
                        <a:t>alh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ls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with hidden, list, human readable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rm -rf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Remove recursively and force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36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baseline="0" dirty="0" err="1">
                          <a:solidFill>
                            <a:schemeClr val="tx1"/>
                          </a:solidFill>
                        </a:rPr>
                        <a:t>pwd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Present working directory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 err="1">
                          <a:solidFill>
                            <a:schemeClr val="tx1"/>
                          </a:solidFill>
                        </a:rPr>
                        <a:t>rmdir</a:t>
                      </a:r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Remove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name&gt;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04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Change directory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mv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Move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file&gt;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file&gt;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1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cp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Copy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file&gt; &lt;</a:t>
                      </a:r>
                      <a:r>
                        <a:rPr lang="en-US" sz="1800" b="0" i="0" baseline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 file&gt;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Clear the screen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91266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&lt;program name&gt;    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Just type the program name to start it up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baseline="0" dirty="0">
                          <a:solidFill>
                            <a:schemeClr val="tx1"/>
                          </a:solidFill>
                        </a:rPr>
                        <a:t>&lt;program name&gt;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800" b="0" i="0" baseline="0" dirty="0">
                          <a:solidFill>
                            <a:schemeClr val="tx1"/>
                          </a:solidFill>
                        </a:rPr>
                        <a:t>Just type the program name to start it up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899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23B139-71FC-B731-1AF9-AE92C6CDD3C9}"/>
              </a:ext>
            </a:extLst>
          </p:cNvPr>
          <p:cNvSpPr txBox="1"/>
          <p:nvPr/>
        </p:nvSpPr>
        <p:spPr>
          <a:xfrm>
            <a:off x="1621039" y="2197702"/>
            <a:ext cx="876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Commonly used </a:t>
            </a:r>
            <a:r>
              <a:rPr lang="en-CA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bash/shell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commands in </a:t>
            </a:r>
            <a:r>
              <a:rPr lang="en-CA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*nix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enviroments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972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191</Words>
  <Application>Microsoft Office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Museo Slab 100</vt:lpstr>
      <vt:lpstr>Open Sans</vt:lpstr>
      <vt:lpstr>Proxima Nova Bl</vt:lpstr>
      <vt:lpstr>Office Theme</vt:lpstr>
      <vt:lpstr>OPERATING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EVERMIGHT ACADEMY</dc:title>
  <dc:creator>John Lai</dc:creator>
  <cp:lastModifiedBy>John Lai</cp:lastModifiedBy>
  <cp:revision>191</cp:revision>
  <dcterms:created xsi:type="dcterms:W3CDTF">2019-09-29T03:39:00Z</dcterms:created>
  <dcterms:modified xsi:type="dcterms:W3CDTF">2023-06-21T16:20:57Z</dcterms:modified>
</cp:coreProperties>
</file>