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>
                <a:solidFill>
                  <a:schemeClr val="bg1"/>
                </a:solidFill>
                <a:latin typeface="Proxima Nova Bl" panose="02000506030000020004" pitchFamily="50" charset="0"/>
              </a:rPr>
              <a:t>WEB </a:t>
            </a:r>
            <a:r>
              <a:rPr lang="en-CA" sz="5000">
                <a:solidFill>
                  <a:srgbClr val="FF0000"/>
                </a:solidFill>
                <a:latin typeface="Proxima Nova Bl" panose="02000506030000020004" pitchFamily="50" charset="0"/>
              </a:rPr>
              <a:t>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Introduction to Website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https://academy.evermight.com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D307FD-85A5-45AE-A4C6-865C03C76135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15B44-BE02-4AA3-AB35-A334F0B8FA2C}"/>
              </a:ext>
            </a:extLst>
          </p:cNvPr>
          <p:cNvSpPr txBox="1"/>
          <p:nvPr/>
        </p:nvSpPr>
        <p:spPr>
          <a:xfrm>
            <a:off x="3674792" y="912183"/>
            <a:ext cx="4716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>
                <a:latin typeface="Proxima Nova Bl" panose="02000506030000020004" pitchFamily="50" charset="0"/>
              </a:rPr>
              <a:t>SHARING FILES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70B274-63B9-499A-8085-3BAB2BCE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8859" y="2198688"/>
            <a:ext cx="2546555" cy="254655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C496257-5805-447D-A2AF-9DC177CF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1969" y="2197204"/>
            <a:ext cx="2546555" cy="25465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8CAE12-2261-4CA5-9B43-BD007C98F900}"/>
              </a:ext>
            </a:extLst>
          </p:cNvPr>
          <p:cNvSpPr txBox="1"/>
          <p:nvPr/>
        </p:nvSpPr>
        <p:spPr>
          <a:xfrm>
            <a:off x="2592149" y="4958806"/>
            <a:ext cx="2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</a:t>
            </a:r>
            <a:r>
              <a:rPr lang="en-CA" sz="1200" b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</a:p>
        </p:txBody>
      </p:sp>
      <p:pic>
        <p:nvPicPr>
          <p:cNvPr id="32" name="Picture 2" descr="Image result for folder icon">
            <a:extLst>
              <a:ext uri="{FF2B5EF4-FFF2-40B4-BE49-F238E27FC236}">
                <a16:creationId xmlns:a16="http://schemas.microsoft.com/office/drawing/2014/main" id="{08C6E4ED-CF30-46FB-BBBD-CAB59A97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6" y="4866032"/>
            <a:ext cx="399433" cy="3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7E4ABF-FC19-4D58-ACF6-995083A596A5}"/>
              </a:ext>
            </a:extLst>
          </p:cNvPr>
          <p:cNvSpPr txBox="1"/>
          <p:nvPr/>
        </p:nvSpPr>
        <p:spPr>
          <a:xfrm>
            <a:off x="2601329" y="4611716"/>
            <a:ext cx="264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CA" sz="1200" b="1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  <a:endParaRPr lang="en-CA" sz="1200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2DAC40-2410-420D-91EF-5BE9EA04C61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835414" y="3470482"/>
            <a:ext cx="2546555" cy="1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2C593A-D674-4560-94D0-D966A34F1135}"/>
              </a:ext>
            </a:extLst>
          </p:cNvPr>
          <p:cNvSpPr txBox="1"/>
          <p:nvPr/>
        </p:nvSpPr>
        <p:spPr>
          <a:xfrm>
            <a:off x="2751155" y="2077007"/>
            <a:ext cx="183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Alice’s</a:t>
            </a:r>
            <a:r>
              <a:rPr lang="en-CA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4F4686-F3BF-4FA6-9169-FC24933AA003}"/>
              </a:ext>
            </a:extLst>
          </p:cNvPr>
          <p:cNvSpPr txBox="1"/>
          <p:nvPr/>
        </p:nvSpPr>
        <p:spPr>
          <a:xfrm>
            <a:off x="7680492" y="2077007"/>
            <a:ext cx="173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Bob’s</a:t>
            </a:r>
            <a:r>
              <a:rPr lang="en-CA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BF5ED4-3508-4068-BDE4-F8685190FD85}"/>
              </a:ext>
            </a:extLst>
          </p:cNvPr>
          <p:cNvSpPr txBox="1"/>
          <p:nvPr/>
        </p:nvSpPr>
        <p:spPr>
          <a:xfrm>
            <a:off x="7680492" y="4958806"/>
            <a:ext cx="289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</a:t>
            </a:r>
            <a:r>
              <a:rPr lang="en-CA" sz="1200" b="1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</a:p>
        </p:txBody>
      </p:sp>
      <p:pic>
        <p:nvPicPr>
          <p:cNvPr id="53" name="Picture 2" descr="Image result for folder icon">
            <a:extLst>
              <a:ext uri="{FF2B5EF4-FFF2-40B4-BE49-F238E27FC236}">
                <a16:creationId xmlns:a16="http://schemas.microsoft.com/office/drawing/2014/main" id="{D9D6FD31-38F5-4DF4-809B-7D556D2A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39" y="4866032"/>
            <a:ext cx="399433" cy="3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31E12BB-7B92-4AB9-AE83-F12313765ADA}"/>
              </a:ext>
            </a:extLst>
          </p:cNvPr>
          <p:cNvSpPr txBox="1"/>
          <p:nvPr/>
        </p:nvSpPr>
        <p:spPr>
          <a:xfrm>
            <a:off x="7689672" y="4611716"/>
            <a:ext cx="2644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CA" sz="1200" b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</a:t>
            </a:r>
            <a:endParaRPr lang="en-CA" sz="1200" b="1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D307FD-85A5-45AE-A4C6-865C03C76135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15B44-BE02-4AA3-AB35-A334F0B8FA2C}"/>
              </a:ext>
            </a:extLst>
          </p:cNvPr>
          <p:cNvSpPr txBox="1"/>
          <p:nvPr/>
        </p:nvSpPr>
        <p:spPr>
          <a:xfrm>
            <a:off x="3674792" y="912183"/>
            <a:ext cx="4716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>
                <a:latin typeface="Proxima Nova Bl" panose="02000506030000020004" pitchFamily="50" charset="0"/>
              </a:rPr>
              <a:t>SHARING FILES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70B274-63B9-499A-8085-3BAB2BCE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519" y="2197203"/>
            <a:ext cx="1497513" cy="149751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C496257-5805-447D-A2AF-9DC177CF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1969" y="2197204"/>
            <a:ext cx="1497513" cy="14975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8CAE12-2261-4CA5-9B43-BD007C98F900}"/>
              </a:ext>
            </a:extLst>
          </p:cNvPr>
          <p:cNvSpPr txBox="1"/>
          <p:nvPr/>
        </p:nvSpPr>
        <p:spPr>
          <a:xfrm>
            <a:off x="3319187" y="3903261"/>
            <a:ext cx="2899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Users\Alice\</a:t>
            </a:r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</a:p>
        </p:txBody>
      </p:sp>
      <p:pic>
        <p:nvPicPr>
          <p:cNvPr id="32" name="Picture 2" descr="Image result for folder icon">
            <a:extLst>
              <a:ext uri="{FF2B5EF4-FFF2-40B4-BE49-F238E27FC236}">
                <a16:creationId xmlns:a16="http://schemas.microsoft.com/office/drawing/2014/main" id="{08C6E4ED-CF30-46FB-BBBD-CAB59A97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6" y="3903261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7E4ABF-FC19-4D58-ACF6-995083A596A5}"/>
              </a:ext>
            </a:extLst>
          </p:cNvPr>
          <p:cNvSpPr txBox="1"/>
          <p:nvPr/>
        </p:nvSpPr>
        <p:spPr>
          <a:xfrm>
            <a:off x="3322132" y="3627598"/>
            <a:ext cx="2644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Bob</a:t>
            </a:r>
            <a:endParaRPr lang="en-CA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2DAC40-2410-420D-91EF-5BE9EA04C61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10032" y="2945960"/>
            <a:ext cx="257193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11C74-D1EC-4E5B-B428-B43F18303E78}"/>
              </a:ext>
            </a:extLst>
          </p:cNvPr>
          <p:cNvSpPr txBox="1"/>
          <p:nvPr/>
        </p:nvSpPr>
        <p:spPr>
          <a:xfrm>
            <a:off x="7398903" y="3911728"/>
            <a:ext cx="2899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Users\Bob\</a:t>
            </a:r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</a:p>
        </p:txBody>
      </p:sp>
      <p:pic>
        <p:nvPicPr>
          <p:cNvPr id="23" name="Picture 2" descr="Image result for folder icon">
            <a:extLst>
              <a:ext uri="{FF2B5EF4-FFF2-40B4-BE49-F238E27FC236}">
                <a16:creationId xmlns:a16="http://schemas.microsoft.com/office/drawing/2014/main" id="{26EB6034-286D-41D3-A213-0B8D7C44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82" y="3911728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2EF862-1C06-41B0-8B7A-46A51FCC0896}"/>
              </a:ext>
            </a:extLst>
          </p:cNvPr>
          <p:cNvSpPr txBox="1"/>
          <p:nvPr/>
        </p:nvSpPr>
        <p:spPr>
          <a:xfrm>
            <a:off x="7401848" y="3636065"/>
            <a:ext cx="2644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Alice</a:t>
            </a:r>
            <a:endParaRPr lang="en-CA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7CB91-A9AF-4BED-895C-151A65EEDA3B}"/>
              </a:ext>
            </a:extLst>
          </p:cNvPr>
          <p:cNvSpPr txBox="1"/>
          <p:nvPr/>
        </p:nvSpPr>
        <p:spPr>
          <a:xfrm>
            <a:off x="3239274" y="4521807"/>
            <a:ext cx="567758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Sharing Software</a:t>
            </a:r>
            <a:br>
              <a:rPr lang="en-CA" sz="24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3500" dirty="0" err="1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DropBox</a:t>
            </a:r>
            <a:r>
              <a:rPr lang="en-CA" sz="35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Torrent</a:t>
            </a:r>
            <a:r>
              <a:rPr lang="en-CA" sz="35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Napster</a:t>
            </a:r>
            <a:endParaRPr lang="en-CA" sz="3500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D307FD-85A5-45AE-A4C6-865C03C76135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15B44-BE02-4AA3-AB35-A334F0B8FA2C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>
                <a:latin typeface="Proxima Nova Bl" panose="02000506030000020004" pitchFamily="50" charset="0"/>
              </a:rPr>
              <a:t>SHARING FILES WITH WEB SERVER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70B274-63B9-499A-8085-3BAB2BCE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519" y="2197203"/>
            <a:ext cx="1497513" cy="149751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C496257-5805-447D-A2AF-9DC177CF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1969" y="2197204"/>
            <a:ext cx="1497513" cy="14975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8CAE12-2261-4CA5-9B43-BD007C98F900}"/>
              </a:ext>
            </a:extLst>
          </p:cNvPr>
          <p:cNvSpPr txBox="1"/>
          <p:nvPr/>
        </p:nvSpPr>
        <p:spPr>
          <a:xfrm>
            <a:off x="3319187" y="3903261"/>
            <a:ext cx="2899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Users\Alice\</a:t>
            </a:r>
            <a:r>
              <a:rPr lang="en-CA" sz="10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www.alicehomestead.com</a:t>
            </a:r>
            <a:endParaRPr lang="en-CA" sz="10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2" descr="Image result for folder icon">
            <a:extLst>
              <a:ext uri="{FF2B5EF4-FFF2-40B4-BE49-F238E27FC236}">
                <a16:creationId xmlns:a16="http://schemas.microsoft.com/office/drawing/2014/main" id="{08C6E4ED-CF30-46FB-BBBD-CAB59A97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6" y="3903261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7E4ABF-FC19-4D58-ACF6-995083A596A5}"/>
              </a:ext>
            </a:extLst>
          </p:cNvPr>
          <p:cNvSpPr txBox="1"/>
          <p:nvPr/>
        </p:nvSpPr>
        <p:spPr>
          <a:xfrm>
            <a:off x="3322132" y="3627598"/>
            <a:ext cx="2644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Bob</a:t>
            </a:r>
            <a:endParaRPr lang="en-CA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2DAC40-2410-420D-91EF-5BE9EA04C61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10032" y="2945960"/>
            <a:ext cx="257193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11C74-D1EC-4E5B-B428-B43F18303E78}"/>
              </a:ext>
            </a:extLst>
          </p:cNvPr>
          <p:cNvSpPr txBox="1"/>
          <p:nvPr/>
        </p:nvSpPr>
        <p:spPr>
          <a:xfrm>
            <a:off x="7398903" y="3911728"/>
            <a:ext cx="2899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Users\Bob\</a:t>
            </a:r>
            <a:r>
              <a:rPr lang="en-CA" sz="10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www.bobscats.com</a:t>
            </a:r>
            <a:endParaRPr lang="en-CA" sz="10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" descr="Image result for folder icon">
            <a:extLst>
              <a:ext uri="{FF2B5EF4-FFF2-40B4-BE49-F238E27FC236}">
                <a16:creationId xmlns:a16="http://schemas.microsoft.com/office/drawing/2014/main" id="{26EB6034-286D-41D3-A213-0B8D7C44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82" y="3911728"/>
            <a:ext cx="246221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2EF862-1C06-41B0-8B7A-46A51FCC0896}"/>
              </a:ext>
            </a:extLst>
          </p:cNvPr>
          <p:cNvSpPr txBox="1"/>
          <p:nvPr/>
        </p:nvSpPr>
        <p:spPr>
          <a:xfrm>
            <a:off x="7401848" y="3636065"/>
            <a:ext cx="2644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folder </a:t>
            </a: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Alice</a:t>
            </a:r>
            <a:endParaRPr lang="en-CA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7CB91-A9AF-4BED-895C-151A65EEDA3B}"/>
              </a:ext>
            </a:extLst>
          </p:cNvPr>
          <p:cNvSpPr txBox="1"/>
          <p:nvPr/>
        </p:nvSpPr>
        <p:spPr>
          <a:xfrm>
            <a:off x="4801945" y="4327071"/>
            <a:ext cx="25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APACHE WEB SERVER</a:t>
            </a:r>
            <a:endParaRPr lang="en-CA" sz="3500" b="1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B9A71-0789-44D8-A192-0E51BA57759A}"/>
              </a:ext>
            </a:extLst>
          </p:cNvPr>
          <p:cNvSpPr txBox="1"/>
          <p:nvPr/>
        </p:nvSpPr>
        <p:spPr>
          <a:xfrm>
            <a:off x="2168165" y="4789322"/>
            <a:ext cx="277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cat.jpg, dog.mp4, home.html</a:t>
            </a:r>
            <a:endParaRPr lang="en-CA" sz="1400" b="1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8FFF3-9C31-42BA-8615-C9D113A4B34A}"/>
              </a:ext>
            </a:extLst>
          </p:cNvPr>
          <p:cNvSpPr txBox="1"/>
          <p:nvPr/>
        </p:nvSpPr>
        <p:spPr>
          <a:xfrm>
            <a:off x="7379583" y="4789322"/>
            <a:ext cx="302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 Fox / Chrome / Edge / Safari</a:t>
            </a:r>
            <a:endParaRPr lang="en-CA" sz="1400" b="1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F4E546-A654-41AE-9FE2-AD2E109FBE1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944533" y="4943211"/>
            <a:ext cx="24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D532B0-8388-4270-A6F1-BE1747BA8DBC}"/>
              </a:ext>
            </a:extLst>
          </p:cNvPr>
          <p:cNvSpPr txBox="1"/>
          <p:nvPr/>
        </p:nvSpPr>
        <p:spPr>
          <a:xfrm>
            <a:off x="7381634" y="5173889"/>
            <a:ext cx="323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car.jpg, skiing.mp4, home.html</a:t>
            </a:r>
            <a:endParaRPr lang="en-CA" sz="1400" b="1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22C679-628E-4AB1-9CD8-391E8DC7F52D}"/>
              </a:ext>
            </a:extLst>
          </p:cNvPr>
          <p:cNvSpPr txBox="1"/>
          <p:nvPr/>
        </p:nvSpPr>
        <p:spPr>
          <a:xfrm>
            <a:off x="1922631" y="5189733"/>
            <a:ext cx="302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 Fox / Chrome / Edge / Safari</a:t>
            </a:r>
            <a:endParaRPr lang="en-CA" sz="1400" b="1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0CFED4-F108-4D9F-AAB8-9FA9CED20540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4944533" y="5327778"/>
            <a:ext cx="2437101" cy="158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1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>
                <a:latin typeface="Proxima Nova Bl" panose="02000506030000020004" pitchFamily="50" charset="0"/>
              </a:rPr>
              <a:t>INTERNET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E409D26-4307-4D69-84E8-B1CC3D78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535" y="2294346"/>
            <a:ext cx="715488" cy="715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098F5-C11E-410A-B313-F09C7EE45D4C}"/>
              </a:ext>
            </a:extLst>
          </p:cNvPr>
          <p:cNvSpPr txBox="1"/>
          <p:nvPr/>
        </p:nvSpPr>
        <p:spPr>
          <a:xfrm>
            <a:off x="3217961" y="212432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Rogers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4C170C-DCAE-4B3F-923A-AA4DA500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2202" y="2294346"/>
            <a:ext cx="715488" cy="71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4E904B-FAB7-429B-8BF0-72B4F790B1FE}"/>
              </a:ext>
            </a:extLst>
          </p:cNvPr>
          <p:cNvSpPr txBox="1"/>
          <p:nvPr/>
        </p:nvSpPr>
        <p:spPr>
          <a:xfrm>
            <a:off x="4173193" y="2124328"/>
            <a:ext cx="633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Verizon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F46E32-0AD4-4759-8B14-F87B3115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047" y="3073279"/>
            <a:ext cx="715488" cy="7154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6D04490-7C8D-4791-8ABF-12A0F28E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047" y="3971064"/>
            <a:ext cx="715488" cy="715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A6CD6-E865-4CA1-BADC-A894D87802D3}"/>
              </a:ext>
            </a:extLst>
          </p:cNvPr>
          <p:cNvSpPr txBox="1"/>
          <p:nvPr/>
        </p:nvSpPr>
        <p:spPr>
          <a:xfrm>
            <a:off x="2551363" y="290528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7E4BC-C1AD-4480-8920-45EC7A32D8A8}"/>
              </a:ext>
            </a:extLst>
          </p:cNvPr>
          <p:cNvSpPr txBox="1"/>
          <p:nvPr/>
        </p:nvSpPr>
        <p:spPr>
          <a:xfrm>
            <a:off x="2598651" y="3788767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5482F09-CE50-44EB-BE2C-AF898F4A0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158" y="4686552"/>
            <a:ext cx="715488" cy="715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540D7-FFF0-495D-BA9F-4583E3D7BD37}"/>
              </a:ext>
            </a:extLst>
          </p:cNvPr>
          <p:cNvSpPr txBox="1"/>
          <p:nvPr/>
        </p:nvSpPr>
        <p:spPr>
          <a:xfrm>
            <a:off x="3185251" y="540204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GoDaddy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6FD3BED-37F1-46D5-8338-362A0605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25" y="4686552"/>
            <a:ext cx="715488" cy="715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41CA8B-D21D-4F6B-A3A4-AAF18E888245}"/>
              </a:ext>
            </a:extLst>
          </p:cNvPr>
          <p:cNvSpPr txBox="1"/>
          <p:nvPr/>
        </p:nvSpPr>
        <p:spPr>
          <a:xfrm>
            <a:off x="4225443" y="5402040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6CF8EFC-372E-4C36-937A-C6F5B0C7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6313" y="3073279"/>
            <a:ext cx="715488" cy="71548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13165D-1F54-4BC1-B576-1F9BFFA4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6313" y="3971064"/>
            <a:ext cx="715488" cy="715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5417C6-12AD-4832-8687-42F8D626B1D8}"/>
              </a:ext>
            </a:extLst>
          </p:cNvPr>
          <p:cNvSpPr txBox="1"/>
          <p:nvPr/>
        </p:nvSpPr>
        <p:spPr>
          <a:xfrm>
            <a:off x="5012261" y="2905284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6A7CF-472E-41A6-A65D-63D098006818}"/>
              </a:ext>
            </a:extLst>
          </p:cNvPr>
          <p:cNvSpPr txBox="1"/>
          <p:nvPr/>
        </p:nvSpPr>
        <p:spPr>
          <a:xfrm>
            <a:off x="5032301" y="3788767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B8BA2-B918-4FE6-9D3F-FD332463F576}"/>
              </a:ext>
            </a:extLst>
          </p:cNvPr>
          <p:cNvSpPr txBox="1"/>
          <p:nvPr/>
        </p:nvSpPr>
        <p:spPr>
          <a:xfrm>
            <a:off x="823585" y="3109170"/>
            <a:ext cx="1638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C:\www.mountsinai.com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C:\www.pizzapizza.com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4918D-7BCC-4EFC-A0CF-0590A7CBDA9E}"/>
              </a:ext>
            </a:extLst>
          </p:cNvPr>
          <p:cNvSpPr txBox="1"/>
          <p:nvPr/>
        </p:nvSpPr>
        <p:spPr>
          <a:xfrm>
            <a:off x="823585" y="4009474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C:\www.torontosun.com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C:\www.mrsub.com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08BBE-7133-4B80-9FC7-6921883AA401}"/>
              </a:ext>
            </a:extLst>
          </p:cNvPr>
          <p:cNvSpPr txBox="1"/>
          <p:nvPr/>
        </p:nvSpPr>
        <p:spPr>
          <a:xfrm>
            <a:off x="1557401" y="4757141"/>
            <a:ext cx="1656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C:\www.starwars.com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C:\www.harrypotter.com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48B14-B9F7-414C-9F74-50386BAEB73A}"/>
              </a:ext>
            </a:extLst>
          </p:cNvPr>
          <p:cNvSpPr txBox="1"/>
          <p:nvPr/>
        </p:nvSpPr>
        <p:spPr>
          <a:xfrm>
            <a:off x="1612003" y="2336984"/>
            <a:ext cx="1452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C:\www.toronto.ca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C:\www.cntower.com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26451-1D48-419A-8393-A6A93830800F}"/>
              </a:ext>
            </a:extLst>
          </p:cNvPr>
          <p:cNvSpPr txBox="1"/>
          <p:nvPr/>
        </p:nvSpPr>
        <p:spPr>
          <a:xfrm>
            <a:off x="4892403" y="2347388"/>
            <a:ext cx="1452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C:\www.warcraft.com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C:\www.ebay.com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C89EE-60DB-435D-9F43-C92795C77A12}"/>
              </a:ext>
            </a:extLst>
          </p:cNvPr>
          <p:cNvSpPr txBox="1"/>
          <p:nvPr/>
        </p:nvSpPr>
        <p:spPr>
          <a:xfrm>
            <a:off x="4957760" y="4755482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C:\www.google.com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C:\www.youtube.com</a:t>
            </a:r>
            <a:b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178C2-232E-4F51-AE73-721B8472DF25}"/>
              </a:ext>
            </a:extLst>
          </p:cNvPr>
          <p:cNvSpPr txBox="1"/>
          <p:nvPr/>
        </p:nvSpPr>
        <p:spPr>
          <a:xfrm>
            <a:off x="6906482" y="3151505"/>
            <a:ext cx="44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br>
              <a:rPr lang="en-CA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http://toronto.ca/parking-tickets.html</a:t>
            </a:r>
            <a:endParaRPr lang="en-CA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8FD5AF-9C1A-44C9-AB74-D704027F35B1}"/>
              </a:ext>
            </a:extLst>
          </p:cNvPr>
          <p:cNvSpPr txBox="1"/>
          <p:nvPr/>
        </p:nvSpPr>
        <p:spPr>
          <a:xfrm>
            <a:off x="6906482" y="3862949"/>
            <a:ext cx="420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are looking for the </a:t>
            </a:r>
            <a:r>
              <a:rPr lang="en-CA" sz="12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parking-tickets.</a:t>
            </a:r>
            <a:r>
              <a:rPr lang="en-CA" sz="12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in the C:\</a:t>
            </a:r>
            <a:r>
              <a:rPr lang="en-CA" sz="12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www.toronto.ca </a:t>
            </a:r>
            <a:r>
              <a:rPr lang="en-CA" sz="12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folder on the Rogers computer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A89B4A-24C5-4D8F-8F56-4CDCB6CFBB78}"/>
              </a:ext>
            </a:extLst>
          </p:cNvPr>
          <p:cNvCxnSpPr>
            <a:stCxn id="4" idx="2"/>
            <a:endCxn id="17" idx="1"/>
          </p:cNvCxnSpPr>
          <p:nvPr/>
        </p:nvCxnSpPr>
        <p:spPr>
          <a:xfrm>
            <a:off x="3516279" y="3009834"/>
            <a:ext cx="1370034" cy="131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1B1BD9-5312-4C49-ACB5-39B357220704}"/>
              </a:ext>
            </a:extLst>
          </p:cNvPr>
          <p:cNvCxnSpPr>
            <a:stCxn id="8" idx="3"/>
            <a:endCxn id="4" idx="2"/>
          </p:cNvCxnSpPr>
          <p:nvPr/>
        </p:nvCxnSpPr>
        <p:spPr>
          <a:xfrm flipV="1">
            <a:off x="3158535" y="3009834"/>
            <a:ext cx="357744" cy="42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C93BF4-A194-437D-B76B-453C6E69CD24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H="1" flipV="1">
            <a:off x="4489946" y="3009834"/>
            <a:ext cx="38623" cy="1676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62A81-6CD5-4333-B1F0-D85CDA072619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flipV="1">
            <a:off x="3554902" y="3431023"/>
            <a:ext cx="1331411" cy="1255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6B0F9A-7DED-43EC-86F4-1354CC44B58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3158535" y="4328808"/>
            <a:ext cx="1727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923FF9-22F7-4E30-97DA-741527FA6A72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3158535" y="3431023"/>
            <a:ext cx="1370034" cy="1255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420C88-7653-4BC6-8B22-B9700D50F3F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516279" y="3009834"/>
            <a:ext cx="38623" cy="1676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46F28F-E4AD-47B3-8303-EF82D10B1D25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flipH="1">
            <a:off x="3158535" y="3009834"/>
            <a:ext cx="1331411" cy="1318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B8E5A8-A422-43C5-A3A4-4E091DE3C6DB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H="1" flipV="1">
            <a:off x="3158535" y="4328808"/>
            <a:ext cx="396367" cy="357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DC07D7-B394-45E5-B401-B933A671405E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flipH="1">
            <a:off x="3554902" y="4686552"/>
            <a:ext cx="973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77A6F1-B90A-4931-BD22-5FE893E217FC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516279" y="3009834"/>
            <a:ext cx="973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ED281B-935B-44DB-A25F-D85221A82F0D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158535" y="3431023"/>
            <a:ext cx="1727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C1D759-ED8B-4F4F-ACB6-513F6663C0AA}"/>
              </a:ext>
            </a:extLst>
          </p:cNvPr>
          <p:cNvCxnSpPr>
            <a:cxnSpLocks/>
            <a:stCxn id="16" idx="1"/>
            <a:endCxn id="6" idx="2"/>
          </p:cNvCxnSpPr>
          <p:nvPr/>
        </p:nvCxnSpPr>
        <p:spPr>
          <a:xfrm flipH="1" flipV="1">
            <a:off x="4489946" y="3009834"/>
            <a:ext cx="396367" cy="42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79AA26-942A-4996-B8CB-CEA922FD9E9B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528569" y="4328808"/>
            <a:ext cx="357744" cy="357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891A69-0410-4535-A567-D5C460FB12E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3158535" y="3431023"/>
            <a:ext cx="0" cy="897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302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WEB SERVERS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106</cp:revision>
  <dcterms:created xsi:type="dcterms:W3CDTF">2019-09-29T03:39:00Z</dcterms:created>
  <dcterms:modified xsi:type="dcterms:W3CDTF">2019-11-16T18:58:47Z</dcterms:modified>
</cp:coreProperties>
</file>