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83AB-7F27-4970-9599-EB36C576D47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6E12-48E0-4949-939B-C0A234691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22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83AB-7F27-4970-9599-EB36C576D47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6E12-48E0-4949-939B-C0A234691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62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83AB-7F27-4970-9599-EB36C576D47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6E12-48E0-4949-939B-C0A234691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3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83AB-7F27-4970-9599-EB36C576D47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6E12-48E0-4949-939B-C0A234691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70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83AB-7F27-4970-9599-EB36C576D47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6E12-48E0-4949-939B-C0A234691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71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83AB-7F27-4970-9599-EB36C576D47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6E12-48E0-4949-939B-C0A234691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7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83AB-7F27-4970-9599-EB36C576D47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6E12-48E0-4949-939B-C0A234691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9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83AB-7F27-4970-9599-EB36C576D47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6E12-48E0-4949-939B-C0A234691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9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83AB-7F27-4970-9599-EB36C576D47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6E12-48E0-4949-939B-C0A234691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85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83AB-7F27-4970-9599-EB36C576D47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6E12-48E0-4949-939B-C0A234691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1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83AB-7F27-4970-9599-EB36C576D47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6E12-48E0-4949-939B-C0A234691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5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383AB-7F27-4970-9599-EB36C576D47F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46E12-48E0-4949-939B-C0A234691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9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엔지니어를 위한 블록체인 프로그래밍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88366"/>
            <a:ext cx="9144000" cy="969433"/>
          </a:xfrm>
        </p:spPr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장 용도별로 본 스마트 계약 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4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33" y="725017"/>
            <a:ext cx="6407138" cy="52142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115" y="1657081"/>
            <a:ext cx="4940074" cy="40203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480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41" y="791279"/>
            <a:ext cx="5402586" cy="4396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647" y="1515414"/>
            <a:ext cx="5694404" cy="4634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6138930" y="4975538"/>
            <a:ext cx="4958366" cy="3477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21" y="535351"/>
            <a:ext cx="6587443" cy="5361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4597759" y="3421487"/>
            <a:ext cx="1579807" cy="8972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115" y="1824507"/>
            <a:ext cx="3490766" cy="40246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699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63" y="334569"/>
            <a:ext cx="7261437" cy="59095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734097" y="3623256"/>
            <a:ext cx="6400800" cy="4722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057" y="2348248"/>
            <a:ext cx="4787097" cy="38958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133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7" y="319120"/>
            <a:ext cx="6906966" cy="5590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251" y="1905901"/>
            <a:ext cx="5863618" cy="484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3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11</Words>
  <Application>Microsoft Office PowerPoint</Application>
  <PresentationFormat>와이드스크린</PresentationFormat>
  <Paragraphs>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엔지니어를 위한 블록체인 프로그래밍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엔지니어를 위한 블록체인 프로그래밍 </dc:title>
  <dc:creator>sunghyun park</dc:creator>
  <cp:lastModifiedBy>sunghyun park</cp:lastModifiedBy>
  <cp:revision>3</cp:revision>
  <dcterms:created xsi:type="dcterms:W3CDTF">2019-05-13T07:15:49Z</dcterms:created>
  <dcterms:modified xsi:type="dcterms:W3CDTF">2019-05-13T13:00:32Z</dcterms:modified>
</cp:coreProperties>
</file>