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c8d033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c8d033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c8d033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c8d033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c8d033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c8d033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c8d033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c8d033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c8d033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c8d033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Portfolio Website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Nick Ruslan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34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56900" y="1948350"/>
            <a:ext cx="8375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GB" sz="2300"/>
              <a:t>Sitemap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GB" sz="2300"/>
              <a:t>Wireframe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GB" sz="2300"/>
              <a:t>Components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Sitemap: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25" y="783275"/>
            <a:ext cx="8319274" cy="4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Wireframe: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23400" y="233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https://www.figma.com/file/3BBR9WDu4jY8YYQSIso2ud/Portfolio-Draft?node-id=0-1&amp;t=Upt96sJDrcWR8Ip6-0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-54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Components</a:t>
            </a:r>
            <a:r>
              <a:rPr lang="en-GB" sz="4600"/>
              <a:t>: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223400" y="1147900"/>
            <a:ext cx="85206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Clean and simple style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Colours that pop off against the white background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Download link to allow clients to access my resume easily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Split page design for ease of reading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Stylish name used as logo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Multiple breakpoints for different devices(PC, tablet, mobile phone)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Blog items listed with pictures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Each blog item in list has own url to blog post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362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End of slide deck. Thank you for watching!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