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9c8d0333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9c8d0333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9c8d0333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9c8d0333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9c8d0333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9c8d0333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9c8d0333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9c8d0333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Portfolio Website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Nick Ruslan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8" y="-548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/>
              <a:t>Sitemap: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25" y="783275"/>
            <a:ext cx="8319274" cy="40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311708" y="-548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/>
              <a:t>Wireframe: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223400" y="2331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https://www.figma.com/file/3BBR9WDu4jY8YYQSIso2ud/Portfolio-Draft?node-id=0-1&amp;t=Upt96sJDrcWR8Ip6-0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311708" y="-548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/>
              <a:t>Components</a:t>
            </a:r>
            <a:r>
              <a:rPr lang="en-GB" sz="4600"/>
              <a:t>: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223400" y="1147900"/>
            <a:ext cx="8520600" cy="32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7973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Clean and simple style</a:t>
            </a:r>
            <a:endParaRPr/>
          </a:p>
          <a:p>
            <a:pPr indent="-37973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Colours that pop off against the white background</a:t>
            </a:r>
            <a:endParaRPr/>
          </a:p>
          <a:p>
            <a:pPr indent="-37973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Download link to allow clients to access my resume easily</a:t>
            </a:r>
            <a:endParaRPr/>
          </a:p>
          <a:p>
            <a:pPr indent="-37973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Split page design for ease of reading</a:t>
            </a:r>
            <a:endParaRPr/>
          </a:p>
          <a:p>
            <a:pPr indent="-37973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Stylish name used as logo</a:t>
            </a:r>
            <a:endParaRPr/>
          </a:p>
          <a:p>
            <a:pPr indent="-37973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Multiple breakpoints for different devices(PC, tablet, mobile phone)</a:t>
            </a:r>
            <a:endParaRPr/>
          </a:p>
          <a:p>
            <a:pPr indent="-37973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Blog items listed with pictures</a:t>
            </a:r>
            <a:endParaRPr/>
          </a:p>
          <a:p>
            <a:pPr indent="-37973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Each blog item in list has own url to blog post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