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8288000" cy="10287000"/>
  <p:notesSz cx="6858000" cy="9144000"/>
  <p:embeddedFontLst>
    <p:embeddedFont>
      <p:font typeface="Assistant" panose="020B0604020202020204" charset="-79"/>
      <p:regular r:id="rId16"/>
      <p:bold r:id="rId17"/>
    </p:embeddedFont>
    <p:embeddedFont>
      <p:font typeface="Barlow Light"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League Spartan" panose="020B0604020202020204" charset="0"/>
      <p:regular r:id="rId26"/>
      <p:bold r:id="rId27"/>
    </p:embeddedFont>
    <p:embeddedFont>
      <p:font typeface="Open Sans" panose="020B0604020202020204" charset="0"/>
      <p:regular r:id="rId28"/>
      <p:bold r:id="rId29"/>
      <p:italic r:id="rId30"/>
      <p:boldItalic r:id="rId31"/>
    </p:embeddedFont>
    <p:embeddedFont>
      <p:font typeface="Open Sans ExtraBold"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6hmNXNap5do31C/PD7W50cdbx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27768-3A7A-435F-8E4D-FBF6CC0E9FD6}" v="2" dt="2023-08-22T17:26:28.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54"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rthon Manoel" userId="5b1fa730febb6075" providerId="LiveId" clId="{CBF27768-3A7A-435F-8E4D-FBF6CC0E9FD6}"/>
    <pc:docChg chg="undo custSel modSld">
      <pc:chgData name="Everthon Manoel" userId="5b1fa730febb6075" providerId="LiveId" clId="{CBF27768-3A7A-435F-8E4D-FBF6CC0E9FD6}" dt="2023-08-22T17:29:49.885" v="283" actId="20577"/>
      <pc:docMkLst>
        <pc:docMk/>
      </pc:docMkLst>
      <pc:sldChg chg="addSp modSp mod">
        <pc:chgData name="Everthon Manoel" userId="5b1fa730febb6075" providerId="LiveId" clId="{CBF27768-3A7A-435F-8E4D-FBF6CC0E9FD6}" dt="2023-08-22T17:28:20.664" v="243" actId="20577"/>
        <pc:sldMkLst>
          <pc:docMk/>
          <pc:sldMk cId="0" sldId="257"/>
        </pc:sldMkLst>
        <pc:spChg chg="add mod">
          <ac:chgData name="Everthon Manoel" userId="5b1fa730febb6075" providerId="LiveId" clId="{CBF27768-3A7A-435F-8E4D-FBF6CC0E9FD6}" dt="2023-08-22T17:26:25.140" v="218" actId="1076"/>
          <ac:spMkLst>
            <pc:docMk/>
            <pc:sldMk cId="0" sldId="257"/>
            <ac:spMk id="2" creationId="{3F7D9391-856D-F8D4-D93B-BD898ABE1F80}"/>
          </ac:spMkLst>
        </pc:spChg>
        <pc:spChg chg="add mod">
          <ac:chgData name="Everthon Manoel" userId="5b1fa730febb6075" providerId="LiveId" clId="{CBF27768-3A7A-435F-8E4D-FBF6CC0E9FD6}" dt="2023-08-22T17:26:25.140" v="218" actId="1076"/>
          <ac:spMkLst>
            <pc:docMk/>
            <pc:sldMk cId="0" sldId="257"/>
            <ac:spMk id="3" creationId="{B88FAA59-8635-D7C8-5903-7AEAD02EA5E7}"/>
          </ac:spMkLst>
        </pc:spChg>
        <pc:spChg chg="add mod">
          <ac:chgData name="Everthon Manoel" userId="5b1fa730febb6075" providerId="LiveId" clId="{CBF27768-3A7A-435F-8E4D-FBF6CC0E9FD6}" dt="2023-08-22T17:26:52.515" v="240" actId="20577"/>
          <ac:spMkLst>
            <pc:docMk/>
            <pc:sldMk cId="0" sldId="257"/>
            <ac:spMk id="4" creationId="{F4EA2D6F-7CDD-3C50-0337-05614F1DD7F8}"/>
          </ac:spMkLst>
        </pc:spChg>
        <pc:spChg chg="add mod">
          <ac:chgData name="Everthon Manoel" userId="5b1fa730febb6075" providerId="LiveId" clId="{CBF27768-3A7A-435F-8E4D-FBF6CC0E9FD6}" dt="2023-08-22T17:26:45.599" v="223" actId="20577"/>
          <ac:spMkLst>
            <pc:docMk/>
            <pc:sldMk cId="0" sldId="257"/>
            <ac:spMk id="5" creationId="{4628C7EE-583F-64D7-3F76-DAB043069484}"/>
          </ac:spMkLst>
        </pc:spChg>
        <pc:spChg chg="mod">
          <ac:chgData name="Everthon Manoel" userId="5b1fa730febb6075" providerId="LiveId" clId="{CBF27768-3A7A-435F-8E4D-FBF6CC0E9FD6}" dt="2023-08-22T17:27:07.300" v="241" actId="1076"/>
          <ac:spMkLst>
            <pc:docMk/>
            <pc:sldMk cId="0" sldId="257"/>
            <ac:spMk id="94" creationId="{00000000-0000-0000-0000-000000000000}"/>
          </ac:spMkLst>
        </pc:spChg>
        <pc:spChg chg="mod">
          <ac:chgData name="Everthon Manoel" userId="5b1fa730febb6075" providerId="LiveId" clId="{CBF27768-3A7A-435F-8E4D-FBF6CC0E9FD6}" dt="2023-08-22T17:28:20.664" v="243" actId="20577"/>
          <ac:spMkLst>
            <pc:docMk/>
            <pc:sldMk cId="0" sldId="257"/>
            <ac:spMk id="106" creationId="{00000000-0000-0000-0000-000000000000}"/>
          </ac:spMkLst>
        </pc:spChg>
        <pc:spChg chg="mod">
          <ac:chgData name="Everthon Manoel" userId="5b1fa730febb6075" providerId="LiveId" clId="{CBF27768-3A7A-435F-8E4D-FBF6CC0E9FD6}" dt="2023-08-22T17:20:07.171" v="83"/>
          <ac:spMkLst>
            <pc:docMk/>
            <pc:sldMk cId="0" sldId="257"/>
            <ac:spMk id="112" creationId="{00000000-0000-0000-0000-000000000000}"/>
          </ac:spMkLst>
        </pc:spChg>
        <pc:spChg chg="mod">
          <ac:chgData name="Everthon Manoel" userId="5b1fa730febb6075" providerId="LiveId" clId="{CBF27768-3A7A-435F-8E4D-FBF6CC0E9FD6}" dt="2023-08-22T17:20:40.611" v="86" actId="255"/>
          <ac:spMkLst>
            <pc:docMk/>
            <pc:sldMk cId="0" sldId="257"/>
            <ac:spMk id="113" creationId="{00000000-0000-0000-0000-000000000000}"/>
          </ac:spMkLst>
        </pc:spChg>
        <pc:spChg chg="mod">
          <ac:chgData name="Everthon Manoel" userId="5b1fa730febb6075" providerId="LiveId" clId="{CBF27768-3A7A-435F-8E4D-FBF6CC0E9FD6}" dt="2023-08-22T17:22:53.486" v="102" actId="20577"/>
          <ac:spMkLst>
            <pc:docMk/>
            <pc:sldMk cId="0" sldId="257"/>
            <ac:spMk id="114" creationId="{00000000-0000-0000-0000-000000000000}"/>
          </ac:spMkLst>
        </pc:spChg>
        <pc:spChg chg="mod">
          <ac:chgData name="Everthon Manoel" userId="5b1fa730febb6075" providerId="LiveId" clId="{CBF27768-3A7A-435F-8E4D-FBF6CC0E9FD6}" dt="2023-08-22T17:24:53.854" v="161" actId="14100"/>
          <ac:spMkLst>
            <pc:docMk/>
            <pc:sldMk cId="0" sldId="257"/>
            <ac:spMk id="115" creationId="{00000000-0000-0000-0000-000000000000}"/>
          </ac:spMkLst>
        </pc:spChg>
        <pc:spChg chg="mod">
          <ac:chgData name="Everthon Manoel" userId="5b1fa730febb6075" providerId="LiveId" clId="{CBF27768-3A7A-435F-8E4D-FBF6CC0E9FD6}" dt="2023-08-22T17:25:49.310" v="183" actId="20577"/>
          <ac:spMkLst>
            <pc:docMk/>
            <pc:sldMk cId="0" sldId="257"/>
            <ac:spMk id="122" creationId="{00000000-0000-0000-0000-000000000000}"/>
          </ac:spMkLst>
        </pc:spChg>
        <pc:spChg chg="mod">
          <ac:chgData name="Everthon Manoel" userId="5b1fa730febb6075" providerId="LiveId" clId="{CBF27768-3A7A-435F-8E4D-FBF6CC0E9FD6}" dt="2023-08-22T17:25:43.420" v="166" actId="20577"/>
          <ac:spMkLst>
            <pc:docMk/>
            <pc:sldMk cId="0" sldId="257"/>
            <ac:spMk id="123" creationId="{00000000-0000-0000-0000-000000000000}"/>
          </ac:spMkLst>
        </pc:spChg>
      </pc:sldChg>
      <pc:sldChg chg="modSp mod">
        <pc:chgData name="Everthon Manoel" userId="5b1fa730febb6075" providerId="LiveId" clId="{CBF27768-3A7A-435F-8E4D-FBF6CC0E9FD6}" dt="2023-08-22T17:28:33.385" v="247" actId="20577"/>
        <pc:sldMkLst>
          <pc:docMk/>
          <pc:sldMk cId="0" sldId="258"/>
        </pc:sldMkLst>
        <pc:spChg chg="mod">
          <ac:chgData name="Everthon Manoel" userId="5b1fa730febb6075" providerId="LiveId" clId="{CBF27768-3A7A-435F-8E4D-FBF6CC0E9FD6}" dt="2023-08-22T17:28:33.385" v="247" actId="20577"/>
          <ac:spMkLst>
            <pc:docMk/>
            <pc:sldMk cId="0" sldId="258"/>
            <ac:spMk id="138" creationId="{00000000-0000-0000-0000-000000000000}"/>
          </ac:spMkLst>
        </pc:spChg>
      </pc:sldChg>
      <pc:sldChg chg="modSp mod">
        <pc:chgData name="Everthon Manoel" userId="5b1fa730febb6075" providerId="LiveId" clId="{CBF27768-3A7A-435F-8E4D-FBF6CC0E9FD6}" dt="2023-08-22T17:28:42.868" v="249" actId="20577"/>
        <pc:sldMkLst>
          <pc:docMk/>
          <pc:sldMk cId="0" sldId="259"/>
        </pc:sldMkLst>
        <pc:spChg chg="mod">
          <ac:chgData name="Everthon Manoel" userId="5b1fa730febb6075" providerId="LiveId" clId="{CBF27768-3A7A-435F-8E4D-FBF6CC0E9FD6}" dt="2023-08-22T17:28:42.868" v="249" actId="20577"/>
          <ac:spMkLst>
            <pc:docMk/>
            <pc:sldMk cId="0" sldId="259"/>
            <ac:spMk id="160" creationId="{00000000-0000-0000-0000-000000000000}"/>
          </ac:spMkLst>
        </pc:spChg>
      </pc:sldChg>
      <pc:sldChg chg="modSp mod">
        <pc:chgData name="Everthon Manoel" userId="5b1fa730febb6075" providerId="LiveId" clId="{CBF27768-3A7A-435F-8E4D-FBF6CC0E9FD6}" dt="2023-08-22T17:28:47.502" v="251" actId="20577"/>
        <pc:sldMkLst>
          <pc:docMk/>
          <pc:sldMk cId="0" sldId="260"/>
        </pc:sldMkLst>
        <pc:spChg chg="mod">
          <ac:chgData name="Everthon Manoel" userId="5b1fa730febb6075" providerId="LiveId" clId="{CBF27768-3A7A-435F-8E4D-FBF6CC0E9FD6}" dt="2023-08-22T17:28:47.502" v="251" actId="20577"/>
          <ac:spMkLst>
            <pc:docMk/>
            <pc:sldMk cId="0" sldId="260"/>
            <ac:spMk id="182" creationId="{00000000-0000-0000-0000-000000000000}"/>
          </ac:spMkLst>
        </pc:spChg>
      </pc:sldChg>
      <pc:sldChg chg="delSp modSp mod">
        <pc:chgData name="Everthon Manoel" userId="5b1fa730febb6075" providerId="LiveId" clId="{CBF27768-3A7A-435F-8E4D-FBF6CC0E9FD6}" dt="2023-08-22T17:29:07.322" v="261" actId="20577"/>
        <pc:sldMkLst>
          <pc:docMk/>
          <pc:sldMk cId="0" sldId="261"/>
        </pc:sldMkLst>
        <pc:spChg chg="mod">
          <ac:chgData name="Everthon Manoel" userId="5b1fa730febb6075" providerId="LiveId" clId="{CBF27768-3A7A-435F-8E4D-FBF6CC0E9FD6}" dt="2023-08-22T17:29:07.322" v="261" actId="20577"/>
          <ac:spMkLst>
            <pc:docMk/>
            <pc:sldMk cId="0" sldId="261"/>
            <ac:spMk id="203" creationId="{00000000-0000-0000-0000-000000000000}"/>
          </ac:spMkLst>
        </pc:spChg>
        <pc:spChg chg="mod">
          <ac:chgData name="Everthon Manoel" userId="5b1fa730febb6075" providerId="LiveId" clId="{CBF27768-3A7A-435F-8E4D-FBF6CC0E9FD6}" dt="2023-08-22T17:22:01.548" v="88"/>
          <ac:spMkLst>
            <pc:docMk/>
            <pc:sldMk cId="0" sldId="261"/>
            <ac:spMk id="212" creationId="{00000000-0000-0000-0000-000000000000}"/>
          </ac:spMkLst>
        </pc:spChg>
        <pc:spChg chg="del mod">
          <ac:chgData name="Everthon Manoel" userId="5b1fa730febb6075" providerId="LiveId" clId="{CBF27768-3A7A-435F-8E4D-FBF6CC0E9FD6}" dt="2023-08-22T17:22:04.728" v="90"/>
          <ac:spMkLst>
            <pc:docMk/>
            <pc:sldMk cId="0" sldId="261"/>
            <ac:spMk id="216" creationId="{00000000-0000-0000-0000-000000000000}"/>
          </ac:spMkLst>
        </pc:spChg>
      </pc:sldChg>
      <pc:sldChg chg="addSp delSp modSp mod">
        <pc:chgData name="Everthon Manoel" userId="5b1fa730febb6075" providerId="LiveId" clId="{CBF27768-3A7A-435F-8E4D-FBF6CC0E9FD6}" dt="2023-08-22T17:29:18.677" v="267" actId="20577"/>
        <pc:sldMkLst>
          <pc:docMk/>
          <pc:sldMk cId="0" sldId="262"/>
        </pc:sldMkLst>
        <pc:spChg chg="add del mod">
          <ac:chgData name="Everthon Manoel" userId="5b1fa730febb6075" providerId="LiveId" clId="{CBF27768-3A7A-435F-8E4D-FBF6CC0E9FD6}" dt="2023-08-22T17:29:18.677" v="267" actId="20577"/>
          <ac:spMkLst>
            <pc:docMk/>
            <pc:sldMk cId="0" sldId="262"/>
            <ac:spMk id="231" creationId="{00000000-0000-0000-0000-000000000000}"/>
          </ac:spMkLst>
        </pc:spChg>
        <pc:spChg chg="del">
          <ac:chgData name="Everthon Manoel" userId="5b1fa730febb6075" providerId="LiveId" clId="{CBF27768-3A7A-435F-8E4D-FBF6CC0E9FD6}" dt="2023-08-22T17:23:37.799" v="103" actId="478"/>
          <ac:spMkLst>
            <pc:docMk/>
            <pc:sldMk cId="0" sldId="262"/>
            <ac:spMk id="237" creationId="{00000000-0000-0000-0000-000000000000}"/>
          </ac:spMkLst>
        </pc:spChg>
        <pc:spChg chg="mod">
          <ac:chgData name="Everthon Manoel" userId="5b1fa730febb6075" providerId="LiveId" clId="{CBF27768-3A7A-435F-8E4D-FBF6CC0E9FD6}" dt="2023-08-22T17:24:07.517" v="109" actId="20577"/>
          <ac:spMkLst>
            <pc:docMk/>
            <pc:sldMk cId="0" sldId="262"/>
            <ac:spMk id="239" creationId="{00000000-0000-0000-0000-000000000000}"/>
          </ac:spMkLst>
        </pc:spChg>
      </pc:sldChg>
      <pc:sldChg chg="delSp modSp mod">
        <pc:chgData name="Everthon Manoel" userId="5b1fa730febb6075" providerId="LiveId" clId="{CBF27768-3A7A-435F-8E4D-FBF6CC0E9FD6}" dt="2023-08-22T17:29:27.265" v="271" actId="20577"/>
        <pc:sldMkLst>
          <pc:docMk/>
          <pc:sldMk cId="0" sldId="263"/>
        </pc:sldMkLst>
        <pc:spChg chg="mod">
          <ac:chgData name="Everthon Manoel" userId="5b1fa730febb6075" providerId="LiveId" clId="{CBF27768-3A7A-435F-8E4D-FBF6CC0E9FD6}" dt="2023-08-22T17:29:27.265" v="271" actId="20577"/>
          <ac:spMkLst>
            <pc:docMk/>
            <pc:sldMk cId="0" sldId="263"/>
            <ac:spMk id="258" creationId="{00000000-0000-0000-0000-000000000000}"/>
          </ac:spMkLst>
        </pc:spChg>
        <pc:spChg chg="del">
          <ac:chgData name="Everthon Manoel" userId="5b1fa730febb6075" providerId="LiveId" clId="{CBF27768-3A7A-435F-8E4D-FBF6CC0E9FD6}" dt="2023-08-22T17:25:08.403" v="162" actId="478"/>
          <ac:spMkLst>
            <pc:docMk/>
            <pc:sldMk cId="0" sldId="263"/>
            <ac:spMk id="264" creationId="{00000000-0000-0000-0000-000000000000}"/>
          </ac:spMkLst>
        </pc:spChg>
        <pc:spChg chg="mod">
          <ac:chgData name="Everthon Manoel" userId="5b1fa730febb6075" providerId="LiveId" clId="{CBF27768-3A7A-435F-8E4D-FBF6CC0E9FD6}" dt="2023-08-22T17:25:19.445" v="164" actId="1076"/>
          <ac:spMkLst>
            <pc:docMk/>
            <pc:sldMk cId="0" sldId="263"/>
            <ac:spMk id="266" creationId="{00000000-0000-0000-0000-000000000000}"/>
          </ac:spMkLst>
        </pc:spChg>
      </pc:sldChg>
      <pc:sldChg chg="modSp mod">
        <pc:chgData name="Everthon Manoel" userId="5b1fa730febb6075" providerId="LiveId" clId="{CBF27768-3A7A-435F-8E4D-FBF6CC0E9FD6}" dt="2023-08-22T17:29:35.613" v="275" actId="20577"/>
        <pc:sldMkLst>
          <pc:docMk/>
          <pc:sldMk cId="0" sldId="264"/>
        </pc:sldMkLst>
        <pc:spChg chg="mod">
          <ac:chgData name="Everthon Manoel" userId="5b1fa730febb6075" providerId="LiveId" clId="{CBF27768-3A7A-435F-8E4D-FBF6CC0E9FD6}" dt="2023-08-22T17:29:35.613" v="275" actId="20577"/>
          <ac:spMkLst>
            <pc:docMk/>
            <pc:sldMk cId="0" sldId="264"/>
            <ac:spMk id="283" creationId="{00000000-0000-0000-0000-000000000000}"/>
          </ac:spMkLst>
        </pc:spChg>
      </pc:sldChg>
      <pc:sldChg chg="modSp mod">
        <pc:chgData name="Everthon Manoel" userId="5b1fa730febb6075" providerId="LiveId" clId="{CBF27768-3A7A-435F-8E4D-FBF6CC0E9FD6}" dt="2023-08-22T17:29:42.452" v="279" actId="20577"/>
        <pc:sldMkLst>
          <pc:docMk/>
          <pc:sldMk cId="0" sldId="265"/>
        </pc:sldMkLst>
        <pc:spChg chg="mod">
          <ac:chgData name="Everthon Manoel" userId="5b1fa730febb6075" providerId="LiveId" clId="{CBF27768-3A7A-435F-8E4D-FBF6CC0E9FD6}" dt="2023-08-22T17:29:42.452" v="279" actId="20577"/>
          <ac:spMkLst>
            <pc:docMk/>
            <pc:sldMk cId="0" sldId="265"/>
            <ac:spMk id="304" creationId="{00000000-0000-0000-0000-000000000000}"/>
          </ac:spMkLst>
        </pc:spChg>
      </pc:sldChg>
      <pc:sldChg chg="modSp mod">
        <pc:chgData name="Everthon Manoel" userId="5b1fa730febb6075" providerId="LiveId" clId="{CBF27768-3A7A-435F-8E4D-FBF6CC0E9FD6}" dt="2023-08-22T17:29:49.885" v="283" actId="20577"/>
        <pc:sldMkLst>
          <pc:docMk/>
          <pc:sldMk cId="0" sldId="266"/>
        </pc:sldMkLst>
        <pc:spChg chg="mod">
          <ac:chgData name="Everthon Manoel" userId="5b1fa730febb6075" providerId="LiveId" clId="{CBF27768-3A7A-435F-8E4D-FBF6CC0E9FD6}" dt="2023-08-22T17:29:49.885" v="283" actId="20577"/>
          <ac:spMkLst>
            <pc:docMk/>
            <pc:sldMk cId="0" sldId="266"/>
            <ac:spMk id="332" creationId="{00000000-0000-0000-0000-000000000000}"/>
          </ac:spMkLst>
        </pc:spChg>
      </pc:sldChg>
      <pc:sldChg chg="modSp mod">
        <pc:chgData name="Everthon Manoel" userId="5b1fa730febb6075" providerId="LiveId" clId="{CBF27768-3A7A-435F-8E4D-FBF6CC0E9FD6}" dt="2023-08-22T17:28:57.333" v="257" actId="20577"/>
        <pc:sldMkLst>
          <pc:docMk/>
          <pc:sldMk cId="793173449" sldId="268"/>
        </pc:sldMkLst>
        <pc:spChg chg="mod">
          <ac:chgData name="Everthon Manoel" userId="5b1fa730febb6075" providerId="LiveId" clId="{CBF27768-3A7A-435F-8E4D-FBF6CC0E9FD6}" dt="2023-08-22T17:18:53.410" v="80" actId="120"/>
          <ac:spMkLst>
            <pc:docMk/>
            <pc:sldMk cId="793173449" sldId="268"/>
            <ac:spMk id="20" creationId="{21B2789A-5D22-43E2-BB4D-49A5398C993B}"/>
          </ac:spMkLst>
        </pc:spChg>
        <pc:spChg chg="mod">
          <ac:chgData name="Everthon Manoel" userId="5b1fa730febb6075" providerId="LiveId" clId="{CBF27768-3A7A-435F-8E4D-FBF6CC0E9FD6}" dt="2023-08-22T17:28:57.333" v="257" actId="20577"/>
          <ac:spMkLst>
            <pc:docMk/>
            <pc:sldMk cId="793173449" sldId="268"/>
            <ac:spMk id="182" creationId="{00000000-0000-0000-0000-000000000000}"/>
          </ac:spMkLst>
        </pc:spChg>
      </pc:sldChg>
    </pc:docChg>
  </pc:docChgLst>
  <pc:docChgLst>
    <pc:chgData name="Everthon Manoel" userId="5b1fa730febb6075" providerId="LiveId" clId="{4508AE0B-C6CF-4A82-94CB-3E2B22F0C55C}"/>
    <pc:docChg chg="modSld">
      <pc:chgData name="Everthon Manoel" userId="5b1fa730febb6075" providerId="LiveId" clId="{4508AE0B-C6CF-4A82-94CB-3E2B22F0C55C}" dt="2023-08-23T02:50:33.851" v="2" actId="1076"/>
      <pc:docMkLst>
        <pc:docMk/>
      </pc:docMkLst>
      <pc:sldChg chg="addSp modSp">
        <pc:chgData name="Everthon Manoel" userId="5b1fa730febb6075" providerId="LiveId" clId="{4508AE0B-C6CF-4A82-94CB-3E2B22F0C55C}" dt="2023-08-23T02:50:33.851" v="2" actId="1076"/>
        <pc:sldMkLst>
          <pc:docMk/>
          <pc:sldMk cId="793173449" sldId="268"/>
        </pc:sldMkLst>
        <pc:spChg chg="add mod">
          <ac:chgData name="Everthon Manoel" userId="5b1fa730febb6075" providerId="LiveId" clId="{4508AE0B-C6CF-4A82-94CB-3E2B22F0C55C}" dt="2023-08-23T02:50:25.994" v="1" actId="1076"/>
          <ac:spMkLst>
            <pc:docMk/>
            <pc:sldMk cId="793173449" sldId="268"/>
            <ac:spMk id="23" creationId="{7D31F6EA-7CE8-40A2-BC1A-7B2FEF96CF9B}"/>
          </ac:spMkLst>
        </pc:spChg>
        <pc:spChg chg="add mod">
          <ac:chgData name="Everthon Manoel" userId="5b1fa730febb6075" providerId="LiveId" clId="{4508AE0B-C6CF-4A82-94CB-3E2B22F0C55C}" dt="2023-08-23T02:50:33.851" v="2" actId="1076"/>
          <ac:spMkLst>
            <pc:docMk/>
            <pc:sldMk cId="793173449" sldId="268"/>
            <ac:spMk id="27" creationId="{20F723C9-4C27-4F40-92AD-BCC87D63D5EE}"/>
          </ac:spMkLst>
        </pc:spChg>
        <pc:grpChg chg="add mod">
          <ac:chgData name="Everthon Manoel" userId="5b1fa730febb6075" providerId="LiveId" clId="{4508AE0B-C6CF-4A82-94CB-3E2B22F0C55C}" dt="2023-08-23T02:50:25.994" v="1" actId="1076"/>
          <ac:grpSpMkLst>
            <pc:docMk/>
            <pc:sldMk cId="793173449" sldId="268"/>
            <ac:grpSpMk id="19" creationId="{F477EDFC-EFE1-43A4-99BA-BED2473CD407}"/>
          </ac:grpSpMkLst>
        </pc:grpChg>
        <pc:grpChg chg="add mod">
          <ac:chgData name="Everthon Manoel" userId="5b1fa730febb6075" providerId="LiveId" clId="{4508AE0B-C6CF-4A82-94CB-3E2B22F0C55C}" dt="2023-08-23T02:50:33.851" v="2" actId="1076"/>
          <ac:grpSpMkLst>
            <pc:docMk/>
            <pc:sldMk cId="793173449" sldId="268"/>
            <ac:grpSpMk id="24" creationId="{C72C2CBF-C4D6-4141-9DC9-B21A48B6B023}"/>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7b1363c95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267b1363c9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411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7b1363c95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267b1363c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7b1363c95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267b1363c9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7b1363c95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267b1363c9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sp>
        <p:nvSpPr>
          <p:cNvPr id="85" name="Google Shape;85;p1"/>
          <p:cNvSpPr/>
          <p:nvPr/>
        </p:nvSpPr>
        <p:spPr>
          <a:xfrm>
            <a:off x="1340881" y="1031807"/>
            <a:ext cx="4600334" cy="1549540"/>
          </a:xfrm>
          <a:custGeom>
            <a:avLst/>
            <a:gdLst/>
            <a:ahLst/>
            <a:cxnLst/>
            <a:rect l="l" t="t" r="r" b="b"/>
            <a:pathLst>
              <a:path w="4600334" h="1549540" extrusionOk="0">
                <a:moveTo>
                  <a:pt x="0" y="0"/>
                </a:moveTo>
                <a:lnTo>
                  <a:pt x="4600334" y="0"/>
                </a:lnTo>
                <a:lnTo>
                  <a:pt x="4600334" y="1549540"/>
                </a:lnTo>
                <a:lnTo>
                  <a:pt x="0" y="1549540"/>
                </a:lnTo>
                <a:lnTo>
                  <a:pt x="0" y="0"/>
                </a:lnTo>
                <a:close/>
              </a:path>
            </a:pathLst>
          </a:custGeom>
          <a:blipFill rotWithShape="1">
            <a:blip r:embed="rId4">
              <a:alphaModFix/>
            </a:blip>
            <a:stretch>
              <a:fillRect/>
            </a:stretch>
          </a:blipFill>
          <a:ln>
            <a:noFill/>
          </a:ln>
        </p:spPr>
        <p:txBody>
          <a:bodyPr/>
          <a:lstStyle/>
          <a:p>
            <a:endParaRPr lang="pt-BR"/>
          </a:p>
        </p:txBody>
      </p:sp>
      <p:sp>
        <p:nvSpPr>
          <p:cNvPr id="86" name="Google Shape;86;p1"/>
          <p:cNvSpPr/>
          <p:nvPr/>
        </p:nvSpPr>
        <p:spPr>
          <a:xfrm>
            <a:off x="1564582" y="2785874"/>
            <a:ext cx="174440" cy="4883714"/>
          </a:xfrm>
          <a:prstGeom prst="rect">
            <a:avLst/>
          </a:prstGeom>
          <a:solidFill>
            <a:srgbClr val="9DD1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12992087" y="-122577"/>
            <a:ext cx="10591827" cy="10532155"/>
          </a:xfrm>
          <a:custGeom>
            <a:avLst/>
            <a:gdLst/>
            <a:ahLst/>
            <a:cxnLst/>
            <a:rect l="l" t="t" r="r" b="b"/>
            <a:pathLst>
              <a:path w="10591827" h="10532155" extrusionOk="0">
                <a:moveTo>
                  <a:pt x="0" y="0"/>
                </a:moveTo>
                <a:lnTo>
                  <a:pt x="10591826" y="0"/>
                </a:lnTo>
                <a:lnTo>
                  <a:pt x="10591826" y="10532154"/>
                </a:lnTo>
                <a:lnTo>
                  <a:pt x="0" y="10532154"/>
                </a:lnTo>
                <a:lnTo>
                  <a:pt x="0" y="0"/>
                </a:lnTo>
                <a:close/>
              </a:path>
            </a:pathLst>
          </a:custGeom>
          <a:blipFill rotWithShape="1">
            <a:blip r:embed="rId5">
              <a:alphaModFix/>
            </a:blip>
            <a:stretch>
              <a:fillRect/>
            </a:stretch>
          </a:blipFill>
          <a:ln>
            <a:noFill/>
          </a:ln>
        </p:spPr>
        <p:txBody>
          <a:bodyPr/>
          <a:lstStyle/>
          <a:p>
            <a:endParaRPr lang="pt-BR"/>
          </a:p>
        </p:txBody>
      </p:sp>
      <p:sp>
        <p:nvSpPr>
          <p:cNvPr id="88" name="Google Shape;88;p1"/>
          <p:cNvSpPr txBox="1"/>
          <p:nvPr/>
        </p:nvSpPr>
        <p:spPr>
          <a:xfrm>
            <a:off x="2099375" y="3038525"/>
            <a:ext cx="15891300" cy="5540700"/>
          </a:xfrm>
          <a:prstGeom prst="rect">
            <a:avLst/>
          </a:prstGeom>
          <a:noFill/>
          <a:ln>
            <a:noFill/>
          </a:ln>
        </p:spPr>
        <p:txBody>
          <a:bodyPr spcFirstLastPara="1" wrap="square" lIns="0" tIns="0" rIns="0" bIns="0" anchor="t" anchorCtr="0">
            <a:spAutoFit/>
          </a:bodyPr>
          <a:lstStyle/>
          <a:p>
            <a:pPr marL="0" marR="0" lvl="0" indent="0" algn="l" rtl="0">
              <a:lnSpc>
                <a:spcPct val="89999"/>
              </a:lnSpc>
              <a:spcBef>
                <a:spcPts val="0"/>
              </a:spcBef>
              <a:spcAft>
                <a:spcPts val="0"/>
              </a:spcAft>
              <a:buClr>
                <a:srgbClr val="000000"/>
              </a:buClr>
              <a:buSzPts val="9999"/>
              <a:buFont typeface="Arial"/>
              <a:buNone/>
            </a:pPr>
            <a:r>
              <a:rPr lang="en-US" sz="9999" b="1" i="0" u="none" strike="noStrike" cap="none">
                <a:solidFill>
                  <a:srgbClr val="013D1E"/>
                </a:solidFill>
                <a:latin typeface="Open Sans"/>
                <a:ea typeface="Open Sans"/>
                <a:cs typeface="Open Sans"/>
                <a:sym typeface="Open Sans"/>
              </a:rPr>
              <a:t>Adoção de Cartões Impressos para auxiliar no ensino de Linguagem de Marcação</a:t>
            </a:r>
            <a:endParaRPr sz="1400" b="0" i="0" u="none" strike="noStrike" cap="none">
              <a:solidFill>
                <a:srgbClr val="000000"/>
              </a:solidFill>
              <a:latin typeface="Arial"/>
              <a:ea typeface="Arial"/>
              <a:cs typeface="Arial"/>
              <a:sym typeface="Arial"/>
            </a:endParaRPr>
          </a:p>
        </p:txBody>
      </p:sp>
      <p:sp>
        <p:nvSpPr>
          <p:cNvPr id="89" name="Google Shape;89;p1"/>
          <p:cNvSpPr txBox="1"/>
          <p:nvPr/>
        </p:nvSpPr>
        <p:spPr>
          <a:xfrm>
            <a:off x="1564575" y="8536375"/>
            <a:ext cx="12928200" cy="800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599"/>
              <a:buFont typeface="Arial"/>
              <a:buNone/>
            </a:pPr>
            <a:r>
              <a:rPr lang="en-US" sz="2599">
                <a:solidFill>
                  <a:srgbClr val="185D30"/>
                </a:solidFill>
              </a:rPr>
              <a:t>Everthon M. da S. Inácio, Kerven K. Silva, Eliseu S. de Lima, Weslley F. L. Pereira, Lucas M. de O. Ramos, Yasmin A. de Lima, João M. C. da Silva, Mayrton D. de Queiroz</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grpSp>
        <p:nvGrpSpPr>
          <p:cNvPr id="274" name="Google Shape;274;p6"/>
          <p:cNvGrpSpPr/>
          <p:nvPr/>
        </p:nvGrpSpPr>
        <p:grpSpPr>
          <a:xfrm>
            <a:off x="15702992" y="9544050"/>
            <a:ext cx="471742" cy="473857"/>
            <a:chOff x="1813" y="0"/>
            <a:chExt cx="809173" cy="812800"/>
          </a:xfrm>
        </p:grpSpPr>
        <p:sp>
          <p:nvSpPr>
            <p:cNvPr id="275" name="Google Shape;275;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77" name="Google Shape;277;p6"/>
          <p:cNvGrpSpPr/>
          <p:nvPr/>
        </p:nvGrpSpPr>
        <p:grpSpPr>
          <a:xfrm>
            <a:off x="16791262" y="9544050"/>
            <a:ext cx="471742" cy="473857"/>
            <a:chOff x="1813" y="0"/>
            <a:chExt cx="809173" cy="812800"/>
          </a:xfrm>
        </p:grpSpPr>
        <p:sp>
          <p:nvSpPr>
            <p:cNvPr id="278" name="Google Shape;278;p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6"/>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80" name="Google Shape;280;p6"/>
          <p:cNvGrpSpPr/>
          <p:nvPr/>
        </p:nvGrpSpPr>
        <p:grpSpPr>
          <a:xfrm>
            <a:off x="15938863" y="9544050"/>
            <a:ext cx="3086095" cy="3086096"/>
            <a:chOff x="0" y="0"/>
            <a:chExt cx="812800" cy="812800"/>
          </a:xfrm>
        </p:grpSpPr>
        <p:sp>
          <p:nvSpPr>
            <p:cNvPr id="281" name="Google Shape;281;p6"/>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282" name="Google Shape;282;p6"/>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3" name="Google Shape;283;p6"/>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solidFill>
                  <a:srgbClr val="FFFFFF"/>
                </a:solidFill>
                <a:latin typeface="Open Sans"/>
                <a:ea typeface="Open Sans"/>
                <a:cs typeface="Open Sans"/>
                <a:sym typeface="Open Sans"/>
              </a:rPr>
              <a:t>10</a:t>
            </a:r>
            <a:r>
              <a:rPr lang="en-US" sz="2000" b="0" i="0" u="none" strike="noStrike" cap="none" dirty="0">
                <a:solidFill>
                  <a:srgbClr val="FFFFFF"/>
                </a:solidFill>
                <a:latin typeface="Open Sans"/>
                <a:ea typeface="Open Sans"/>
                <a:cs typeface="Open Sans"/>
                <a:sym typeface="Open Sans"/>
              </a:rPr>
              <a:t>/</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cxnSp>
        <p:nvCxnSpPr>
          <p:cNvPr id="284" name="Google Shape;284;p6"/>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285" name="Google Shape;285;p6"/>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4">
              <a:alphaModFix/>
            </a:blip>
            <a:stretch>
              <a:fillRect/>
            </a:stretch>
          </a:blipFill>
          <a:ln>
            <a:noFill/>
          </a:ln>
        </p:spPr>
        <p:txBody>
          <a:bodyPr/>
          <a:lstStyle/>
          <a:p>
            <a:endParaRPr lang="pt-BR"/>
          </a:p>
        </p:txBody>
      </p:sp>
      <p:sp>
        <p:nvSpPr>
          <p:cNvPr id="286" name="Google Shape;286;p6"/>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287" name="Google Shape;287;p6"/>
          <p:cNvSpPr txBox="1"/>
          <p:nvPr/>
        </p:nvSpPr>
        <p:spPr>
          <a:xfrm>
            <a:off x="1681860" y="1038283"/>
            <a:ext cx="6995251" cy="98505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6400"/>
              <a:buFont typeface="Arial"/>
              <a:buNone/>
            </a:pPr>
            <a:r>
              <a:rPr lang="en-US" sz="6400" b="1" i="0" u="none" strike="noStrike" cap="none">
                <a:solidFill>
                  <a:srgbClr val="084020"/>
                </a:solidFill>
                <a:latin typeface="League Spartan"/>
                <a:ea typeface="League Spartan"/>
                <a:cs typeface="League Spartan"/>
                <a:sym typeface="League Spartan"/>
              </a:rPr>
              <a:t>RESULTADOS</a:t>
            </a:r>
            <a:endParaRPr sz="1400" b="0" i="0" u="none" strike="noStrike" cap="none">
              <a:solidFill>
                <a:srgbClr val="000000"/>
              </a:solidFill>
              <a:latin typeface="Arial"/>
              <a:ea typeface="Arial"/>
              <a:cs typeface="Arial"/>
              <a:sym typeface="Arial"/>
            </a:endParaRPr>
          </a:p>
        </p:txBody>
      </p:sp>
      <p:pic>
        <p:nvPicPr>
          <p:cNvPr id="288" name="Google Shape;288;p6"/>
          <p:cNvPicPr preferRelativeResize="0"/>
          <p:nvPr/>
        </p:nvPicPr>
        <p:blipFill>
          <a:blip r:embed="rId5">
            <a:alphaModFix/>
          </a:blip>
          <a:stretch>
            <a:fillRect/>
          </a:stretch>
        </p:blipFill>
        <p:spPr>
          <a:xfrm>
            <a:off x="433175" y="2571625"/>
            <a:ext cx="8572685" cy="6429500"/>
          </a:xfrm>
          <a:prstGeom prst="rect">
            <a:avLst/>
          </a:prstGeom>
          <a:noFill/>
          <a:ln>
            <a:noFill/>
          </a:ln>
        </p:spPr>
      </p:pic>
      <p:pic>
        <p:nvPicPr>
          <p:cNvPr id="289" name="Google Shape;289;p6"/>
          <p:cNvPicPr preferRelativeResize="0"/>
          <p:nvPr/>
        </p:nvPicPr>
        <p:blipFill>
          <a:blip r:embed="rId6">
            <a:alphaModFix/>
          </a:blip>
          <a:stretch>
            <a:fillRect/>
          </a:stretch>
        </p:blipFill>
        <p:spPr>
          <a:xfrm>
            <a:off x="8990775" y="2571625"/>
            <a:ext cx="8572675" cy="64160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8"/>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grpSp>
        <p:nvGrpSpPr>
          <p:cNvPr id="295" name="Google Shape;295;p8"/>
          <p:cNvGrpSpPr/>
          <p:nvPr/>
        </p:nvGrpSpPr>
        <p:grpSpPr>
          <a:xfrm>
            <a:off x="15702992" y="9544050"/>
            <a:ext cx="471742" cy="473857"/>
            <a:chOff x="1813" y="0"/>
            <a:chExt cx="809173" cy="812800"/>
          </a:xfrm>
        </p:grpSpPr>
        <p:sp>
          <p:nvSpPr>
            <p:cNvPr id="296" name="Google Shape;296;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98" name="Google Shape;298;p8"/>
          <p:cNvGrpSpPr/>
          <p:nvPr/>
        </p:nvGrpSpPr>
        <p:grpSpPr>
          <a:xfrm>
            <a:off x="16791262" y="9544050"/>
            <a:ext cx="471742" cy="473857"/>
            <a:chOff x="1813" y="0"/>
            <a:chExt cx="809173" cy="812800"/>
          </a:xfrm>
        </p:grpSpPr>
        <p:sp>
          <p:nvSpPr>
            <p:cNvPr id="299" name="Google Shape;299;p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01" name="Google Shape;301;p8"/>
          <p:cNvGrpSpPr/>
          <p:nvPr/>
        </p:nvGrpSpPr>
        <p:grpSpPr>
          <a:xfrm>
            <a:off x="15938863" y="9544050"/>
            <a:ext cx="3086095" cy="3086096"/>
            <a:chOff x="0" y="0"/>
            <a:chExt cx="812800" cy="812800"/>
          </a:xfrm>
        </p:grpSpPr>
        <p:sp>
          <p:nvSpPr>
            <p:cNvPr id="302" name="Google Shape;302;p8"/>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303" name="Google Shape;303;p8"/>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04" name="Google Shape;304;p8"/>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solidFill>
                  <a:srgbClr val="FFFFFF"/>
                </a:solidFill>
                <a:latin typeface="Open Sans"/>
                <a:ea typeface="Open Sans"/>
                <a:cs typeface="Open Sans"/>
                <a:sym typeface="Open Sans"/>
              </a:rPr>
              <a:t>11</a:t>
            </a:r>
            <a:r>
              <a:rPr lang="en-US" sz="2000" b="0" i="0" u="none" strike="noStrike" cap="none" dirty="0">
                <a:solidFill>
                  <a:srgbClr val="FFFFFF"/>
                </a:solidFill>
                <a:latin typeface="Open Sans"/>
                <a:ea typeface="Open Sans"/>
                <a:cs typeface="Open Sans"/>
                <a:sym typeface="Open Sans"/>
              </a:rPr>
              <a:t>/</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cxnSp>
        <p:nvCxnSpPr>
          <p:cNvPr id="305" name="Google Shape;305;p8"/>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306" name="Google Shape;306;p8"/>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4">
              <a:alphaModFix/>
            </a:blip>
            <a:stretch>
              <a:fillRect/>
            </a:stretch>
          </a:blipFill>
          <a:ln>
            <a:noFill/>
          </a:ln>
        </p:spPr>
        <p:txBody>
          <a:bodyPr/>
          <a:lstStyle/>
          <a:p>
            <a:endParaRPr lang="pt-BR"/>
          </a:p>
        </p:txBody>
      </p:sp>
      <p:sp>
        <p:nvSpPr>
          <p:cNvPr id="307" name="Google Shape;307;p8"/>
          <p:cNvSpPr txBox="1"/>
          <p:nvPr/>
        </p:nvSpPr>
        <p:spPr>
          <a:xfrm>
            <a:off x="1637050" y="1135346"/>
            <a:ext cx="6332382" cy="1287106"/>
          </a:xfrm>
          <a:prstGeom prst="rect">
            <a:avLst/>
          </a:prstGeom>
          <a:noFill/>
          <a:ln>
            <a:noFill/>
          </a:ln>
        </p:spPr>
        <p:txBody>
          <a:bodyPr spcFirstLastPara="1" wrap="square" lIns="0" tIns="0" rIns="0" bIns="0" anchor="t" anchorCtr="0">
            <a:spAutoFit/>
          </a:bodyPr>
          <a:lstStyle/>
          <a:p>
            <a:pPr marL="0" marR="0" lvl="0" indent="0" algn="l" rtl="0">
              <a:lnSpc>
                <a:spcPct val="139997"/>
              </a:lnSpc>
              <a:spcBef>
                <a:spcPts val="0"/>
              </a:spcBef>
              <a:spcAft>
                <a:spcPts val="0"/>
              </a:spcAft>
              <a:buClr>
                <a:srgbClr val="000000"/>
              </a:buClr>
              <a:buSzPts val="7448"/>
              <a:buFont typeface="Arial"/>
              <a:buNone/>
            </a:pPr>
            <a:r>
              <a:rPr lang="en-US" sz="7448" b="1" i="0" u="none" strike="noStrike" cap="none">
                <a:solidFill>
                  <a:srgbClr val="104E2D"/>
                </a:solidFill>
                <a:latin typeface="Open Sans"/>
                <a:ea typeface="Open Sans"/>
                <a:cs typeface="Open Sans"/>
                <a:sym typeface="Open Sans"/>
              </a:rPr>
              <a:t>CONCLUSÃO</a:t>
            </a:r>
            <a:endParaRPr sz="1400" b="0" i="0" u="none" strike="noStrike" cap="none">
              <a:solidFill>
                <a:srgbClr val="000000"/>
              </a:solidFill>
              <a:latin typeface="Arial"/>
              <a:ea typeface="Arial"/>
              <a:cs typeface="Arial"/>
              <a:sym typeface="Arial"/>
            </a:endParaRPr>
          </a:p>
        </p:txBody>
      </p:sp>
      <p:sp>
        <p:nvSpPr>
          <p:cNvPr id="308" name="Google Shape;308;p8"/>
          <p:cNvSpPr txBox="1"/>
          <p:nvPr/>
        </p:nvSpPr>
        <p:spPr>
          <a:xfrm>
            <a:off x="1637050" y="3151475"/>
            <a:ext cx="15390000" cy="55212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Clr>
                <a:srgbClr val="000000"/>
              </a:buClr>
              <a:buSzPts val="2400"/>
              <a:buFont typeface="Arial"/>
              <a:buNone/>
            </a:pPr>
            <a:r>
              <a:rPr lang="en-US" sz="2700">
                <a:latin typeface="Open Sans"/>
                <a:ea typeface="Open Sans"/>
                <a:cs typeface="Open Sans"/>
                <a:sym typeface="Open Sans"/>
              </a:rPr>
              <a:t>Observar uma estratégia para apoiar os alunos no aprendizado dos conceitos da Linguagem de Marcação de Hipertexto - HTML</a:t>
            </a:r>
            <a:r>
              <a:rPr lang="en-US" sz="2700"/>
              <a:t> </a:t>
            </a:r>
            <a:endParaRPr sz="2700"/>
          </a:p>
          <a:p>
            <a:pPr marL="0" marR="0" lvl="0" indent="0" algn="l" rtl="0">
              <a:lnSpc>
                <a:spcPct val="139958"/>
              </a:lnSpc>
              <a:spcBef>
                <a:spcPts val="0"/>
              </a:spcBef>
              <a:spcAft>
                <a:spcPts val="0"/>
              </a:spcAft>
              <a:buClr>
                <a:srgbClr val="000000"/>
              </a:buClr>
              <a:buSzPts val="2400"/>
              <a:buFont typeface="Arial"/>
              <a:buNone/>
            </a:pPr>
            <a:endParaRPr sz="2700"/>
          </a:p>
          <a:p>
            <a:pPr marL="0" marR="0" lvl="0" indent="0" algn="l" rtl="0">
              <a:lnSpc>
                <a:spcPct val="139958"/>
              </a:lnSpc>
              <a:spcBef>
                <a:spcPts val="0"/>
              </a:spcBef>
              <a:spcAft>
                <a:spcPts val="0"/>
              </a:spcAft>
              <a:buClr>
                <a:srgbClr val="000000"/>
              </a:buClr>
              <a:buSzPts val="2400"/>
              <a:buFont typeface="Arial"/>
              <a:buNone/>
            </a:pPr>
            <a:r>
              <a:rPr lang="en-US" sz="2700"/>
              <a:t>Foi possível extrapolar o experimento para contemplar os alunos com deficiência auditiva  e visual</a:t>
            </a:r>
            <a:endParaRPr sz="2700"/>
          </a:p>
          <a:p>
            <a:pPr marL="0" marR="0" lvl="0" indent="0" algn="l" rtl="0">
              <a:lnSpc>
                <a:spcPct val="139958"/>
              </a:lnSpc>
              <a:spcBef>
                <a:spcPts val="0"/>
              </a:spcBef>
              <a:spcAft>
                <a:spcPts val="0"/>
              </a:spcAft>
              <a:buClr>
                <a:srgbClr val="000000"/>
              </a:buClr>
              <a:buSzPts val="2400"/>
              <a:buFont typeface="Arial"/>
              <a:buNone/>
            </a:pPr>
            <a:endParaRPr sz="2400"/>
          </a:p>
          <a:p>
            <a:pPr marL="0" marR="0" lvl="0" indent="0" algn="l" rtl="0">
              <a:lnSpc>
                <a:spcPct val="139958"/>
              </a:lnSpc>
              <a:spcBef>
                <a:spcPts val="0"/>
              </a:spcBef>
              <a:spcAft>
                <a:spcPts val="0"/>
              </a:spcAft>
              <a:buClr>
                <a:srgbClr val="000000"/>
              </a:buClr>
              <a:buSzPts val="2400"/>
              <a:buFont typeface="Arial"/>
              <a:buNone/>
            </a:pPr>
            <a:endParaRPr sz="2400"/>
          </a:p>
          <a:p>
            <a:pPr marL="0" marR="0" lvl="0" indent="0" algn="l" rtl="0">
              <a:lnSpc>
                <a:spcPct val="139958"/>
              </a:lnSpc>
              <a:spcBef>
                <a:spcPts val="0"/>
              </a:spcBef>
              <a:spcAft>
                <a:spcPts val="0"/>
              </a:spcAft>
              <a:buClr>
                <a:schemeClr val="dk1"/>
              </a:buClr>
              <a:buSzPts val="1100"/>
              <a:buFont typeface="Arial"/>
              <a:buNone/>
            </a:pPr>
            <a:r>
              <a:rPr lang="en-US" sz="2700"/>
              <a:t>Como trabalhos futuros é possível destacar:</a:t>
            </a:r>
            <a:endParaRPr sz="2700"/>
          </a:p>
          <a:p>
            <a:pPr marL="457200" marR="0" lvl="0" indent="-400050" algn="l" rtl="0">
              <a:lnSpc>
                <a:spcPct val="139958"/>
              </a:lnSpc>
              <a:spcBef>
                <a:spcPts val="0"/>
              </a:spcBef>
              <a:spcAft>
                <a:spcPts val="0"/>
              </a:spcAft>
              <a:buSzPts val="2700"/>
              <a:buChar char="●"/>
            </a:pPr>
            <a:r>
              <a:rPr lang="en-US" sz="2700"/>
              <a:t>Aplicar a abordagem de cartões impressos em turma distintas;</a:t>
            </a:r>
            <a:endParaRPr sz="2700"/>
          </a:p>
          <a:p>
            <a:pPr marL="457200" marR="0" lvl="0" indent="-400050" algn="l" rtl="0">
              <a:lnSpc>
                <a:spcPct val="139958"/>
              </a:lnSpc>
              <a:spcBef>
                <a:spcPts val="0"/>
              </a:spcBef>
              <a:spcAft>
                <a:spcPts val="0"/>
              </a:spcAft>
              <a:buSzPts val="2700"/>
              <a:buChar char="●"/>
            </a:pPr>
            <a:r>
              <a:rPr lang="en-US" sz="2700"/>
              <a:t>Aplicar e validar os cartões com Braile e Libras com alunos com deficiência;</a:t>
            </a:r>
            <a:endParaRPr sz="2700"/>
          </a:p>
          <a:p>
            <a:pPr marL="457200" marR="0" lvl="0" indent="-400050" algn="l" rtl="0">
              <a:lnSpc>
                <a:spcPct val="139958"/>
              </a:lnSpc>
              <a:spcBef>
                <a:spcPts val="0"/>
              </a:spcBef>
              <a:spcAft>
                <a:spcPts val="0"/>
              </a:spcAft>
              <a:buSzPts val="2700"/>
              <a:buChar char="●"/>
            </a:pPr>
            <a:r>
              <a:rPr lang="en-US" sz="2700"/>
              <a:t>Inserir Realidade Aumentada para melhorar a experiência com alunos com deficiência auditiva.</a:t>
            </a:r>
            <a:endParaRPr sz="2700">
              <a:latin typeface="Open Sans"/>
              <a:ea typeface="Open Sans"/>
              <a:cs typeface="Open Sans"/>
              <a:sym typeface="Open Sans"/>
            </a:endParaRPr>
          </a:p>
        </p:txBody>
      </p:sp>
      <p:sp>
        <p:nvSpPr>
          <p:cNvPr id="309" name="Google Shape;309;p8"/>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grpSp>
        <p:nvGrpSpPr>
          <p:cNvPr id="310" name="Google Shape;310;p8"/>
          <p:cNvGrpSpPr/>
          <p:nvPr/>
        </p:nvGrpSpPr>
        <p:grpSpPr>
          <a:xfrm>
            <a:off x="613700" y="2964225"/>
            <a:ext cx="939759" cy="993242"/>
            <a:chOff x="0" y="0"/>
            <a:chExt cx="812800" cy="812800"/>
          </a:xfrm>
        </p:grpSpPr>
        <p:sp>
          <p:nvSpPr>
            <p:cNvPr id="311" name="Google Shape;311;p8"/>
            <p:cNvSpPr/>
            <p:nvPr/>
          </p:nvSpPr>
          <p:spPr>
            <a:xfrm>
              <a:off x="0" y="0"/>
              <a:ext cx="812800" cy="812800"/>
            </a:xfrm>
            <a:custGeom>
              <a:avLst/>
              <a:gdLst/>
              <a:ahLst/>
              <a:cxnLst/>
              <a:rect l="l" t="t" r="r" b="b"/>
              <a:pathLst>
                <a:path w="812800" h="812800" extrusionOk="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003E1F"/>
            </a:solidFill>
            <a:ln>
              <a:noFill/>
            </a:ln>
          </p:spPr>
          <p:txBody>
            <a:bodyPr/>
            <a:lstStyle/>
            <a:p>
              <a:endParaRPr lang="pt-BR"/>
            </a:p>
          </p:txBody>
        </p:sp>
        <p:sp>
          <p:nvSpPr>
            <p:cNvPr id="312" name="Google Shape;312;p8"/>
            <p:cNvSpPr txBox="1"/>
            <p:nvPr/>
          </p:nvSpPr>
          <p:spPr>
            <a:xfrm>
              <a:off x="152400" y="180975"/>
              <a:ext cx="507900" cy="4794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3" name="Google Shape;313;p8"/>
          <p:cNvSpPr txBox="1"/>
          <p:nvPr/>
        </p:nvSpPr>
        <p:spPr>
          <a:xfrm>
            <a:off x="897464" y="3019411"/>
            <a:ext cx="380400" cy="861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5600"/>
              <a:buFont typeface="Arial"/>
              <a:buNone/>
            </a:pPr>
            <a:r>
              <a:rPr lang="en-US" sz="5600" b="1" i="0" u="none" strike="noStrike" cap="none" dirty="0">
                <a:solidFill>
                  <a:srgbClr val="A9D155"/>
                </a:solidFill>
                <a:latin typeface="Open Sans ExtraBold"/>
                <a:ea typeface="Open Sans ExtraBold"/>
                <a:cs typeface="Open Sans ExtraBold"/>
                <a:sym typeface="Open Sans ExtraBold"/>
              </a:rPr>
              <a:t>1</a:t>
            </a:r>
            <a:endParaRPr sz="1400" b="0" i="0" u="none" strike="noStrike" cap="none" dirty="0">
              <a:solidFill>
                <a:srgbClr val="000000"/>
              </a:solidFill>
              <a:latin typeface="Arial"/>
              <a:ea typeface="Arial"/>
              <a:cs typeface="Arial"/>
              <a:sym typeface="Arial"/>
            </a:endParaRPr>
          </a:p>
        </p:txBody>
      </p:sp>
      <p:grpSp>
        <p:nvGrpSpPr>
          <p:cNvPr id="314" name="Google Shape;314;p8"/>
          <p:cNvGrpSpPr/>
          <p:nvPr/>
        </p:nvGrpSpPr>
        <p:grpSpPr>
          <a:xfrm>
            <a:off x="613700" y="4488225"/>
            <a:ext cx="939759" cy="993242"/>
            <a:chOff x="0" y="0"/>
            <a:chExt cx="812800" cy="812800"/>
          </a:xfrm>
        </p:grpSpPr>
        <p:sp>
          <p:nvSpPr>
            <p:cNvPr id="315" name="Google Shape;315;p8"/>
            <p:cNvSpPr/>
            <p:nvPr/>
          </p:nvSpPr>
          <p:spPr>
            <a:xfrm>
              <a:off x="0" y="0"/>
              <a:ext cx="812800" cy="812800"/>
            </a:xfrm>
            <a:custGeom>
              <a:avLst/>
              <a:gdLst/>
              <a:ahLst/>
              <a:cxnLst/>
              <a:rect l="l" t="t" r="r" b="b"/>
              <a:pathLst>
                <a:path w="812800" h="812800" extrusionOk="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003E1F"/>
            </a:solidFill>
            <a:ln>
              <a:noFill/>
            </a:ln>
          </p:spPr>
          <p:txBody>
            <a:bodyPr/>
            <a:lstStyle/>
            <a:p>
              <a:endParaRPr lang="pt-BR"/>
            </a:p>
          </p:txBody>
        </p:sp>
        <p:sp>
          <p:nvSpPr>
            <p:cNvPr id="316" name="Google Shape;316;p8"/>
            <p:cNvSpPr txBox="1"/>
            <p:nvPr/>
          </p:nvSpPr>
          <p:spPr>
            <a:xfrm>
              <a:off x="152400" y="180975"/>
              <a:ext cx="507900" cy="4794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7" name="Google Shape;317;p8"/>
          <p:cNvSpPr txBox="1"/>
          <p:nvPr/>
        </p:nvSpPr>
        <p:spPr>
          <a:xfrm>
            <a:off x="897464" y="4543411"/>
            <a:ext cx="380400" cy="861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5600"/>
              <a:buFont typeface="Arial"/>
              <a:buNone/>
            </a:pPr>
            <a:r>
              <a:rPr lang="en-US" sz="5600" b="1" i="0" u="none" strike="noStrike" cap="none" dirty="0">
                <a:solidFill>
                  <a:srgbClr val="A9D155"/>
                </a:solidFill>
                <a:latin typeface="Open Sans ExtraBold"/>
                <a:ea typeface="Open Sans ExtraBold"/>
                <a:cs typeface="Open Sans ExtraBold"/>
                <a:sym typeface="Open Sans ExtraBold"/>
              </a:rPr>
              <a:t>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grpSp>
        <p:nvGrpSpPr>
          <p:cNvPr id="323" name="Google Shape;323;p9"/>
          <p:cNvGrpSpPr/>
          <p:nvPr/>
        </p:nvGrpSpPr>
        <p:grpSpPr>
          <a:xfrm>
            <a:off x="15702992" y="9544050"/>
            <a:ext cx="471742" cy="473857"/>
            <a:chOff x="1813" y="0"/>
            <a:chExt cx="809173" cy="812800"/>
          </a:xfrm>
        </p:grpSpPr>
        <p:sp>
          <p:nvSpPr>
            <p:cNvPr id="324" name="Google Shape;324;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6" name="Google Shape;326;p9"/>
          <p:cNvGrpSpPr/>
          <p:nvPr/>
        </p:nvGrpSpPr>
        <p:grpSpPr>
          <a:xfrm>
            <a:off x="16791262" y="9544050"/>
            <a:ext cx="471742" cy="473857"/>
            <a:chOff x="1813" y="0"/>
            <a:chExt cx="809173" cy="812800"/>
          </a:xfrm>
        </p:grpSpPr>
        <p:sp>
          <p:nvSpPr>
            <p:cNvPr id="327" name="Google Shape;327;p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9"/>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9" name="Google Shape;329;p9"/>
          <p:cNvGrpSpPr/>
          <p:nvPr/>
        </p:nvGrpSpPr>
        <p:grpSpPr>
          <a:xfrm>
            <a:off x="15938863" y="9544050"/>
            <a:ext cx="3086095" cy="3086096"/>
            <a:chOff x="0" y="0"/>
            <a:chExt cx="812800" cy="812800"/>
          </a:xfrm>
        </p:grpSpPr>
        <p:sp>
          <p:nvSpPr>
            <p:cNvPr id="330" name="Google Shape;330;p9"/>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331" name="Google Shape;331;p9"/>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2" name="Google Shape;332;p9"/>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solidFill>
                  <a:srgbClr val="FFFFFF"/>
                </a:solidFill>
                <a:latin typeface="Open Sans"/>
                <a:ea typeface="Open Sans"/>
                <a:cs typeface="Open Sans"/>
                <a:sym typeface="Open Sans"/>
              </a:rPr>
              <a:t>12</a:t>
            </a:r>
            <a:r>
              <a:rPr lang="en-US" sz="2000" b="0" i="0" u="none" strike="noStrike" cap="none" dirty="0">
                <a:solidFill>
                  <a:srgbClr val="FFFFFF"/>
                </a:solidFill>
                <a:latin typeface="Open Sans"/>
                <a:ea typeface="Open Sans"/>
                <a:cs typeface="Open Sans"/>
                <a:sym typeface="Open Sans"/>
              </a:rPr>
              <a:t>/</a:t>
            </a:r>
            <a:r>
              <a:rPr lang="en-US" sz="2000" dirty="0">
                <a:solidFill>
                  <a:srgbClr val="FFFFFF"/>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333" name="Google Shape;333;p9"/>
          <p:cNvSpPr/>
          <p:nvPr/>
        </p:nvSpPr>
        <p:spPr>
          <a:xfrm>
            <a:off x="-5430147" y="-122577"/>
            <a:ext cx="10591827" cy="10532155"/>
          </a:xfrm>
          <a:custGeom>
            <a:avLst/>
            <a:gdLst/>
            <a:ahLst/>
            <a:cxnLst/>
            <a:rect l="l" t="t" r="r" b="b"/>
            <a:pathLst>
              <a:path w="10591827" h="10532155" extrusionOk="0">
                <a:moveTo>
                  <a:pt x="0" y="0"/>
                </a:moveTo>
                <a:lnTo>
                  <a:pt x="10591827" y="0"/>
                </a:lnTo>
                <a:lnTo>
                  <a:pt x="10591827" y="10532154"/>
                </a:lnTo>
                <a:lnTo>
                  <a:pt x="0" y="10532154"/>
                </a:lnTo>
                <a:lnTo>
                  <a:pt x="0" y="0"/>
                </a:lnTo>
                <a:close/>
              </a:path>
            </a:pathLst>
          </a:custGeom>
          <a:blipFill rotWithShape="1">
            <a:blip r:embed="rId4">
              <a:alphaModFix/>
            </a:blip>
            <a:stretch>
              <a:fillRect/>
            </a:stretch>
          </a:blipFill>
          <a:ln>
            <a:noFill/>
          </a:ln>
        </p:spPr>
        <p:txBody>
          <a:bodyPr/>
          <a:lstStyle/>
          <a:p>
            <a:endParaRPr lang="pt-BR"/>
          </a:p>
        </p:txBody>
      </p:sp>
      <p:cxnSp>
        <p:nvCxnSpPr>
          <p:cNvPr id="334" name="Google Shape;334;p9"/>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335" name="Google Shape;335;p9"/>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336" name="Google Shape;336;p9"/>
          <p:cNvSpPr txBox="1"/>
          <p:nvPr/>
        </p:nvSpPr>
        <p:spPr>
          <a:xfrm>
            <a:off x="1637050" y="1135350"/>
            <a:ext cx="6984300" cy="1146300"/>
          </a:xfrm>
          <a:prstGeom prst="rect">
            <a:avLst/>
          </a:prstGeom>
          <a:noFill/>
          <a:ln>
            <a:noFill/>
          </a:ln>
        </p:spPr>
        <p:txBody>
          <a:bodyPr spcFirstLastPara="1" wrap="square" lIns="0" tIns="0" rIns="0" bIns="0" anchor="t" anchorCtr="0">
            <a:spAutoFit/>
          </a:bodyPr>
          <a:lstStyle/>
          <a:p>
            <a:pPr marL="0" marR="0" lvl="0" indent="0" algn="l" rtl="0">
              <a:lnSpc>
                <a:spcPct val="139997"/>
              </a:lnSpc>
              <a:spcBef>
                <a:spcPts val="0"/>
              </a:spcBef>
              <a:spcAft>
                <a:spcPts val="0"/>
              </a:spcAft>
              <a:buClr>
                <a:srgbClr val="000000"/>
              </a:buClr>
              <a:buSzPts val="7448"/>
              <a:buFont typeface="Arial"/>
              <a:buNone/>
            </a:pPr>
            <a:r>
              <a:rPr lang="en-US" sz="7448" b="1">
                <a:solidFill>
                  <a:srgbClr val="104E2D"/>
                </a:solidFill>
                <a:latin typeface="Open Sans"/>
                <a:ea typeface="Open Sans"/>
                <a:cs typeface="Open Sans"/>
                <a:sym typeface="Open Sans"/>
              </a:rPr>
              <a:t>REFERÊNCIAS</a:t>
            </a:r>
            <a:endParaRPr sz="1400" b="0" i="0" u="none" strike="noStrike" cap="none">
              <a:solidFill>
                <a:srgbClr val="000000"/>
              </a:solidFill>
              <a:latin typeface="Arial"/>
              <a:ea typeface="Arial"/>
              <a:cs typeface="Arial"/>
              <a:sym typeface="Arial"/>
            </a:endParaRPr>
          </a:p>
        </p:txBody>
      </p:sp>
      <p:sp>
        <p:nvSpPr>
          <p:cNvPr id="337" name="Google Shape;337;p9"/>
          <p:cNvSpPr txBox="1"/>
          <p:nvPr/>
        </p:nvSpPr>
        <p:spPr>
          <a:xfrm>
            <a:off x="1637050" y="3151483"/>
            <a:ext cx="14845800" cy="57705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Clr>
                <a:schemeClr val="dk1"/>
              </a:buClr>
              <a:buSzPts val="1100"/>
              <a:buFont typeface="Arial"/>
              <a:buNone/>
            </a:pPr>
            <a:r>
              <a:rPr lang="en-US" sz="2500">
                <a:solidFill>
                  <a:schemeClr val="dk1"/>
                </a:solidFill>
              </a:rPr>
              <a:t>Aires, T., Barreto, H., and Queiroz, M. (2015). </a:t>
            </a:r>
            <a:r>
              <a:rPr lang="en-US" sz="2500" b="1">
                <a:solidFill>
                  <a:schemeClr val="dk1"/>
                </a:solidFill>
              </a:rPr>
              <a:t>Muito além do papel: Uma experiência de design e avaliação de realidade aumentada para cartões impressos</a:t>
            </a:r>
            <a:r>
              <a:rPr lang="en-US" sz="2500">
                <a:solidFill>
                  <a:schemeClr val="dk1"/>
                </a:solidFill>
              </a:rPr>
              <a:t>. In Anais do Workshop de Realidade Virtual e Aumentada, pages 138–143, Presidente Prudente, SP, Brasil. Cultura Acadêmica.</a:t>
            </a: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r>
              <a:rPr lang="en-US" sz="2500">
                <a:solidFill>
                  <a:schemeClr val="dk1"/>
                </a:solidFill>
              </a:rPr>
              <a:t>de França, R. S. and Tedesco, P. (2021). </a:t>
            </a:r>
            <a:r>
              <a:rPr lang="en-US" sz="2500" b="1">
                <a:solidFill>
                  <a:schemeClr val="dk1"/>
                </a:solidFill>
              </a:rPr>
              <a:t>Era uma vez... a contação de história como estratégia de expressão computacional crítica.</a:t>
            </a:r>
            <a:r>
              <a:rPr lang="en-US" sz="2500">
                <a:solidFill>
                  <a:schemeClr val="dk1"/>
                </a:solidFill>
              </a:rPr>
              <a:t> In Anais do VI Congresso sobre Tecnologias na Educação, pages 255–264. SBC.</a:t>
            </a: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r>
              <a:rPr lang="en-US" sz="2500">
                <a:solidFill>
                  <a:schemeClr val="dk1"/>
                </a:solidFill>
              </a:rPr>
              <a:t>Ferreira, E. and Eis, D. (2011). </a:t>
            </a:r>
            <a:r>
              <a:rPr lang="en-US" sz="2500" b="1">
                <a:solidFill>
                  <a:schemeClr val="dk1"/>
                </a:solidFill>
              </a:rPr>
              <a:t>Html5: curso w3c escritório brasil. </a:t>
            </a:r>
            <a:r>
              <a:rPr lang="en-US" sz="2500">
                <a:solidFill>
                  <a:schemeClr val="dk1"/>
                </a:solidFill>
              </a:rPr>
              <a:t>São Paulo.</a:t>
            </a: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endParaRPr sz="2500">
              <a:solidFill>
                <a:schemeClr val="dk1"/>
              </a:solidFill>
            </a:endParaRPr>
          </a:p>
          <a:p>
            <a:pPr marL="0" marR="0" lvl="0" indent="0" algn="l" rtl="0">
              <a:lnSpc>
                <a:spcPct val="139958"/>
              </a:lnSpc>
              <a:spcBef>
                <a:spcPts val="0"/>
              </a:spcBef>
              <a:spcAft>
                <a:spcPts val="0"/>
              </a:spcAft>
              <a:buClr>
                <a:schemeClr val="dk1"/>
              </a:buClr>
              <a:buSzPts val="1100"/>
              <a:buFont typeface="Arial"/>
              <a:buNone/>
            </a:pPr>
            <a:r>
              <a:rPr lang="en-US" sz="2500">
                <a:solidFill>
                  <a:schemeClr val="dk1"/>
                </a:solidFill>
              </a:rPr>
              <a:t>Silva, M. S. (2019). </a:t>
            </a:r>
            <a:r>
              <a:rPr lang="en-US" sz="2500" b="1">
                <a:solidFill>
                  <a:schemeClr val="dk1"/>
                </a:solidFill>
              </a:rPr>
              <a:t>HTML5: a linguagem de marcação que revolucionou a web.</a:t>
            </a:r>
            <a:r>
              <a:rPr lang="en-US" sz="2500">
                <a:solidFill>
                  <a:schemeClr val="dk1"/>
                </a:solidFill>
              </a:rPr>
              <a:t> Novatec Editora.</a:t>
            </a:r>
            <a:endParaRPr sz="900">
              <a:solidFill>
                <a:schemeClr val="dk1"/>
              </a:solidFill>
            </a:endParaRPr>
          </a:p>
        </p:txBody>
      </p:sp>
      <p:sp>
        <p:nvSpPr>
          <p:cNvPr id="338" name="Google Shape;338;p9"/>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p:nvPr/>
        </p:nvSpPr>
        <p:spPr>
          <a:xfrm>
            <a:off x="0" y="0"/>
            <a:ext cx="187452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sp>
        <p:nvSpPr>
          <p:cNvPr id="344" name="Google Shape;344;p10"/>
          <p:cNvSpPr/>
          <p:nvPr/>
        </p:nvSpPr>
        <p:spPr>
          <a:xfrm>
            <a:off x="1657479" y="1373941"/>
            <a:ext cx="4600334" cy="1549540"/>
          </a:xfrm>
          <a:custGeom>
            <a:avLst/>
            <a:gdLst/>
            <a:ahLst/>
            <a:cxnLst/>
            <a:rect l="l" t="t" r="r" b="b"/>
            <a:pathLst>
              <a:path w="4600334" h="1549540" extrusionOk="0">
                <a:moveTo>
                  <a:pt x="0" y="0"/>
                </a:moveTo>
                <a:lnTo>
                  <a:pt x="4600334" y="0"/>
                </a:lnTo>
                <a:lnTo>
                  <a:pt x="4600334" y="1549540"/>
                </a:lnTo>
                <a:lnTo>
                  <a:pt x="0" y="1549540"/>
                </a:lnTo>
                <a:lnTo>
                  <a:pt x="0" y="0"/>
                </a:lnTo>
                <a:close/>
              </a:path>
            </a:pathLst>
          </a:custGeom>
          <a:blipFill rotWithShape="1">
            <a:blip r:embed="rId4">
              <a:alphaModFix/>
            </a:blip>
            <a:stretch>
              <a:fillRect/>
            </a:stretch>
          </a:blipFill>
          <a:ln>
            <a:noFill/>
          </a:ln>
        </p:spPr>
        <p:txBody>
          <a:bodyPr/>
          <a:lstStyle/>
          <a:p>
            <a:endParaRPr lang="pt-BR"/>
          </a:p>
        </p:txBody>
      </p:sp>
      <p:sp>
        <p:nvSpPr>
          <p:cNvPr id="345" name="Google Shape;345;p10"/>
          <p:cNvSpPr/>
          <p:nvPr/>
        </p:nvSpPr>
        <p:spPr>
          <a:xfrm>
            <a:off x="2289811" y="8008742"/>
            <a:ext cx="13708378" cy="1742106"/>
          </a:xfrm>
          <a:custGeom>
            <a:avLst/>
            <a:gdLst/>
            <a:ahLst/>
            <a:cxnLst/>
            <a:rect l="l" t="t" r="r" b="b"/>
            <a:pathLst>
              <a:path w="13708378" h="1742106" extrusionOk="0">
                <a:moveTo>
                  <a:pt x="0" y="0"/>
                </a:moveTo>
                <a:lnTo>
                  <a:pt x="13708378" y="0"/>
                </a:lnTo>
                <a:lnTo>
                  <a:pt x="13708378" y="1742106"/>
                </a:lnTo>
                <a:lnTo>
                  <a:pt x="0" y="1742106"/>
                </a:lnTo>
                <a:lnTo>
                  <a:pt x="0" y="0"/>
                </a:lnTo>
                <a:close/>
              </a:path>
            </a:pathLst>
          </a:custGeom>
          <a:blipFill rotWithShape="1">
            <a:blip r:embed="rId5">
              <a:alphaModFix/>
            </a:blip>
            <a:stretch>
              <a:fillRect/>
            </a:stretch>
          </a:blipFill>
          <a:ln>
            <a:noFill/>
          </a:ln>
        </p:spPr>
        <p:txBody>
          <a:bodyPr/>
          <a:lstStyle/>
          <a:p>
            <a:endParaRPr lang="pt-BR"/>
          </a:p>
        </p:txBody>
      </p:sp>
      <p:sp>
        <p:nvSpPr>
          <p:cNvPr id="346" name="Google Shape;346;p10"/>
          <p:cNvSpPr txBox="1"/>
          <p:nvPr/>
        </p:nvSpPr>
        <p:spPr>
          <a:xfrm>
            <a:off x="5377750" y="6017300"/>
            <a:ext cx="7532400" cy="399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599"/>
              <a:buFont typeface="Arial"/>
              <a:buNone/>
            </a:pPr>
            <a:r>
              <a:rPr lang="en-US" sz="2599" b="0" i="0" u="none" strike="noStrike" cap="none">
                <a:solidFill>
                  <a:srgbClr val="185D30"/>
                </a:solidFill>
                <a:latin typeface="Arial"/>
                <a:ea typeface="Arial"/>
                <a:cs typeface="Arial"/>
                <a:sym typeface="Arial"/>
              </a:rPr>
              <a:t>Apresentado por:</a:t>
            </a:r>
            <a:r>
              <a:rPr lang="en-US" sz="2599">
                <a:solidFill>
                  <a:srgbClr val="185D30"/>
                </a:solidFill>
              </a:rPr>
              <a:t> Everthon Manoel da Silva Inácio</a:t>
            </a:r>
            <a:endParaRPr sz="2599">
              <a:solidFill>
                <a:srgbClr val="185D30"/>
              </a:solidFill>
            </a:endParaRPr>
          </a:p>
        </p:txBody>
      </p:sp>
      <p:sp>
        <p:nvSpPr>
          <p:cNvPr id="347" name="Google Shape;347;p10"/>
          <p:cNvSpPr txBox="1"/>
          <p:nvPr/>
        </p:nvSpPr>
        <p:spPr>
          <a:xfrm>
            <a:off x="5702802" y="3576956"/>
            <a:ext cx="6882300" cy="1416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9200"/>
              <a:buFont typeface="Arial"/>
              <a:buNone/>
            </a:pPr>
            <a:r>
              <a:rPr lang="en-US" sz="9200" b="1" i="0" u="none" strike="noStrike" cap="none">
                <a:solidFill>
                  <a:srgbClr val="185D30"/>
                </a:solidFill>
                <a:latin typeface="Open Sans"/>
                <a:ea typeface="Open Sans"/>
                <a:cs typeface="Open Sans"/>
                <a:sym typeface="Open Sans"/>
              </a:rPr>
              <a:t>Obrigado</a:t>
            </a:r>
            <a:endParaRPr sz="1400" b="0" i="0" u="none" strike="noStrike" cap="none">
              <a:solidFill>
                <a:srgbClr val="000000"/>
              </a:solidFill>
              <a:latin typeface="Arial"/>
              <a:ea typeface="Arial"/>
              <a:cs typeface="Arial"/>
              <a:sym typeface="Arial"/>
            </a:endParaRPr>
          </a:p>
        </p:txBody>
      </p:sp>
      <p:pic>
        <p:nvPicPr>
          <p:cNvPr id="348" name="Google Shape;348;p10"/>
          <p:cNvPicPr preferRelativeResize="0"/>
          <p:nvPr/>
        </p:nvPicPr>
        <p:blipFill rotWithShape="1">
          <a:blip r:embed="rId6">
            <a:alphaModFix/>
          </a:blip>
          <a:srcRect b="28140"/>
          <a:stretch/>
        </p:blipFill>
        <p:spPr>
          <a:xfrm>
            <a:off x="9611175" y="6565100"/>
            <a:ext cx="5953275" cy="1371950"/>
          </a:xfrm>
          <a:prstGeom prst="rect">
            <a:avLst/>
          </a:prstGeom>
          <a:noFill/>
          <a:ln>
            <a:noFill/>
          </a:ln>
        </p:spPr>
      </p:pic>
      <p:pic>
        <p:nvPicPr>
          <p:cNvPr id="349" name="Google Shape;349;p10"/>
          <p:cNvPicPr preferRelativeResize="0"/>
          <p:nvPr/>
        </p:nvPicPr>
        <p:blipFill>
          <a:blip r:embed="rId7">
            <a:alphaModFix/>
          </a:blip>
          <a:stretch>
            <a:fillRect/>
          </a:stretch>
        </p:blipFill>
        <p:spPr>
          <a:xfrm>
            <a:off x="2658200" y="6565100"/>
            <a:ext cx="6778264" cy="137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119468"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sp>
        <p:nvSpPr>
          <p:cNvPr id="95" name="Google Shape;95;p2"/>
          <p:cNvSpPr txBox="1"/>
          <p:nvPr/>
        </p:nvSpPr>
        <p:spPr>
          <a:xfrm>
            <a:off x="1028700" y="1228725"/>
            <a:ext cx="7080426" cy="857205"/>
          </a:xfrm>
          <a:prstGeom prst="rect">
            <a:avLst/>
          </a:prstGeom>
          <a:noFill/>
          <a:ln>
            <a:noFill/>
          </a:ln>
        </p:spPr>
        <p:txBody>
          <a:bodyPr spcFirstLastPara="1" wrap="square" lIns="0" tIns="0" rIns="0" bIns="0" anchor="t" anchorCtr="0">
            <a:spAutoFit/>
          </a:bodyPr>
          <a:lstStyle/>
          <a:p>
            <a:pPr marL="0" marR="0" lvl="0" indent="0" algn="l" rtl="0">
              <a:lnSpc>
                <a:spcPct val="89998"/>
              </a:lnSpc>
              <a:spcBef>
                <a:spcPts val="0"/>
              </a:spcBef>
              <a:spcAft>
                <a:spcPts val="0"/>
              </a:spcAft>
              <a:buClr>
                <a:srgbClr val="000000"/>
              </a:buClr>
              <a:buSzPts val="6999"/>
              <a:buFont typeface="Arial"/>
              <a:buNone/>
            </a:pPr>
            <a:r>
              <a:rPr lang="en-US" sz="6999" b="1" i="0" u="none" strike="noStrike" cap="none">
                <a:solidFill>
                  <a:srgbClr val="013D1E"/>
                </a:solidFill>
                <a:latin typeface="Open Sans"/>
                <a:ea typeface="Open Sans"/>
                <a:cs typeface="Open Sans"/>
                <a:sym typeface="Open Sans"/>
              </a:rPr>
              <a:t>Tópicos</a:t>
            </a:r>
            <a:endParaRPr sz="1400" b="0" i="0" u="none" strike="noStrike" cap="none">
              <a:solidFill>
                <a:srgbClr val="000000"/>
              </a:solidFill>
              <a:latin typeface="Arial"/>
              <a:ea typeface="Arial"/>
              <a:cs typeface="Arial"/>
              <a:sym typeface="Arial"/>
            </a:endParaRPr>
          </a:p>
        </p:txBody>
      </p:sp>
      <p:grpSp>
        <p:nvGrpSpPr>
          <p:cNvPr id="96" name="Google Shape;96;p2"/>
          <p:cNvGrpSpPr/>
          <p:nvPr/>
        </p:nvGrpSpPr>
        <p:grpSpPr>
          <a:xfrm>
            <a:off x="15702992" y="9544050"/>
            <a:ext cx="471742" cy="473857"/>
            <a:chOff x="1813" y="0"/>
            <a:chExt cx="809173" cy="812800"/>
          </a:xfrm>
        </p:grpSpPr>
        <p:sp>
          <p:nvSpPr>
            <p:cNvPr id="97" name="Google Shape;97;p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9" name="Google Shape;99;p2"/>
          <p:cNvGrpSpPr/>
          <p:nvPr/>
        </p:nvGrpSpPr>
        <p:grpSpPr>
          <a:xfrm>
            <a:off x="16791262" y="9544050"/>
            <a:ext cx="471742" cy="473857"/>
            <a:chOff x="1813" y="0"/>
            <a:chExt cx="809173" cy="812800"/>
          </a:xfrm>
        </p:grpSpPr>
        <p:sp>
          <p:nvSpPr>
            <p:cNvPr id="100" name="Google Shape;100;p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2" name="Google Shape;102;p2"/>
          <p:cNvGrpSpPr/>
          <p:nvPr/>
        </p:nvGrpSpPr>
        <p:grpSpPr>
          <a:xfrm>
            <a:off x="15938863" y="9544050"/>
            <a:ext cx="3086095" cy="3086096"/>
            <a:chOff x="0" y="0"/>
            <a:chExt cx="812800" cy="812800"/>
          </a:xfrm>
        </p:grpSpPr>
        <p:sp>
          <p:nvSpPr>
            <p:cNvPr id="103" name="Google Shape;103;p2"/>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104" name="Google Shape;104;p2"/>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105" name="Google Shape;105;p2"/>
          <p:cNvCxnSpPr/>
          <p:nvPr/>
        </p:nvCxnSpPr>
        <p:spPr>
          <a:xfrm>
            <a:off x="7519410" y="1847188"/>
            <a:ext cx="1063114" cy="0"/>
          </a:xfrm>
          <a:prstGeom prst="straightConnector1">
            <a:avLst/>
          </a:prstGeom>
          <a:noFill/>
          <a:ln w="19050" cap="flat" cmpd="sng">
            <a:solidFill>
              <a:srgbClr val="013D1E"/>
            </a:solidFill>
            <a:prstDash val="solid"/>
            <a:round/>
            <a:headEnd type="none" w="sm" len="sm"/>
            <a:tailEnd type="none" w="sm" len="sm"/>
          </a:ln>
        </p:spPr>
      </p:cxnSp>
      <p:sp>
        <p:nvSpPr>
          <p:cNvPr id="106" name="Google Shape;106;p2"/>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Arial"/>
                <a:ea typeface="Arial"/>
                <a:cs typeface="Arial"/>
                <a:sym typeface="Arial"/>
              </a:rPr>
              <a:t>02/</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cxnSp>
        <p:nvCxnSpPr>
          <p:cNvPr id="107" name="Google Shape;107;p2"/>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108" name="Google Shape;108;p2"/>
          <p:cNvSpPr/>
          <p:nvPr/>
        </p:nvSpPr>
        <p:spPr>
          <a:xfrm rot="2004760">
            <a:off x="-4451821" y="7982609"/>
            <a:ext cx="10026824" cy="6642771"/>
          </a:xfrm>
          <a:custGeom>
            <a:avLst/>
            <a:gdLst/>
            <a:ahLst/>
            <a:cxnLst/>
            <a:rect l="l" t="t" r="r" b="b"/>
            <a:pathLst>
              <a:path w="10026824" h="6642771" extrusionOk="0">
                <a:moveTo>
                  <a:pt x="0" y="0"/>
                </a:moveTo>
                <a:lnTo>
                  <a:pt x="10026824" y="0"/>
                </a:lnTo>
                <a:lnTo>
                  <a:pt x="10026824" y="6642771"/>
                </a:lnTo>
                <a:lnTo>
                  <a:pt x="0" y="6642771"/>
                </a:lnTo>
                <a:lnTo>
                  <a:pt x="0" y="0"/>
                </a:lnTo>
                <a:close/>
              </a:path>
            </a:pathLst>
          </a:custGeom>
          <a:blipFill rotWithShape="1">
            <a:blip r:embed="rId4">
              <a:alphaModFix/>
            </a:blip>
            <a:stretch>
              <a:fillRect/>
            </a:stretch>
          </a:blipFill>
          <a:ln>
            <a:noFill/>
          </a:ln>
        </p:spPr>
        <p:txBody>
          <a:bodyPr/>
          <a:lstStyle/>
          <a:p>
            <a:endParaRPr lang="pt-BR"/>
          </a:p>
        </p:txBody>
      </p:sp>
      <p:sp>
        <p:nvSpPr>
          <p:cNvPr id="109" name="Google Shape;109;p2"/>
          <p:cNvSpPr/>
          <p:nvPr/>
        </p:nvSpPr>
        <p:spPr>
          <a:xfrm rot="2004760">
            <a:off x="12980396" y="-4659772"/>
            <a:ext cx="10026824" cy="6642771"/>
          </a:xfrm>
          <a:custGeom>
            <a:avLst/>
            <a:gdLst/>
            <a:ahLst/>
            <a:cxnLst/>
            <a:rect l="l" t="t" r="r" b="b"/>
            <a:pathLst>
              <a:path w="10026824" h="6642771" extrusionOk="0">
                <a:moveTo>
                  <a:pt x="0" y="0"/>
                </a:moveTo>
                <a:lnTo>
                  <a:pt x="10026825" y="0"/>
                </a:lnTo>
                <a:lnTo>
                  <a:pt x="10026825" y="6642771"/>
                </a:lnTo>
                <a:lnTo>
                  <a:pt x="0" y="6642771"/>
                </a:lnTo>
                <a:lnTo>
                  <a:pt x="0" y="0"/>
                </a:lnTo>
                <a:close/>
              </a:path>
            </a:pathLst>
          </a:custGeom>
          <a:blipFill rotWithShape="1">
            <a:blip r:embed="rId4">
              <a:alphaModFix/>
            </a:blip>
            <a:stretch>
              <a:fillRect/>
            </a:stretch>
          </a:blipFill>
          <a:ln>
            <a:noFill/>
          </a:ln>
        </p:spPr>
        <p:txBody>
          <a:bodyPr/>
          <a:lstStyle/>
          <a:p>
            <a:endParaRPr lang="pt-BR"/>
          </a:p>
        </p:txBody>
      </p:sp>
      <p:sp>
        <p:nvSpPr>
          <p:cNvPr id="110" name="Google Shape;110;p2"/>
          <p:cNvSpPr txBox="1"/>
          <p:nvPr/>
        </p:nvSpPr>
        <p:spPr>
          <a:xfrm>
            <a:off x="9930708" y="1669070"/>
            <a:ext cx="5459258"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0" i="0" u="none" strike="noStrike" cap="none" dirty="0" err="1">
                <a:solidFill>
                  <a:srgbClr val="013D1E"/>
                </a:solidFill>
                <a:latin typeface="Barlow Light"/>
                <a:ea typeface="Barlow Light"/>
                <a:cs typeface="Barlow Light"/>
                <a:sym typeface="Barlow Light"/>
              </a:rPr>
              <a:t>Introdução</a:t>
            </a:r>
            <a:endParaRPr sz="1400" b="0" i="0" u="none" strike="noStrike" cap="none" dirty="0">
              <a:solidFill>
                <a:srgbClr val="000000"/>
              </a:solidFill>
              <a:latin typeface="Arial"/>
              <a:ea typeface="Arial"/>
              <a:cs typeface="Arial"/>
              <a:sym typeface="Arial"/>
            </a:endParaRPr>
          </a:p>
        </p:txBody>
      </p:sp>
      <p:sp>
        <p:nvSpPr>
          <p:cNvPr id="111" name="Google Shape;111;p2"/>
          <p:cNvSpPr txBox="1"/>
          <p:nvPr/>
        </p:nvSpPr>
        <p:spPr>
          <a:xfrm>
            <a:off x="9925946" y="2471031"/>
            <a:ext cx="6235500" cy="498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dirty="0" err="1">
                <a:solidFill>
                  <a:srgbClr val="013D1E"/>
                </a:solidFill>
                <a:latin typeface="Barlow Light"/>
                <a:ea typeface="Barlow Light"/>
                <a:cs typeface="Barlow Light"/>
                <a:sym typeface="Barlow Light"/>
              </a:rPr>
              <a:t>Fundamentação</a:t>
            </a:r>
            <a:r>
              <a:rPr lang="en-US" sz="3600" dirty="0">
                <a:solidFill>
                  <a:srgbClr val="013D1E"/>
                </a:solidFill>
                <a:latin typeface="Barlow Light"/>
                <a:ea typeface="Barlow Light"/>
                <a:cs typeface="Barlow Light"/>
                <a:sym typeface="Barlow Light"/>
              </a:rPr>
              <a:t> </a:t>
            </a:r>
            <a:r>
              <a:rPr lang="en-US" sz="3600" dirty="0" err="1">
                <a:solidFill>
                  <a:srgbClr val="013D1E"/>
                </a:solidFill>
                <a:latin typeface="Barlow Light"/>
                <a:ea typeface="Barlow Light"/>
                <a:cs typeface="Barlow Light"/>
                <a:sym typeface="Barlow Light"/>
              </a:rPr>
              <a:t>Teórica</a:t>
            </a:r>
            <a:endParaRPr sz="1400" b="0" i="0" u="none" strike="noStrike" cap="none" dirty="0">
              <a:solidFill>
                <a:srgbClr val="000000"/>
              </a:solidFill>
              <a:latin typeface="Arial"/>
              <a:ea typeface="Arial"/>
              <a:cs typeface="Arial"/>
              <a:sym typeface="Arial"/>
            </a:endParaRPr>
          </a:p>
        </p:txBody>
      </p:sp>
      <p:sp>
        <p:nvSpPr>
          <p:cNvPr id="112" name="Google Shape;112;p2"/>
          <p:cNvSpPr txBox="1"/>
          <p:nvPr/>
        </p:nvSpPr>
        <p:spPr>
          <a:xfrm>
            <a:off x="9930708" y="3231796"/>
            <a:ext cx="6235500" cy="498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dirty="0" err="1">
                <a:solidFill>
                  <a:srgbClr val="013D1E"/>
                </a:solidFill>
                <a:latin typeface="Barlow Light"/>
                <a:ea typeface="Barlow Light"/>
                <a:cs typeface="Barlow Light"/>
                <a:sym typeface="Barlow Light"/>
              </a:rPr>
              <a:t>Metodologia</a:t>
            </a:r>
            <a:endParaRPr sz="1400" b="0" i="0" u="none" strike="noStrike" cap="none" dirty="0">
              <a:solidFill>
                <a:srgbClr val="000000"/>
              </a:solidFill>
              <a:latin typeface="Arial"/>
              <a:ea typeface="Arial"/>
              <a:cs typeface="Arial"/>
              <a:sym typeface="Arial"/>
            </a:endParaRPr>
          </a:p>
        </p:txBody>
      </p:sp>
      <p:sp>
        <p:nvSpPr>
          <p:cNvPr id="113" name="Google Shape;113;p2"/>
          <p:cNvSpPr txBox="1"/>
          <p:nvPr/>
        </p:nvSpPr>
        <p:spPr>
          <a:xfrm>
            <a:off x="9925946" y="4051586"/>
            <a:ext cx="6235500" cy="498598"/>
          </a:xfrm>
          <a:prstGeom prst="rect">
            <a:avLst/>
          </a:prstGeom>
          <a:noFill/>
          <a:ln>
            <a:noFill/>
          </a:ln>
        </p:spPr>
        <p:txBody>
          <a:bodyPr spcFirstLastPara="1" wrap="square" lIns="0" tIns="0" rIns="0" bIns="0" anchor="t" anchorCtr="0">
            <a:spAutoFit/>
          </a:bodyPr>
          <a:lstStyle/>
          <a:p>
            <a:pPr marL="0" marR="0" indent="0" algn="l" rtl="0">
              <a:lnSpc>
                <a:spcPct val="90000"/>
              </a:lnSpc>
              <a:spcBef>
                <a:spcPts val="0"/>
              </a:spcBef>
              <a:spcAft>
                <a:spcPts val="0"/>
              </a:spcAft>
            </a:pPr>
            <a:r>
              <a:rPr lang="en-US" sz="3600" b="0" i="0" dirty="0" err="1">
                <a:solidFill>
                  <a:srgbClr val="013D1E"/>
                </a:solidFill>
                <a:effectLst/>
                <a:latin typeface="Barlow Light" panose="00000400000000000000" pitchFamily="2" charset="0"/>
                <a:ea typeface="Barlow Light" panose="00000400000000000000" pitchFamily="2" charset="0"/>
                <a:cs typeface="Barlow Light" panose="00000400000000000000" pitchFamily="2" charset="0"/>
              </a:rPr>
              <a:t>Trabalhos</a:t>
            </a:r>
            <a:r>
              <a:rPr lang="en-US" sz="3600" b="0" i="0" dirty="0">
                <a:solidFill>
                  <a:srgbClr val="013D1E"/>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3600" b="0" i="0" dirty="0" err="1">
                <a:solidFill>
                  <a:srgbClr val="013D1E"/>
                </a:solidFill>
                <a:effectLst/>
                <a:latin typeface="Barlow Light" panose="00000400000000000000" pitchFamily="2" charset="0"/>
                <a:ea typeface="Barlow Light" panose="00000400000000000000" pitchFamily="2" charset="0"/>
                <a:cs typeface="Barlow Light" panose="00000400000000000000" pitchFamily="2" charset="0"/>
              </a:rPr>
              <a:t>Relacionados</a:t>
            </a:r>
            <a:endParaRPr lang="pt-BR" sz="3600" dirty="0">
              <a:effectLst/>
            </a:endParaRPr>
          </a:p>
        </p:txBody>
      </p:sp>
      <p:sp>
        <p:nvSpPr>
          <p:cNvPr id="114" name="Google Shape;114;p2"/>
          <p:cNvSpPr txBox="1"/>
          <p:nvPr/>
        </p:nvSpPr>
        <p:spPr>
          <a:xfrm>
            <a:off x="9925946" y="4807781"/>
            <a:ext cx="6240300" cy="498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1"/>
              </a:buClr>
              <a:buSzPts val="3600"/>
              <a:buFont typeface="Arial"/>
              <a:buNone/>
            </a:pPr>
            <a:r>
              <a:rPr lang="en-US" sz="3600" dirty="0" err="1">
                <a:solidFill>
                  <a:srgbClr val="013D1E"/>
                </a:solidFill>
                <a:latin typeface="Barlow Light"/>
                <a:ea typeface="Barlow Light"/>
                <a:cs typeface="Barlow Light"/>
                <a:sym typeface="Barlow Light"/>
              </a:rPr>
              <a:t>Planejamento</a:t>
            </a:r>
            <a:endParaRPr sz="1400" b="0" i="0" u="none" strike="noStrike" cap="none" dirty="0">
              <a:solidFill>
                <a:srgbClr val="000000"/>
              </a:solidFill>
              <a:latin typeface="Arial"/>
              <a:ea typeface="Arial"/>
              <a:cs typeface="Arial"/>
              <a:sym typeface="Arial"/>
            </a:endParaRPr>
          </a:p>
        </p:txBody>
      </p:sp>
      <p:sp>
        <p:nvSpPr>
          <p:cNvPr id="115" name="Google Shape;115;p2"/>
          <p:cNvSpPr txBox="1"/>
          <p:nvPr/>
        </p:nvSpPr>
        <p:spPr>
          <a:xfrm>
            <a:off x="9930707" y="5630651"/>
            <a:ext cx="7096425" cy="4985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1"/>
              </a:buClr>
              <a:buSzPts val="3600"/>
              <a:buFont typeface="Arial"/>
              <a:buNone/>
            </a:pPr>
            <a:r>
              <a:rPr lang="en-US" sz="3600" dirty="0" err="1">
                <a:solidFill>
                  <a:srgbClr val="013D1E"/>
                </a:solidFill>
                <a:latin typeface="Barlow Light"/>
                <a:ea typeface="Barlow Light"/>
                <a:cs typeface="Barlow Light"/>
                <a:sym typeface="Barlow Light"/>
              </a:rPr>
              <a:t>Construção</a:t>
            </a:r>
            <a:r>
              <a:rPr lang="en-US" sz="3600" dirty="0">
                <a:solidFill>
                  <a:srgbClr val="013D1E"/>
                </a:solidFill>
                <a:latin typeface="Barlow Light"/>
                <a:ea typeface="Barlow Light"/>
                <a:cs typeface="Barlow Light"/>
                <a:sym typeface="Barlow Light"/>
              </a:rPr>
              <a:t> dos </a:t>
            </a:r>
            <a:r>
              <a:rPr lang="en-US" sz="3600" dirty="0" err="1">
                <a:solidFill>
                  <a:srgbClr val="013D1E"/>
                </a:solidFill>
                <a:latin typeface="Barlow Light"/>
                <a:ea typeface="Barlow Light"/>
                <a:cs typeface="Barlow Light"/>
                <a:sym typeface="Barlow Light"/>
              </a:rPr>
              <a:t>cartões</a:t>
            </a:r>
            <a:r>
              <a:rPr lang="en-US" sz="3600" dirty="0">
                <a:solidFill>
                  <a:srgbClr val="013D1E"/>
                </a:solidFill>
                <a:latin typeface="Barlow Light"/>
                <a:ea typeface="Barlow Light"/>
                <a:cs typeface="Barlow Light"/>
                <a:sym typeface="Barlow Light"/>
              </a:rPr>
              <a:t> </a:t>
            </a:r>
            <a:r>
              <a:rPr lang="en-US" sz="3600" dirty="0" err="1">
                <a:solidFill>
                  <a:srgbClr val="013D1E"/>
                </a:solidFill>
                <a:latin typeface="Barlow Light"/>
                <a:ea typeface="Barlow Light"/>
                <a:cs typeface="Barlow Light"/>
                <a:sym typeface="Barlow Light"/>
              </a:rPr>
              <a:t>impressos</a:t>
            </a:r>
            <a:endParaRPr sz="1400" b="0" i="0" u="none" strike="noStrike" cap="none" dirty="0">
              <a:solidFill>
                <a:srgbClr val="000000"/>
              </a:solidFill>
              <a:latin typeface="Arial"/>
              <a:ea typeface="Arial"/>
              <a:cs typeface="Arial"/>
              <a:sym typeface="Arial"/>
            </a:endParaRPr>
          </a:p>
        </p:txBody>
      </p:sp>
      <p:sp>
        <p:nvSpPr>
          <p:cNvPr id="116" name="Google Shape;116;p2"/>
          <p:cNvSpPr txBox="1"/>
          <p:nvPr/>
        </p:nvSpPr>
        <p:spPr>
          <a:xfrm>
            <a:off x="9207412" y="3238151"/>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13D1E"/>
                </a:solidFill>
                <a:latin typeface="Assistant"/>
                <a:ea typeface="Assistant"/>
                <a:cs typeface="Assistant"/>
                <a:sym typeface="Assistant"/>
              </a:rPr>
              <a:t>05</a:t>
            </a:r>
            <a:endParaRPr sz="1400" b="0" i="0" u="none" strike="noStrike" cap="none">
              <a:solidFill>
                <a:srgbClr val="000000"/>
              </a:solidFill>
              <a:latin typeface="Arial"/>
              <a:ea typeface="Arial"/>
              <a:cs typeface="Arial"/>
              <a:sym typeface="Arial"/>
            </a:endParaRPr>
          </a:p>
        </p:txBody>
      </p:sp>
      <p:sp>
        <p:nvSpPr>
          <p:cNvPr id="117" name="Google Shape;117;p2"/>
          <p:cNvSpPr txBox="1"/>
          <p:nvPr/>
        </p:nvSpPr>
        <p:spPr>
          <a:xfrm>
            <a:off x="9207412" y="1662090"/>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13D1E"/>
                </a:solidFill>
                <a:latin typeface="Assistant"/>
                <a:ea typeface="Assistant"/>
                <a:cs typeface="Assistant"/>
                <a:sym typeface="Assistant"/>
              </a:rPr>
              <a:t>03</a:t>
            </a:r>
            <a:endParaRPr sz="1400" b="0" i="0" u="none" strike="noStrike" cap="none" dirty="0">
              <a:solidFill>
                <a:srgbClr val="000000"/>
              </a:solidFill>
              <a:latin typeface="Arial"/>
              <a:ea typeface="Arial"/>
              <a:cs typeface="Arial"/>
              <a:sym typeface="Arial"/>
            </a:endParaRPr>
          </a:p>
        </p:txBody>
      </p:sp>
      <p:sp>
        <p:nvSpPr>
          <p:cNvPr id="118" name="Google Shape;118;p2"/>
          <p:cNvSpPr txBox="1"/>
          <p:nvPr/>
        </p:nvSpPr>
        <p:spPr>
          <a:xfrm>
            <a:off x="9207412" y="4814211"/>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13D1E"/>
                </a:solidFill>
                <a:latin typeface="Assistant"/>
                <a:ea typeface="Assistant"/>
                <a:cs typeface="Assistant"/>
                <a:sym typeface="Assistant"/>
              </a:rPr>
              <a:t>07</a:t>
            </a:r>
            <a:endParaRPr sz="1400" b="0" i="0" u="none" strike="noStrike" cap="none">
              <a:solidFill>
                <a:srgbClr val="000000"/>
              </a:solidFill>
              <a:latin typeface="Arial"/>
              <a:ea typeface="Arial"/>
              <a:cs typeface="Arial"/>
              <a:sym typeface="Arial"/>
            </a:endParaRPr>
          </a:p>
        </p:txBody>
      </p:sp>
      <p:sp>
        <p:nvSpPr>
          <p:cNvPr id="119" name="Google Shape;119;p2"/>
          <p:cNvSpPr txBox="1"/>
          <p:nvPr/>
        </p:nvSpPr>
        <p:spPr>
          <a:xfrm>
            <a:off x="9207412" y="4026181"/>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13D1E"/>
                </a:solidFill>
                <a:latin typeface="Assistant"/>
                <a:ea typeface="Assistant"/>
                <a:cs typeface="Assistant"/>
                <a:sym typeface="Assistant"/>
              </a:rPr>
              <a:t>06</a:t>
            </a:r>
            <a:endParaRPr sz="1400" b="0" i="0" u="none" strike="noStrike" cap="none">
              <a:solidFill>
                <a:srgbClr val="000000"/>
              </a:solidFill>
              <a:latin typeface="Arial"/>
              <a:ea typeface="Arial"/>
              <a:cs typeface="Arial"/>
              <a:sym typeface="Arial"/>
            </a:endParaRPr>
          </a:p>
        </p:txBody>
      </p:sp>
      <p:sp>
        <p:nvSpPr>
          <p:cNvPr id="120" name="Google Shape;120;p2"/>
          <p:cNvSpPr txBox="1"/>
          <p:nvPr/>
        </p:nvSpPr>
        <p:spPr>
          <a:xfrm>
            <a:off x="9207412" y="2450120"/>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13D1E"/>
                </a:solidFill>
                <a:latin typeface="Assistant"/>
                <a:ea typeface="Assistant"/>
                <a:cs typeface="Assistant"/>
                <a:sym typeface="Assistant"/>
              </a:rPr>
              <a:t>04</a:t>
            </a:r>
            <a:endParaRPr sz="1400" b="0" i="0" u="none" strike="noStrike" cap="none">
              <a:solidFill>
                <a:srgbClr val="000000"/>
              </a:solidFill>
              <a:latin typeface="Arial"/>
              <a:ea typeface="Arial"/>
              <a:cs typeface="Arial"/>
              <a:sym typeface="Arial"/>
            </a:endParaRPr>
          </a:p>
        </p:txBody>
      </p:sp>
      <p:sp>
        <p:nvSpPr>
          <p:cNvPr id="121" name="Google Shape;121;p2"/>
          <p:cNvSpPr txBox="1"/>
          <p:nvPr/>
        </p:nvSpPr>
        <p:spPr>
          <a:xfrm>
            <a:off x="9207412" y="5602242"/>
            <a:ext cx="723296" cy="44196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13D1E"/>
                </a:solidFill>
                <a:latin typeface="Assistant"/>
                <a:ea typeface="Assistant"/>
                <a:cs typeface="Assistant"/>
                <a:sym typeface="Assistant"/>
              </a:rPr>
              <a:t>08</a:t>
            </a:r>
            <a:endParaRPr sz="1400" b="0" i="0" u="none" strike="noStrike" cap="none">
              <a:solidFill>
                <a:srgbClr val="000000"/>
              </a:solidFill>
              <a:latin typeface="Arial"/>
              <a:ea typeface="Arial"/>
              <a:cs typeface="Arial"/>
              <a:sym typeface="Arial"/>
            </a:endParaRPr>
          </a:p>
        </p:txBody>
      </p:sp>
      <p:sp>
        <p:nvSpPr>
          <p:cNvPr id="122" name="Google Shape;122;p2"/>
          <p:cNvSpPr txBox="1"/>
          <p:nvPr/>
        </p:nvSpPr>
        <p:spPr>
          <a:xfrm>
            <a:off x="9930708" y="6468851"/>
            <a:ext cx="6245100" cy="498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1"/>
              </a:buClr>
              <a:buSzPts val="3600"/>
              <a:buFont typeface="Arial"/>
              <a:buNone/>
            </a:pPr>
            <a:r>
              <a:rPr lang="en-US" sz="3600" dirty="0" err="1">
                <a:solidFill>
                  <a:srgbClr val="013D1E"/>
                </a:solidFill>
                <a:latin typeface="Barlow Light"/>
                <a:ea typeface="Barlow Light"/>
                <a:cs typeface="Barlow Light"/>
                <a:sym typeface="Barlow Light"/>
              </a:rPr>
              <a:t>Resultados</a:t>
            </a:r>
            <a:endParaRPr sz="1400" b="0" i="0" u="none" strike="noStrike" cap="none" dirty="0">
              <a:solidFill>
                <a:srgbClr val="000000"/>
              </a:solidFill>
              <a:latin typeface="Arial"/>
              <a:ea typeface="Arial"/>
              <a:cs typeface="Arial"/>
              <a:sym typeface="Arial"/>
            </a:endParaRPr>
          </a:p>
        </p:txBody>
      </p:sp>
      <p:sp>
        <p:nvSpPr>
          <p:cNvPr id="123" name="Google Shape;123;p2"/>
          <p:cNvSpPr txBox="1"/>
          <p:nvPr/>
        </p:nvSpPr>
        <p:spPr>
          <a:xfrm>
            <a:off x="9207412" y="6440442"/>
            <a:ext cx="723300" cy="498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13D1E"/>
                </a:solidFill>
                <a:latin typeface="Assistant"/>
                <a:ea typeface="Assistant"/>
                <a:cs typeface="Assistant"/>
                <a:sym typeface="Assistant"/>
              </a:rPr>
              <a:t>10</a:t>
            </a:r>
            <a:endParaRPr sz="1400" b="0" i="0" u="none" strike="noStrike" cap="none" dirty="0">
              <a:solidFill>
                <a:srgbClr val="000000"/>
              </a:solidFill>
              <a:latin typeface="Arial"/>
              <a:ea typeface="Arial"/>
              <a:cs typeface="Arial"/>
              <a:sym typeface="Arial"/>
            </a:endParaRPr>
          </a:p>
        </p:txBody>
      </p:sp>
      <p:sp>
        <p:nvSpPr>
          <p:cNvPr id="2" name="Google Shape;122;p2">
            <a:extLst>
              <a:ext uri="{FF2B5EF4-FFF2-40B4-BE49-F238E27FC236}">
                <a16:creationId xmlns:a16="http://schemas.microsoft.com/office/drawing/2014/main" id="{3F7D9391-856D-F8D4-D93B-BD898ABE1F80}"/>
              </a:ext>
            </a:extLst>
          </p:cNvPr>
          <p:cNvSpPr txBox="1"/>
          <p:nvPr/>
        </p:nvSpPr>
        <p:spPr>
          <a:xfrm>
            <a:off x="9930708" y="7251299"/>
            <a:ext cx="6245100" cy="4985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1"/>
              </a:buClr>
              <a:buSzPts val="3600"/>
              <a:buFont typeface="Arial"/>
              <a:buNone/>
            </a:pPr>
            <a:r>
              <a:rPr lang="en-US" sz="3600" b="0" i="0" u="none" strike="noStrike" cap="none" dirty="0" err="1">
                <a:solidFill>
                  <a:srgbClr val="013D1E"/>
                </a:solidFill>
                <a:latin typeface="Barlow Light"/>
                <a:sym typeface="Barlow Light"/>
              </a:rPr>
              <a:t>Conclusão</a:t>
            </a:r>
            <a:endParaRPr sz="1400" b="0" i="0" u="none" strike="noStrike" cap="none" dirty="0">
              <a:solidFill>
                <a:srgbClr val="000000"/>
              </a:solidFill>
              <a:latin typeface="Arial"/>
              <a:ea typeface="Arial"/>
              <a:cs typeface="Arial"/>
              <a:sym typeface="Arial"/>
            </a:endParaRPr>
          </a:p>
        </p:txBody>
      </p:sp>
      <p:sp>
        <p:nvSpPr>
          <p:cNvPr id="3" name="Google Shape;123;p2">
            <a:extLst>
              <a:ext uri="{FF2B5EF4-FFF2-40B4-BE49-F238E27FC236}">
                <a16:creationId xmlns:a16="http://schemas.microsoft.com/office/drawing/2014/main" id="{B88FAA59-8635-D7C8-5903-7AEAD02EA5E7}"/>
              </a:ext>
            </a:extLst>
          </p:cNvPr>
          <p:cNvSpPr txBox="1"/>
          <p:nvPr/>
        </p:nvSpPr>
        <p:spPr>
          <a:xfrm>
            <a:off x="9207412" y="7222890"/>
            <a:ext cx="723300" cy="498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13D1E"/>
                </a:solidFill>
                <a:latin typeface="Assistant"/>
                <a:ea typeface="Assistant"/>
                <a:cs typeface="Assistant"/>
                <a:sym typeface="Assistant"/>
              </a:rPr>
              <a:t>11</a:t>
            </a:r>
            <a:endParaRPr sz="1400" b="0" i="0" u="none" strike="noStrike" cap="none" dirty="0">
              <a:solidFill>
                <a:srgbClr val="000000"/>
              </a:solidFill>
              <a:latin typeface="Arial"/>
              <a:ea typeface="Arial"/>
              <a:cs typeface="Arial"/>
              <a:sym typeface="Arial"/>
            </a:endParaRPr>
          </a:p>
        </p:txBody>
      </p:sp>
      <p:sp>
        <p:nvSpPr>
          <p:cNvPr id="4" name="Google Shape;122;p2">
            <a:extLst>
              <a:ext uri="{FF2B5EF4-FFF2-40B4-BE49-F238E27FC236}">
                <a16:creationId xmlns:a16="http://schemas.microsoft.com/office/drawing/2014/main" id="{F4EA2D6F-7CDD-3C50-0337-05614F1DD7F8}"/>
              </a:ext>
            </a:extLst>
          </p:cNvPr>
          <p:cNvSpPr txBox="1"/>
          <p:nvPr/>
        </p:nvSpPr>
        <p:spPr>
          <a:xfrm>
            <a:off x="9930708" y="8071087"/>
            <a:ext cx="6245100" cy="498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1"/>
              </a:buClr>
              <a:buSzPts val="3600"/>
              <a:buFont typeface="Arial"/>
              <a:buNone/>
            </a:pPr>
            <a:r>
              <a:rPr lang="en-US" sz="3600" dirty="0" err="1">
                <a:solidFill>
                  <a:srgbClr val="013D1E"/>
                </a:solidFill>
                <a:latin typeface="Barlow Light"/>
                <a:ea typeface="Barlow Light"/>
                <a:cs typeface="Barlow Light"/>
                <a:sym typeface="Barlow Light"/>
              </a:rPr>
              <a:t>Referências</a:t>
            </a:r>
            <a:endParaRPr sz="1400" b="0" i="0" u="none" strike="noStrike" cap="none" dirty="0">
              <a:solidFill>
                <a:srgbClr val="000000"/>
              </a:solidFill>
              <a:latin typeface="Arial"/>
              <a:ea typeface="Arial"/>
              <a:cs typeface="Arial"/>
              <a:sym typeface="Arial"/>
            </a:endParaRPr>
          </a:p>
        </p:txBody>
      </p:sp>
      <p:sp>
        <p:nvSpPr>
          <p:cNvPr id="5" name="Google Shape;123;p2">
            <a:extLst>
              <a:ext uri="{FF2B5EF4-FFF2-40B4-BE49-F238E27FC236}">
                <a16:creationId xmlns:a16="http://schemas.microsoft.com/office/drawing/2014/main" id="{4628C7EE-583F-64D7-3F76-DAB043069484}"/>
              </a:ext>
            </a:extLst>
          </p:cNvPr>
          <p:cNvSpPr txBox="1"/>
          <p:nvPr/>
        </p:nvSpPr>
        <p:spPr>
          <a:xfrm>
            <a:off x="9207412" y="8042678"/>
            <a:ext cx="723300" cy="498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13D1E"/>
                </a:solidFill>
                <a:latin typeface="Assistant"/>
                <a:ea typeface="Assistant"/>
                <a:cs typeface="Assistant"/>
                <a:sym typeface="Assistant"/>
              </a:rPr>
              <a:t>12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grpSp>
        <p:nvGrpSpPr>
          <p:cNvPr id="129" name="Google Shape;129;p3"/>
          <p:cNvGrpSpPr/>
          <p:nvPr/>
        </p:nvGrpSpPr>
        <p:grpSpPr>
          <a:xfrm>
            <a:off x="15702992" y="9544050"/>
            <a:ext cx="471742" cy="473857"/>
            <a:chOff x="1813" y="0"/>
            <a:chExt cx="809173" cy="812800"/>
          </a:xfrm>
        </p:grpSpPr>
        <p:sp>
          <p:nvSpPr>
            <p:cNvPr id="130" name="Google Shape;130;p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32" name="Google Shape;132;p3"/>
          <p:cNvGrpSpPr/>
          <p:nvPr/>
        </p:nvGrpSpPr>
        <p:grpSpPr>
          <a:xfrm>
            <a:off x="16791262" y="9544050"/>
            <a:ext cx="471742" cy="473857"/>
            <a:chOff x="1813" y="0"/>
            <a:chExt cx="809173" cy="812800"/>
          </a:xfrm>
        </p:grpSpPr>
        <p:sp>
          <p:nvSpPr>
            <p:cNvPr id="133" name="Google Shape;133;p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35" name="Google Shape;135;p3"/>
          <p:cNvGrpSpPr/>
          <p:nvPr/>
        </p:nvGrpSpPr>
        <p:grpSpPr>
          <a:xfrm>
            <a:off x="15938863" y="9544050"/>
            <a:ext cx="3086095" cy="3086096"/>
            <a:chOff x="0" y="0"/>
            <a:chExt cx="812800" cy="812800"/>
          </a:xfrm>
        </p:grpSpPr>
        <p:sp>
          <p:nvSpPr>
            <p:cNvPr id="136" name="Google Shape;136;p3"/>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137" name="Google Shape;137;p3"/>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8" name="Google Shape;138;p3"/>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03/</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cxnSp>
        <p:nvCxnSpPr>
          <p:cNvPr id="139" name="Google Shape;139;p3"/>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140" name="Google Shape;140;p3"/>
          <p:cNvSpPr/>
          <p:nvPr/>
        </p:nvSpPr>
        <p:spPr>
          <a:xfrm>
            <a:off x="1890226" y="3001681"/>
            <a:ext cx="174440" cy="4883714"/>
          </a:xfrm>
          <a:prstGeom prst="rect">
            <a:avLst/>
          </a:prstGeom>
          <a:solidFill>
            <a:srgbClr val="9DD1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4">
              <a:alphaModFix/>
            </a:blip>
            <a:stretch>
              <a:fillRect/>
            </a:stretch>
          </a:blipFill>
          <a:ln>
            <a:noFill/>
          </a:ln>
        </p:spPr>
        <p:txBody>
          <a:bodyPr/>
          <a:lstStyle/>
          <a:p>
            <a:endParaRPr lang="pt-BR"/>
          </a:p>
        </p:txBody>
      </p:sp>
      <p:sp>
        <p:nvSpPr>
          <p:cNvPr id="142" name="Google Shape;142;p3"/>
          <p:cNvSpPr txBox="1"/>
          <p:nvPr/>
        </p:nvSpPr>
        <p:spPr>
          <a:xfrm>
            <a:off x="1637050" y="1135350"/>
            <a:ext cx="6744600" cy="1146300"/>
          </a:xfrm>
          <a:prstGeom prst="rect">
            <a:avLst/>
          </a:prstGeom>
          <a:noFill/>
          <a:ln>
            <a:noFill/>
          </a:ln>
        </p:spPr>
        <p:txBody>
          <a:bodyPr spcFirstLastPara="1" wrap="square" lIns="0" tIns="0" rIns="0" bIns="0" anchor="t" anchorCtr="0">
            <a:spAutoFit/>
          </a:bodyPr>
          <a:lstStyle/>
          <a:p>
            <a:pPr marL="0" marR="0" lvl="0" indent="0" algn="l" rtl="0">
              <a:lnSpc>
                <a:spcPct val="139997"/>
              </a:lnSpc>
              <a:spcBef>
                <a:spcPts val="0"/>
              </a:spcBef>
              <a:spcAft>
                <a:spcPts val="0"/>
              </a:spcAft>
              <a:buClr>
                <a:srgbClr val="000000"/>
              </a:buClr>
              <a:buSzPts val="7448"/>
              <a:buFont typeface="Arial"/>
              <a:buNone/>
            </a:pPr>
            <a:r>
              <a:rPr lang="en-US" sz="7448" b="1" i="0" u="none" strike="noStrike" cap="none">
                <a:solidFill>
                  <a:srgbClr val="104E2D"/>
                </a:solidFill>
                <a:latin typeface="Open Sans"/>
                <a:ea typeface="Open Sans"/>
                <a:cs typeface="Open Sans"/>
                <a:sym typeface="Open Sans"/>
              </a:rPr>
              <a:t>INTRODUÇÃO</a:t>
            </a:r>
            <a:endParaRPr sz="1400" b="0" i="0" u="none" strike="noStrike" cap="none">
              <a:solidFill>
                <a:srgbClr val="000000"/>
              </a:solidFill>
              <a:latin typeface="Arial"/>
              <a:ea typeface="Arial"/>
              <a:cs typeface="Arial"/>
              <a:sym typeface="Arial"/>
            </a:endParaRPr>
          </a:p>
        </p:txBody>
      </p:sp>
      <p:sp>
        <p:nvSpPr>
          <p:cNvPr id="143" name="Google Shape;143;p3"/>
          <p:cNvSpPr txBox="1"/>
          <p:nvPr/>
        </p:nvSpPr>
        <p:spPr>
          <a:xfrm>
            <a:off x="2986202" y="4807325"/>
            <a:ext cx="13581600" cy="2397600"/>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Clr>
                <a:srgbClr val="000000"/>
              </a:buClr>
              <a:buSzPts val="2400"/>
              <a:buFont typeface="Arial"/>
              <a:buNone/>
            </a:pPr>
            <a:r>
              <a:rPr lang="en-US" sz="4100" dirty="0">
                <a:latin typeface="Open Sans"/>
                <a:ea typeface="Open Sans"/>
                <a:cs typeface="Open Sans"/>
                <a:sym typeface="Open Sans"/>
              </a:rPr>
              <a:t>O </a:t>
            </a:r>
            <a:r>
              <a:rPr lang="en-US" sz="4100" dirty="0" err="1">
                <a:latin typeface="Open Sans"/>
                <a:ea typeface="Open Sans"/>
                <a:cs typeface="Open Sans"/>
                <a:sym typeface="Open Sans"/>
              </a:rPr>
              <a:t>objetivo</a:t>
            </a:r>
            <a:r>
              <a:rPr lang="en-US" sz="4100" dirty="0">
                <a:latin typeface="Open Sans"/>
                <a:ea typeface="Open Sans"/>
                <a:cs typeface="Open Sans"/>
                <a:sym typeface="Open Sans"/>
              </a:rPr>
              <a:t> </a:t>
            </a:r>
            <a:r>
              <a:rPr lang="en-US" sz="4100" dirty="0" err="1">
                <a:latin typeface="Open Sans"/>
                <a:ea typeface="Open Sans"/>
                <a:cs typeface="Open Sans"/>
                <a:sym typeface="Open Sans"/>
              </a:rPr>
              <a:t>desse</a:t>
            </a:r>
            <a:r>
              <a:rPr lang="en-US" sz="4100" dirty="0">
                <a:latin typeface="Open Sans"/>
                <a:ea typeface="Open Sans"/>
                <a:cs typeface="Open Sans"/>
                <a:sym typeface="Open Sans"/>
              </a:rPr>
              <a:t> </a:t>
            </a:r>
            <a:r>
              <a:rPr lang="en-US" sz="4100" dirty="0" err="1">
                <a:latin typeface="Open Sans"/>
                <a:ea typeface="Open Sans"/>
                <a:cs typeface="Open Sans"/>
                <a:sym typeface="Open Sans"/>
              </a:rPr>
              <a:t>trabalho</a:t>
            </a:r>
            <a:r>
              <a:rPr lang="en-US" sz="4100" dirty="0">
                <a:latin typeface="Open Sans"/>
                <a:ea typeface="Open Sans"/>
                <a:cs typeface="Open Sans"/>
                <a:sym typeface="Open Sans"/>
              </a:rPr>
              <a:t> </a:t>
            </a:r>
            <a:r>
              <a:rPr lang="en-US" sz="4100" dirty="0" err="1">
                <a:latin typeface="Open Sans"/>
                <a:ea typeface="Open Sans"/>
                <a:cs typeface="Open Sans"/>
                <a:sym typeface="Open Sans"/>
              </a:rPr>
              <a:t>consiste</a:t>
            </a:r>
            <a:r>
              <a:rPr lang="en-US" sz="4100" dirty="0">
                <a:latin typeface="Open Sans"/>
                <a:ea typeface="Open Sans"/>
                <a:cs typeface="Open Sans"/>
                <a:sym typeface="Open Sans"/>
              </a:rPr>
              <a:t> </a:t>
            </a:r>
            <a:r>
              <a:rPr lang="en-US" sz="4100" dirty="0" err="1">
                <a:latin typeface="Open Sans"/>
                <a:ea typeface="Open Sans"/>
                <a:cs typeface="Open Sans"/>
                <a:sym typeface="Open Sans"/>
              </a:rPr>
              <a:t>em</a:t>
            </a:r>
            <a:r>
              <a:rPr lang="en-US" sz="4100" dirty="0">
                <a:latin typeface="Open Sans"/>
                <a:ea typeface="Open Sans"/>
                <a:cs typeface="Open Sans"/>
                <a:sym typeface="Open Sans"/>
              </a:rPr>
              <a:t> </a:t>
            </a:r>
            <a:r>
              <a:rPr lang="en-US" sz="4100" dirty="0" err="1">
                <a:latin typeface="Open Sans"/>
                <a:ea typeface="Open Sans"/>
                <a:cs typeface="Open Sans"/>
                <a:sym typeface="Open Sans"/>
              </a:rPr>
              <a:t>identificar</a:t>
            </a:r>
            <a:r>
              <a:rPr lang="en-US" sz="4100" dirty="0">
                <a:latin typeface="Open Sans"/>
                <a:ea typeface="Open Sans"/>
                <a:cs typeface="Open Sans"/>
                <a:sym typeface="Open Sans"/>
              </a:rPr>
              <a:t> </a:t>
            </a:r>
            <a:r>
              <a:rPr lang="en-US" sz="4100" dirty="0" err="1">
                <a:latin typeface="Open Sans"/>
                <a:ea typeface="Open Sans"/>
                <a:cs typeface="Open Sans"/>
                <a:sym typeface="Open Sans"/>
              </a:rPr>
              <a:t>uma</a:t>
            </a:r>
            <a:r>
              <a:rPr lang="en-US" sz="4100" dirty="0">
                <a:latin typeface="Open Sans"/>
                <a:ea typeface="Open Sans"/>
                <a:cs typeface="Open Sans"/>
                <a:sym typeface="Open Sans"/>
              </a:rPr>
              <a:t> </a:t>
            </a:r>
            <a:r>
              <a:rPr lang="en-US" sz="4100" dirty="0" err="1">
                <a:latin typeface="Open Sans"/>
                <a:ea typeface="Open Sans"/>
                <a:cs typeface="Open Sans"/>
                <a:sym typeface="Open Sans"/>
              </a:rPr>
              <a:t>estratégia</a:t>
            </a:r>
            <a:r>
              <a:rPr lang="en-US" sz="4100" dirty="0">
                <a:latin typeface="Open Sans"/>
                <a:ea typeface="Open Sans"/>
                <a:cs typeface="Open Sans"/>
                <a:sym typeface="Open Sans"/>
              </a:rPr>
              <a:t> para </a:t>
            </a:r>
            <a:r>
              <a:rPr lang="en-US" sz="4100" dirty="0" err="1">
                <a:latin typeface="Open Sans"/>
                <a:ea typeface="Open Sans"/>
                <a:cs typeface="Open Sans"/>
                <a:sym typeface="Open Sans"/>
              </a:rPr>
              <a:t>auxiliar</a:t>
            </a:r>
            <a:r>
              <a:rPr lang="en-US" sz="4100" dirty="0">
                <a:latin typeface="Open Sans"/>
                <a:ea typeface="Open Sans"/>
                <a:cs typeface="Open Sans"/>
                <a:sym typeface="Open Sans"/>
              </a:rPr>
              <a:t> no </a:t>
            </a:r>
            <a:r>
              <a:rPr lang="en-US" sz="4100" dirty="0" err="1">
                <a:latin typeface="Open Sans"/>
                <a:ea typeface="Open Sans"/>
                <a:cs typeface="Open Sans"/>
                <a:sym typeface="Open Sans"/>
              </a:rPr>
              <a:t>ensino</a:t>
            </a:r>
            <a:r>
              <a:rPr lang="en-US" sz="4100" dirty="0">
                <a:latin typeface="Open Sans"/>
                <a:ea typeface="Open Sans"/>
                <a:cs typeface="Open Sans"/>
                <a:sym typeface="Open Sans"/>
              </a:rPr>
              <a:t> de </a:t>
            </a:r>
            <a:r>
              <a:rPr lang="en-US" sz="4100" dirty="0" err="1">
                <a:latin typeface="Open Sans"/>
                <a:ea typeface="Open Sans"/>
                <a:cs typeface="Open Sans"/>
                <a:sym typeface="Open Sans"/>
              </a:rPr>
              <a:t>linguagem</a:t>
            </a:r>
            <a:r>
              <a:rPr lang="en-US" sz="4100" dirty="0">
                <a:latin typeface="Open Sans"/>
                <a:ea typeface="Open Sans"/>
                <a:cs typeface="Open Sans"/>
                <a:sym typeface="Open Sans"/>
              </a:rPr>
              <a:t> de </a:t>
            </a:r>
            <a:r>
              <a:rPr lang="en-US" sz="4100" dirty="0" err="1">
                <a:latin typeface="Open Sans"/>
                <a:ea typeface="Open Sans"/>
                <a:cs typeface="Open Sans"/>
                <a:sym typeface="Open Sans"/>
              </a:rPr>
              <a:t>marcação</a:t>
            </a:r>
            <a:r>
              <a:rPr lang="en-US" sz="4100" dirty="0">
                <a:latin typeface="Open Sans"/>
                <a:ea typeface="Open Sans"/>
                <a:cs typeface="Open Sans"/>
                <a:sym typeface="Open Sans"/>
              </a:rPr>
              <a:t>.</a:t>
            </a:r>
            <a:endParaRPr sz="3100" b="0" i="0" u="none" strike="noStrike" cap="none" dirty="0">
              <a:solidFill>
                <a:srgbClr val="000000"/>
              </a:solidFill>
              <a:latin typeface="Arial"/>
              <a:ea typeface="Arial"/>
              <a:cs typeface="Arial"/>
              <a:sym typeface="Arial"/>
            </a:endParaRPr>
          </a:p>
        </p:txBody>
      </p:sp>
      <p:sp>
        <p:nvSpPr>
          <p:cNvPr id="144" name="Google Shape;144;p3"/>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599"/>
              <a:buFont typeface="Arial"/>
              <a:buNone/>
            </a:pPr>
            <a:r>
              <a:rPr lang="en-US" sz="2599">
                <a:solidFill>
                  <a:srgbClr val="185D30"/>
                </a:solidFill>
              </a:rPr>
              <a:t>Inácio et al., (2023)</a:t>
            </a: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rot="-5400000">
            <a:off x="-7108329" y="5694521"/>
            <a:ext cx="10287000" cy="6918008"/>
          </a:xfrm>
          <a:custGeom>
            <a:avLst/>
            <a:gdLst/>
            <a:ahLst/>
            <a:cxnLst/>
            <a:rect l="l" t="t" r="r" b="b"/>
            <a:pathLst>
              <a:path w="10287000" h="6918008" extrusionOk="0">
                <a:moveTo>
                  <a:pt x="0" y="0"/>
                </a:moveTo>
                <a:lnTo>
                  <a:pt x="10287000" y="0"/>
                </a:lnTo>
                <a:lnTo>
                  <a:pt x="10287000" y="6918008"/>
                </a:lnTo>
                <a:lnTo>
                  <a:pt x="0" y="6918008"/>
                </a:lnTo>
                <a:lnTo>
                  <a:pt x="0" y="0"/>
                </a:lnTo>
                <a:close/>
              </a:path>
            </a:pathLst>
          </a:custGeom>
          <a:blipFill rotWithShape="1">
            <a:blip r:embed="rId5">
              <a:alphaModFix/>
            </a:blip>
            <a:stretch>
              <a:fillRect/>
            </a:stretch>
          </a:blipFill>
          <a:ln>
            <a:noFill/>
          </a:ln>
        </p:spPr>
        <p:txBody>
          <a:bodyPr/>
          <a:lstStyle/>
          <a:p>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67b1363c95_0_64"/>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28" b="-9328"/>
            </a:stretch>
          </a:blipFill>
          <a:ln>
            <a:noFill/>
          </a:ln>
        </p:spPr>
        <p:txBody>
          <a:bodyPr/>
          <a:lstStyle/>
          <a:p>
            <a:endParaRPr lang="pt-BR"/>
          </a:p>
        </p:txBody>
      </p:sp>
      <p:grpSp>
        <p:nvGrpSpPr>
          <p:cNvPr id="151" name="Google Shape;151;g267b1363c95_0_64"/>
          <p:cNvGrpSpPr/>
          <p:nvPr/>
        </p:nvGrpSpPr>
        <p:grpSpPr>
          <a:xfrm>
            <a:off x="15702992" y="9544050"/>
            <a:ext cx="471748" cy="473862"/>
            <a:chOff x="1813" y="0"/>
            <a:chExt cx="809173" cy="812800"/>
          </a:xfrm>
        </p:grpSpPr>
        <p:sp>
          <p:nvSpPr>
            <p:cNvPr id="152" name="Google Shape;152;g267b1363c95_0_6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267b1363c95_0_64"/>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54" name="Google Shape;154;g267b1363c95_0_64"/>
          <p:cNvGrpSpPr/>
          <p:nvPr/>
        </p:nvGrpSpPr>
        <p:grpSpPr>
          <a:xfrm>
            <a:off x="16791262" y="9544050"/>
            <a:ext cx="471748" cy="473862"/>
            <a:chOff x="1813" y="0"/>
            <a:chExt cx="809173" cy="812800"/>
          </a:xfrm>
        </p:grpSpPr>
        <p:sp>
          <p:nvSpPr>
            <p:cNvPr id="155" name="Google Shape;155;g267b1363c95_0_6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267b1363c95_0_64"/>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57" name="Google Shape;157;g267b1363c95_0_64"/>
          <p:cNvGrpSpPr/>
          <p:nvPr/>
        </p:nvGrpSpPr>
        <p:grpSpPr>
          <a:xfrm>
            <a:off x="15938863" y="9544050"/>
            <a:ext cx="3085741" cy="3086025"/>
            <a:chOff x="0" y="0"/>
            <a:chExt cx="812700" cy="812775"/>
          </a:xfrm>
        </p:grpSpPr>
        <p:sp>
          <p:nvSpPr>
            <p:cNvPr id="158" name="Google Shape;158;g267b1363c95_0_64"/>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159" name="Google Shape;159;g267b1363c95_0_64"/>
            <p:cNvSpPr txBox="1"/>
            <p:nvPr/>
          </p:nvSpPr>
          <p:spPr>
            <a:xfrm>
              <a:off x="0" y="28575"/>
              <a:ext cx="812700" cy="7842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0" name="Google Shape;160;g267b1363c95_0_64"/>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04/</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cxnSp>
        <p:nvCxnSpPr>
          <p:cNvPr id="161" name="Google Shape;161;g267b1363c95_0_64"/>
          <p:cNvCxnSpPr/>
          <p:nvPr/>
        </p:nvCxnSpPr>
        <p:spPr>
          <a:xfrm>
            <a:off x="0" y="9761929"/>
            <a:ext cx="15939000" cy="18900"/>
          </a:xfrm>
          <a:prstGeom prst="straightConnector1">
            <a:avLst/>
          </a:prstGeom>
          <a:noFill/>
          <a:ln w="38100" cap="flat" cmpd="sng">
            <a:solidFill>
              <a:srgbClr val="013D1E"/>
            </a:solidFill>
            <a:prstDash val="solid"/>
            <a:round/>
            <a:headEnd type="none" w="sm" len="sm"/>
            <a:tailEnd type="none" w="sm" len="sm"/>
          </a:ln>
        </p:spPr>
      </p:cxnSp>
      <p:sp>
        <p:nvSpPr>
          <p:cNvPr id="162" name="Google Shape;162;g267b1363c95_0_64"/>
          <p:cNvSpPr/>
          <p:nvPr/>
        </p:nvSpPr>
        <p:spPr>
          <a:xfrm>
            <a:off x="1890226" y="3001681"/>
            <a:ext cx="174300" cy="4883700"/>
          </a:xfrm>
          <a:prstGeom prst="rect">
            <a:avLst/>
          </a:prstGeom>
          <a:solidFill>
            <a:srgbClr val="9DD1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267b1363c95_0_64"/>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4">
              <a:alphaModFix/>
            </a:blip>
            <a:stretch>
              <a:fillRect/>
            </a:stretch>
          </a:blipFill>
          <a:ln>
            <a:noFill/>
          </a:ln>
        </p:spPr>
        <p:txBody>
          <a:bodyPr/>
          <a:lstStyle/>
          <a:p>
            <a:endParaRPr lang="pt-BR"/>
          </a:p>
        </p:txBody>
      </p:sp>
      <p:sp>
        <p:nvSpPr>
          <p:cNvPr id="164" name="Google Shape;164;g267b1363c95_0_64"/>
          <p:cNvSpPr txBox="1"/>
          <p:nvPr/>
        </p:nvSpPr>
        <p:spPr>
          <a:xfrm>
            <a:off x="1637050" y="1135350"/>
            <a:ext cx="16119600" cy="1146300"/>
          </a:xfrm>
          <a:prstGeom prst="rect">
            <a:avLst/>
          </a:prstGeom>
          <a:noFill/>
          <a:ln>
            <a:noFill/>
          </a:ln>
        </p:spPr>
        <p:txBody>
          <a:bodyPr spcFirstLastPara="1" wrap="square" lIns="0" tIns="0" rIns="0" bIns="0" anchor="t" anchorCtr="0">
            <a:spAutoFit/>
          </a:bodyPr>
          <a:lstStyle/>
          <a:p>
            <a:pPr marL="0" marR="0" lvl="0" indent="0" algn="l" rtl="0">
              <a:lnSpc>
                <a:spcPct val="139997"/>
              </a:lnSpc>
              <a:spcBef>
                <a:spcPts val="0"/>
              </a:spcBef>
              <a:spcAft>
                <a:spcPts val="0"/>
              </a:spcAft>
              <a:buClr>
                <a:srgbClr val="000000"/>
              </a:buClr>
              <a:buSzPts val="7448"/>
              <a:buFont typeface="Arial"/>
              <a:buNone/>
            </a:pPr>
            <a:r>
              <a:rPr lang="en-US" sz="7448" b="1">
                <a:solidFill>
                  <a:srgbClr val="104E2D"/>
                </a:solidFill>
                <a:latin typeface="Open Sans"/>
                <a:ea typeface="Open Sans"/>
                <a:cs typeface="Open Sans"/>
                <a:sym typeface="Open Sans"/>
              </a:rPr>
              <a:t>FUNDAMENTAÇÃO TEÓRICA</a:t>
            </a:r>
            <a:endParaRPr sz="1400" b="0" i="0" u="none" strike="noStrike" cap="none">
              <a:solidFill>
                <a:srgbClr val="000000"/>
              </a:solidFill>
              <a:latin typeface="Arial"/>
              <a:ea typeface="Arial"/>
              <a:cs typeface="Arial"/>
              <a:sym typeface="Arial"/>
            </a:endParaRPr>
          </a:p>
        </p:txBody>
      </p:sp>
      <p:sp>
        <p:nvSpPr>
          <p:cNvPr id="165" name="Google Shape;165;g267b1363c95_0_64"/>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166" name="Google Shape;166;g267b1363c95_0_64"/>
          <p:cNvSpPr/>
          <p:nvPr/>
        </p:nvSpPr>
        <p:spPr>
          <a:xfrm rot="-5400000">
            <a:off x="-7108329" y="5694521"/>
            <a:ext cx="10287000" cy="6918008"/>
          </a:xfrm>
          <a:custGeom>
            <a:avLst/>
            <a:gdLst/>
            <a:ahLst/>
            <a:cxnLst/>
            <a:rect l="l" t="t" r="r" b="b"/>
            <a:pathLst>
              <a:path w="10287000" h="6918008" extrusionOk="0">
                <a:moveTo>
                  <a:pt x="0" y="0"/>
                </a:moveTo>
                <a:lnTo>
                  <a:pt x="10287000" y="0"/>
                </a:lnTo>
                <a:lnTo>
                  <a:pt x="10287000" y="6918008"/>
                </a:lnTo>
                <a:lnTo>
                  <a:pt x="0" y="6918008"/>
                </a:lnTo>
                <a:lnTo>
                  <a:pt x="0" y="0"/>
                </a:lnTo>
                <a:close/>
              </a:path>
            </a:pathLst>
          </a:custGeom>
          <a:blipFill rotWithShape="1">
            <a:blip r:embed="rId5">
              <a:alphaModFix/>
            </a:blip>
            <a:stretch>
              <a:fillRect/>
            </a:stretch>
          </a:blipFill>
          <a:ln>
            <a:noFill/>
          </a:ln>
        </p:spPr>
        <p:txBody>
          <a:bodyPr/>
          <a:lstStyle/>
          <a:p>
            <a:endParaRPr lang="pt-BR"/>
          </a:p>
        </p:txBody>
      </p:sp>
      <p:pic>
        <p:nvPicPr>
          <p:cNvPr id="167" name="Google Shape;167;g267b1363c95_0_64"/>
          <p:cNvPicPr preferRelativeResize="0"/>
          <p:nvPr/>
        </p:nvPicPr>
        <p:blipFill>
          <a:blip r:embed="rId6">
            <a:alphaModFix/>
          </a:blip>
          <a:stretch>
            <a:fillRect/>
          </a:stretch>
        </p:blipFill>
        <p:spPr>
          <a:xfrm>
            <a:off x="5615825" y="2648216"/>
            <a:ext cx="9079038" cy="67471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a:p>
        </p:txBody>
      </p:sp>
      <p:grpSp>
        <p:nvGrpSpPr>
          <p:cNvPr id="173" name="Google Shape;173;p5"/>
          <p:cNvGrpSpPr/>
          <p:nvPr/>
        </p:nvGrpSpPr>
        <p:grpSpPr>
          <a:xfrm>
            <a:off x="15702992" y="9544050"/>
            <a:ext cx="471742" cy="473857"/>
            <a:chOff x="1813" y="0"/>
            <a:chExt cx="809173" cy="812800"/>
          </a:xfrm>
        </p:grpSpPr>
        <p:sp>
          <p:nvSpPr>
            <p:cNvPr id="174" name="Google Shape;174;p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6" name="Google Shape;176;p5"/>
          <p:cNvGrpSpPr/>
          <p:nvPr/>
        </p:nvGrpSpPr>
        <p:grpSpPr>
          <a:xfrm>
            <a:off x="16791262" y="9544050"/>
            <a:ext cx="471742" cy="473857"/>
            <a:chOff x="1813" y="0"/>
            <a:chExt cx="809173" cy="812800"/>
          </a:xfrm>
        </p:grpSpPr>
        <p:sp>
          <p:nvSpPr>
            <p:cNvPr id="177" name="Google Shape;177;p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9" name="Google Shape;179;p5"/>
          <p:cNvGrpSpPr/>
          <p:nvPr/>
        </p:nvGrpSpPr>
        <p:grpSpPr>
          <a:xfrm>
            <a:off x="15938863" y="9544050"/>
            <a:ext cx="3086095" cy="3086096"/>
            <a:chOff x="0" y="0"/>
            <a:chExt cx="812800" cy="812800"/>
          </a:xfrm>
        </p:grpSpPr>
        <p:sp>
          <p:nvSpPr>
            <p:cNvPr id="180" name="Google Shape;180;p5"/>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181" name="Google Shape;181;p5"/>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2" name="Google Shape;182;p5"/>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05/</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183" name="Google Shape;183;p5"/>
          <p:cNvSpPr/>
          <p:nvPr/>
        </p:nvSpPr>
        <p:spPr>
          <a:xfrm rot="-961623">
            <a:off x="3528510" y="5820047"/>
            <a:ext cx="10591827" cy="10532155"/>
          </a:xfrm>
          <a:custGeom>
            <a:avLst/>
            <a:gdLst/>
            <a:ahLst/>
            <a:cxnLst/>
            <a:rect l="l" t="t" r="r" b="b"/>
            <a:pathLst>
              <a:path w="10591827" h="10532155" extrusionOk="0">
                <a:moveTo>
                  <a:pt x="0" y="0"/>
                </a:moveTo>
                <a:lnTo>
                  <a:pt x="10591826" y="0"/>
                </a:lnTo>
                <a:lnTo>
                  <a:pt x="10591826" y="10532155"/>
                </a:lnTo>
                <a:lnTo>
                  <a:pt x="0" y="10532155"/>
                </a:lnTo>
                <a:lnTo>
                  <a:pt x="0" y="0"/>
                </a:lnTo>
                <a:close/>
              </a:path>
            </a:pathLst>
          </a:custGeom>
          <a:blipFill rotWithShape="1">
            <a:blip r:embed="rId4">
              <a:alphaModFix/>
            </a:blip>
            <a:stretch>
              <a:fillRect/>
            </a:stretch>
          </a:blipFill>
          <a:ln>
            <a:noFill/>
          </a:ln>
        </p:spPr>
        <p:txBody>
          <a:bodyPr/>
          <a:lstStyle/>
          <a:p>
            <a:endParaRPr lang="pt-BR"/>
          </a:p>
        </p:txBody>
      </p:sp>
      <p:cxnSp>
        <p:nvCxnSpPr>
          <p:cNvPr id="184" name="Google Shape;184;p5"/>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185" name="Google Shape;185;p5"/>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186" name="Google Shape;186;p5"/>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187" name="Google Shape;187;p5"/>
          <p:cNvSpPr txBox="1"/>
          <p:nvPr/>
        </p:nvSpPr>
        <p:spPr>
          <a:xfrm>
            <a:off x="1431325" y="1308550"/>
            <a:ext cx="7072500" cy="1077300"/>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Clr>
                <a:srgbClr val="000000"/>
              </a:buClr>
              <a:buSzPts val="6999"/>
              <a:buFont typeface="Arial"/>
              <a:buNone/>
            </a:pPr>
            <a:r>
              <a:rPr lang="en-US" sz="6999" b="1" i="0" u="none" strike="noStrike" cap="none">
                <a:solidFill>
                  <a:srgbClr val="104E2D"/>
                </a:solidFill>
                <a:latin typeface="Open Sans"/>
                <a:ea typeface="Open Sans"/>
                <a:cs typeface="Open Sans"/>
                <a:sym typeface="Open Sans"/>
              </a:rPr>
              <a:t>METODOLOGIA</a:t>
            </a:r>
            <a:endParaRPr sz="1400" b="0" i="0" u="none" strike="noStrike" cap="none">
              <a:solidFill>
                <a:srgbClr val="000000"/>
              </a:solidFill>
              <a:latin typeface="Arial"/>
              <a:ea typeface="Arial"/>
              <a:cs typeface="Arial"/>
              <a:sym typeface="Arial"/>
            </a:endParaRPr>
          </a:p>
        </p:txBody>
      </p:sp>
      <p:pic>
        <p:nvPicPr>
          <p:cNvPr id="188" name="Google Shape;188;p5"/>
          <p:cNvPicPr preferRelativeResize="0"/>
          <p:nvPr/>
        </p:nvPicPr>
        <p:blipFill>
          <a:blip r:embed="rId6">
            <a:alphaModFix/>
          </a:blip>
          <a:stretch>
            <a:fillRect/>
          </a:stretch>
        </p:blipFill>
        <p:spPr>
          <a:xfrm>
            <a:off x="415200" y="4749025"/>
            <a:ext cx="17123224" cy="249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30" b="-9328"/>
            </a:stretch>
          </a:blipFill>
          <a:ln>
            <a:noFill/>
          </a:ln>
        </p:spPr>
        <p:txBody>
          <a:bodyPr/>
          <a:lstStyle/>
          <a:p>
            <a:endParaRPr lang="pt-BR" dirty="0"/>
          </a:p>
        </p:txBody>
      </p:sp>
      <p:grpSp>
        <p:nvGrpSpPr>
          <p:cNvPr id="173" name="Google Shape;173;p5"/>
          <p:cNvGrpSpPr/>
          <p:nvPr/>
        </p:nvGrpSpPr>
        <p:grpSpPr>
          <a:xfrm>
            <a:off x="15702992" y="9544050"/>
            <a:ext cx="471742" cy="473857"/>
            <a:chOff x="1813" y="0"/>
            <a:chExt cx="809173" cy="812800"/>
          </a:xfrm>
        </p:grpSpPr>
        <p:sp>
          <p:nvSpPr>
            <p:cNvPr id="174" name="Google Shape;174;p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6" name="Google Shape;176;p5"/>
          <p:cNvGrpSpPr/>
          <p:nvPr/>
        </p:nvGrpSpPr>
        <p:grpSpPr>
          <a:xfrm>
            <a:off x="16791262" y="9544050"/>
            <a:ext cx="471742" cy="473857"/>
            <a:chOff x="1813" y="0"/>
            <a:chExt cx="809173" cy="812800"/>
          </a:xfrm>
        </p:grpSpPr>
        <p:sp>
          <p:nvSpPr>
            <p:cNvPr id="177" name="Google Shape;177;p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txBox="1"/>
            <p:nvPr/>
          </p:nvSpPr>
          <p:spPr>
            <a:xfrm>
              <a:off x="76200" y="104775"/>
              <a:ext cx="660400" cy="6318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9" name="Google Shape;179;p5"/>
          <p:cNvGrpSpPr/>
          <p:nvPr/>
        </p:nvGrpSpPr>
        <p:grpSpPr>
          <a:xfrm>
            <a:off x="15938863" y="9544050"/>
            <a:ext cx="3086095" cy="3086096"/>
            <a:chOff x="0" y="0"/>
            <a:chExt cx="812800" cy="812800"/>
          </a:xfrm>
        </p:grpSpPr>
        <p:sp>
          <p:nvSpPr>
            <p:cNvPr id="180" name="Google Shape;180;p5"/>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181" name="Google Shape;181;p5"/>
            <p:cNvSpPr txBox="1"/>
            <p:nvPr/>
          </p:nvSpPr>
          <p:spPr>
            <a:xfrm>
              <a:off x="0" y="28575"/>
              <a:ext cx="812800" cy="784225"/>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2" name="Google Shape;182;p5"/>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06/</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183" name="Google Shape;183;p5"/>
          <p:cNvSpPr/>
          <p:nvPr/>
        </p:nvSpPr>
        <p:spPr>
          <a:xfrm rot="-961623">
            <a:off x="3528510" y="5820047"/>
            <a:ext cx="10591827" cy="10532155"/>
          </a:xfrm>
          <a:custGeom>
            <a:avLst/>
            <a:gdLst/>
            <a:ahLst/>
            <a:cxnLst/>
            <a:rect l="l" t="t" r="r" b="b"/>
            <a:pathLst>
              <a:path w="10591827" h="10532155" extrusionOk="0">
                <a:moveTo>
                  <a:pt x="0" y="0"/>
                </a:moveTo>
                <a:lnTo>
                  <a:pt x="10591826" y="0"/>
                </a:lnTo>
                <a:lnTo>
                  <a:pt x="10591826" y="10532155"/>
                </a:lnTo>
                <a:lnTo>
                  <a:pt x="0" y="10532155"/>
                </a:lnTo>
                <a:lnTo>
                  <a:pt x="0" y="0"/>
                </a:lnTo>
                <a:close/>
              </a:path>
            </a:pathLst>
          </a:custGeom>
          <a:blipFill rotWithShape="1">
            <a:blip r:embed="rId4">
              <a:alphaModFix/>
            </a:blip>
            <a:stretch>
              <a:fillRect/>
            </a:stretch>
          </a:blipFill>
          <a:ln>
            <a:noFill/>
          </a:ln>
        </p:spPr>
        <p:txBody>
          <a:bodyPr/>
          <a:lstStyle/>
          <a:p>
            <a:endParaRPr lang="pt-BR"/>
          </a:p>
        </p:txBody>
      </p:sp>
      <p:cxnSp>
        <p:nvCxnSpPr>
          <p:cNvPr id="184" name="Google Shape;184;p5"/>
          <p:cNvCxnSpPr/>
          <p:nvPr/>
        </p:nvCxnSpPr>
        <p:spPr>
          <a:xfrm>
            <a:off x="0" y="9761929"/>
            <a:ext cx="15938863" cy="19028"/>
          </a:xfrm>
          <a:prstGeom prst="straightConnector1">
            <a:avLst/>
          </a:prstGeom>
          <a:noFill/>
          <a:ln w="38100" cap="flat" cmpd="sng">
            <a:solidFill>
              <a:srgbClr val="013D1E"/>
            </a:solidFill>
            <a:prstDash val="solid"/>
            <a:round/>
            <a:headEnd type="none" w="sm" len="sm"/>
            <a:tailEnd type="none" w="sm" len="sm"/>
          </a:ln>
        </p:spPr>
      </p:cxnSp>
      <p:sp>
        <p:nvSpPr>
          <p:cNvPr id="185" name="Google Shape;185;p5"/>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186" name="Google Shape;186;p5"/>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187" name="Google Shape;187;p5"/>
          <p:cNvSpPr txBox="1"/>
          <p:nvPr/>
        </p:nvSpPr>
        <p:spPr>
          <a:xfrm>
            <a:off x="388337" y="1518758"/>
            <a:ext cx="14507539" cy="1507913"/>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Clr>
                <a:srgbClr val="000000"/>
              </a:buClr>
              <a:buSzPts val="6999"/>
              <a:buFont typeface="Arial"/>
              <a:buNone/>
            </a:pPr>
            <a:r>
              <a:rPr lang="en-US" sz="6999" b="1" dirty="0">
                <a:solidFill>
                  <a:srgbClr val="104E2D"/>
                </a:solidFill>
                <a:latin typeface="Open Sans"/>
                <a:ea typeface="Open Sans"/>
                <a:cs typeface="Open Sans"/>
                <a:sym typeface="Open Sans"/>
              </a:rPr>
              <a:t>TRABALHADOS RELACIONADOS</a:t>
            </a:r>
            <a:endParaRPr sz="1400" b="0" i="0" u="none" strike="noStrike" cap="none" dirty="0">
              <a:solidFill>
                <a:srgbClr val="000000"/>
              </a:solidFill>
              <a:latin typeface="Arial"/>
              <a:ea typeface="Arial"/>
              <a:cs typeface="Arial"/>
              <a:sym typeface="Arial"/>
            </a:endParaRPr>
          </a:p>
        </p:txBody>
      </p:sp>
      <p:sp>
        <p:nvSpPr>
          <p:cNvPr id="20" name="Google Shape;143;p3">
            <a:extLst>
              <a:ext uri="{FF2B5EF4-FFF2-40B4-BE49-F238E27FC236}">
                <a16:creationId xmlns:a16="http://schemas.microsoft.com/office/drawing/2014/main" id="{21B2789A-5D22-43E2-BB4D-49A5398C993B}"/>
              </a:ext>
            </a:extLst>
          </p:cNvPr>
          <p:cNvSpPr txBox="1"/>
          <p:nvPr/>
        </p:nvSpPr>
        <p:spPr>
          <a:xfrm>
            <a:off x="1178631" y="3611505"/>
            <a:ext cx="13581600" cy="3102388"/>
          </a:xfrm>
          <a:prstGeom prst="rect">
            <a:avLst/>
          </a:prstGeom>
          <a:noFill/>
          <a:ln>
            <a:noFill/>
          </a:ln>
        </p:spPr>
        <p:txBody>
          <a:bodyPr spcFirstLastPara="1" wrap="square" lIns="0" tIns="0" rIns="0" bIns="0" anchor="t" anchorCtr="0">
            <a:spAutoFit/>
          </a:bodyPr>
          <a:lstStyle/>
          <a:p>
            <a:pPr marL="0" marR="0" lvl="0" indent="0" rtl="0">
              <a:lnSpc>
                <a:spcPct val="139958"/>
              </a:lnSpc>
              <a:spcBef>
                <a:spcPts val="0"/>
              </a:spcBef>
              <a:spcAft>
                <a:spcPts val="0"/>
              </a:spcAft>
              <a:buClr>
                <a:srgbClr val="000000"/>
              </a:buClr>
              <a:buSzPts val="2400"/>
              <a:buFont typeface="Arial"/>
              <a:buNone/>
            </a:pPr>
            <a:r>
              <a:rPr lang="pt-BR" sz="3600" b="0" i="0" u="none" strike="noStrike" baseline="0" dirty="0">
                <a:latin typeface="NimbusRomNo9L-Regu"/>
              </a:rPr>
              <a:t>[de França </a:t>
            </a:r>
            <a:r>
              <a:rPr lang="pt-BR" sz="3600" b="0" i="0" u="none" strike="noStrike" baseline="0" dirty="0" err="1">
                <a:latin typeface="NimbusRomNo9L-Regu"/>
              </a:rPr>
              <a:t>and</a:t>
            </a:r>
            <a:r>
              <a:rPr lang="pt-BR" sz="3600" b="0" i="0" u="none" strike="noStrike" baseline="0" dirty="0">
                <a:latin typeface="NimbusRomNo9L-Regu"/>
              </a:rPr>
              <a:t> Tedesco 2021] - adoção de histórias</a:t>
            </a:r>
          </a:p>
          <a:p>
            <a:pPr marL="0" marR="0" lvl="0" indent="0" rtl="0">
              <a:lnSpc>
                <a:spcPct val="139958"/>
              </a:lnSpc>
              <a:spcBef>
                <a:spcPts val="0"/>
              </a:spcBef>
              <a:spcAft>
                <a:spcPts val="0"/>
              </a:spcAft>
              <a:buClr>
                <a:srgbClr val="000000"/>
              </a:buClr>
              <a:buSzPts val="2400"/>
              <a:buFont typeface="Arial"/>
              <a:buNone/>
            </a:pPr>
            <a:endParaRPr lang="pt-BR" sz="3600" b="0" i="0" u="none" strike="noStrike" baseline="0" dirty="0">
              <a:latin typeface="NimbusRomNo9L-Regu"/>
            </a:endParaRPr>
          </a:p>
          <a:p>
            <a:pPr marL="0" marR="0" lvl="0" indent="0" rtl="0">
              <a:lnSpc>
                <a:spcPct val="139958"/>
              </a:lnSpc>
              <a:spcBef>
                <a:spcPts val="0"/>
              </a:spcBef>
              <a:spcAft>
                <a:spcPts val="0"/>
              </a:spcAft>
              <a:buClr>
                <a:srgbClr val="000000"/>
              </a:buClr>
              <a:buSzPts val="2400"/>
              <a:buFont typeface="Arial"/>
              <a:buNone/>
            </a:pPr>
            <a:r>
              <a:rPr lang="pt-BR" sz="3600" b="0" i="0" u="none" strike="noStrike" baseline="0" dirty="0">
                <a:latin typeface="NimbusRomNo9L-Regu"/>
              </a:rPr>
              <a:t>[Aires et al. 2015]</a:t>
            </a:r>
            <a:r>
              <a:rPr lang="pt-BR" sz="3600" baseline="0" dirty="0">
                <a:latin typeface="NimbusRomNo9L-Regu"/>
              </a:rPr>
              <a:t> - apresentar o histórico do Simpósio Brasileiro de Sistemas Multimídia e Web (</a:t>
            </a:r>
            <a:r>
              <a:rPr lang="pt-BR" sz="3600" baseline="0" dirty="0" err="1">
                <a:latin typeface="NimbusRomNo9L-Regu"/>
              </a:rPr>
              <a:t>WebMedia</a:t>
            </a:r>
            <a:r>
              <a:rPr lang="pt-BR" sz="3600" baseline="0" dirty="0">
                <a:latin typeface="NimbusRomNo9L-Regu"/>
              </a:rPr>
              <a:t>) - </a:t>
            </a:r>
            <a:r>
              <a:rPr lang="pt-BR" sz="3600" baseline="0" dirty="0" err="1">
                <a:latin typeface="NimbusRomNo9L-Regu"/>
              </a:rPr>
              <a:t>Aurasma</a:t>
            </a:r>
            <a:endParaRPr lang="pt-BR" sz="3600" cap="none" dirty="0">
              <a:solidFill>
                <a:srgbClr val="000000"/>
              </a:solidFill>
              <a:latin typeface="NimbusRomNo9L-Regu"/>
              <a:sym typeface="Arial"/>
            </a:endParaRPr>
          </a:p>
        </p:txBody>
      </p:sp>
      <p:grpSp>
        <p:nvGrpSpPr>
          <p:cNvPr id="19" name="Google Shape;310;p8">
            <a:extLst>
              <a:ext uri="{FF2B5EF4-FFF2-40B4-BE49-F238E27FC236}">
                <a16:creationId xmlns:a16="http://schemas.microsoft.com/office/drawing/2014/main" id="{F477EDFC-EFE1-43A4-99BA-BED2473CD407}"/>
              </a:ext>
            </a:extLst>
          </p:cNvPr>
          <p:cNvGrpSpPr/>
          <p:nvPr/>
        </p:nvGrpSpPr>
        <p:grpSpPr>
          <a:xfrm>
            <a:off x="157849" y="3622344"/>
            <a:ext cx="939759" cy="993242"/>
            <a:chOff x="0" y="0"/>
            <a:chExt cx="812800" cy="812800"/>
          </a:xfrm>
        </p:grpSpPr>
        <p:sp>
          <p:nvSpPr>
            <p:cNvPr id="21" name="Google Shape;311;p8">
              <a:extLst>
                <a:ext uri="{FF2B5EF4-FFF2-40B4-BE49-F238E27FC236}">
                  <a16:creationId xmlns:a16="http://schemas.microsoft.com/office/drawing/2014/main" id="{20E3BC73-82D0-43B4-BC85-179169E124D7}"/>
                </a:ext>
              </a:extLst>
            </p:cNvPr>
            <p:cNvSpPr/>
            <p:nvPr/>
          </p:nvSpPr>
          <p:spPr>
            <a:xfrm>
              <a:off x="0" y="0"/>
              <a:ext cx="812800" cy="812800"/>
            </a:xfrm>
            <a:custGeom>
              <a:avLst/>
              <a:gdLst/>
              <a:ahLst/>
              <a:cxnLst/>
              <a:rect l="l" t="t" r="r" b="b"/>
              <a:pathLst>
                <a:path w="812800" h="812800" extrusionOk="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003E1F"/>
            </a:solidFill>
            <a:ln>
              <a:noFill/>
            </a:ln>
          </p:spPr>
          <p:txBody>
            <a:bodyPr/>
            <a:lstStyle/>
            <a:p>
              <a:endParaRPr lang="pt-BR"/>
            </a:p>
          </p:txBody>
        </p:sp>
        <p:sp>
          <p:nvSpPr>
            <p:cNvPr id="22" name="Google Shape;312;p8">
              <a:extLst>
                <a:ext uri="{FF2B5EF4-FFF2-40B4-BE49-F238E27FC236}">
                  <a16:creationId xmlns:a16="http://schemas.microsoft.com/office/drawing/2014/main" id="{349B3852-F3DD-4B1F-8332-E3D7806F34BE}"/>
                </a:ext>
              </a:extLst>
            </p:cNvPr>
            <p:cNvSpPr txBox="1"/>
            <p:nvPr/>
          </p:nvSpPr>
          <p:spPr>
            <a:xfrm>
              <a:off x="152400" y="180975"/>
              <a:ext cx="507900" cy="4794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 name="Google Shape;313;p8">
            <a:extLst>
              <a:ext uri="{FF2B5EF4-FFF2-40B4-BE49-F238E27FC236}">
                <a16:creationId xmlns:a16="http://schemas.microsoft.com/office/drawing/2014/main" id="{7D31F6EA-7CE8-40A2-BC1A-7B2FEF96CF9B}"/>
              </a:ext>
            </a:extLst>
          </p:cNvPr>
          <p:cNvSpPr txBox="1"/>
          <p:nvPr/>
        </p:nvSpPr>
        <p:spPr>
          <a:xfrm>
            <a:off x="441613" y="3677530"/>
            <a:ext cx="380400" cy="861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5600"/>
              <a:buFont typeface="Arial"/>
              <a:buNone/>
            </a:pPr>
            <a:r>
              <a:rPr lang="en-US" sz="5600" b="1" i="0" u="none" strike="noStrike" cap="none" dirty="0">
                <a:solidFill>
                  <a:srgbClr val="A9D155"/>
                </a:solidFill>
                <a:latin typeface="Open Sans ExtraBold"/>
                <a:ea typeface="Open Sans ExtraBold"/>
                <a:cs typeface="Open Sans ExtraBold"/>
                <a:sym typeface="Open Sans ExtraBold"/>
              </a:rPr>
              <a:t>1</a:t>
            </a:r>
            <a:endParaRPr sz="1400" b="0" i="0" u="none" strike="noStrike" cap="none" dirty="0">
              <a:solidFill>
                <a:srgbClr val="000000"/>
              </a:solidFill>
              <a:latin typeface="Arial"/>
              <a:ea typeface="Arial"/>
              <a:cs typeface="Arial"/>
              <a:sym typeface="Arial"/>
            </a:endParaRPr>
          </a:p>
        </p:txBody>
      </p:sp>
      <p:grpSp>
        <p:nvGrpSpPr>
          <p:cNvPr id="24" name="Google Shape;314;p8">
            <a:extLst>
              <a:ext uri="{FF2B5EF4-FFF2-40B4-BE49-F238E27FC236}">
                <a16:creationId xmlns:a16="http://schemas.microsoft.com/office/drawing/2014/main" id="{C72C2CBF-C4D6-4141-9DC9-B21A48B6B023}"/>
              </a:ext>
            </a:extLst>
          </p:cNvPr>
          <p:cNvGrpSpPr/>
          <p:nvPr/>
        </p:nvGrpSpPr>
        <p:grpSpPr>
          <a:xfrm>
            <a:off x="182408" y="5122082"/>
            <a:ext cx="939759" cy="993242"/>
            <a:chOff x="0" y="0"/>
            <a:chExt cx="812800" cy="812800"/>
          </a:xfrm>
        </p:grpSpPr>
        <p:sp>
          <p:nvSpPr>
            <p:cNvPr id="25" name="Google Shape;315;p8">
              <a:extLst>
                <a:ext uri="{FF2B5EF4-FFF2-40B4-BE49-F238E27FC236}">
                  <a16:creationId xmlns:a16="http://schemas.microsoft.com/office/drawing/2014/main" id="{07169582-72BA-48B9-9770-167D85F8A5C5}"/>
                </a:ext>
              </a:extLst>
            </p:cNvPr>
            <p:cNvSpPr/>
            <p:nvPr/>
          </p:nvSpPr>
          <p:spPr>
            <a:xfrm>
              <a:off x="0" y="0"/>
              <a:ext cx="812800" cy="812800"/>
            </a:xfrm>
            <a:custGeom>
              <a:avLst/>
              <a:gdLst/>
              <a:ahLst/>
              <a:cxnLst/>
              <a:rect l="l" t="t" r="r" b="b"/>
              <a:pathLst>
                <a:path w="812800" h="812800" extrusionOk="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003E1F"/>
            </a:solidFill>
            <a:ln>
              <a:noFill/>
            </a:ln>
          </p:spPr>
          <p:txBody>
            <a:bodyPr/>
            <a:lstStyle/>
            <a:p>
              <a:endParaRPr lang="pt-BR"/>
            </a:p>
          </p:txBody>
        </p:sp>
        <p:sp>
          <p:nvSpPr>
            <p:cNvPr id="26" name="Google Shape;316;p8">
              <a:extLst>
                <a:ext uri="{FF2B5EF4-FFF2-40B4-BE49-F238E27FC236}">
                  <a16:creationId xmlns:a16="http://schemas.microsoft.com/office/drawing/2014/main" id="{4ED5D53C-6096-464C-A725-2536B4A80330}"/>
                </a:ext>
              </a:extLst>
            </p:cNvPr>
            <p:cNvSpPr txBox="1"/>
            <p:nvPr/>
          </p:nvSpPr>
          <p:spPr>
            <a:xfrm>
              <a:off x="152400" y="180975"/>
              <a:ext cx="507900" cy="4794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 name="Google Shape;317;p8">
            <a:extLst>
              <a:ext uri="{FF2B5EF4-FFF2-40B4-BE49-F238E27FC236}">
                <a16:creationId xmlns:a16="http://schemas.microsoft.com/office/drawing/2014/main" id="{20F723C9-4C27-4F40-92AD-BCC87D63D5EE}"/>
              </a:ext>
            </a:extLst>
          </p:cNvPr>
          <p:cNvSpPr txBox="1"/>
          <p:nvPr/>
        </p:nvSpPr>
        <p:spPr>
          <a:xfrm>
            <a:off x="466172" y="5177268"/>
            <a:ext cx="380400" cy="861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5600"/>
              <a:buFont typeface="Arial"/>
              <a:buNone/>
            </a:pPr>
            <a:r>
              <a:rPr lang="en-US" sz="5600" b="1" i="0" u="none" strike="noStrike" cap="none" dirty="0">
                <a:solidFill>
                  <a:srgbClr val="A9D155"/>
                </a:solidFill>
                <a:latin typeface="Open Sans ExtraBold"/>
                <a:ea typeface="Open Sans ExtraBold"/>
                <a:cs typeface="Open Sans ExtraBold"/>
                <a:sym typeface="Open Sans ExtraBold"/>
              </a:rPr>
              <a:t>2</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9317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67b1363c95_0_24"/>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28" b="-9328"/>
            </a:stretch>
          </a:blipFill>
          <a:ln>
            <a:noFill/>
          </a:ln>
        </p:spPr>
        <p:txBody>
          <a:bodyPr/>
          <a:lstStyle/>
          <a:p>
            <a:endParaRPr lang="pt-BR"/>
          </a:p>
        </p:txBody>
      </p:sp>
      <p:grpSp>
        <p:nvGrpSpPr>
          <p:cNvPr id="194" name="Google Shape;194;g267b1363c95_0_24"/>
          <p:cNvGrpSpPr/>
          <p:nvPr/>
        </p:nvGrpSpPr>
        <p:grpSpPr>
          <a:xfrm>
            <a:off x="15702992" y="9544050"/>
            <a:ext cx="471748" cy="473862"/>
            <a:chOff x="1813" y="0"/>
            <a:chExt cx="809173" cy="812800"/>
          </a:xfrm>
        </p:grpSpPr>
        <p:sp>
          <p:nvSpPr>
            <p:cNvPr id="195" name="Google Shape;195;g267b1363c95_0_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267b1363c95_0_24"/>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97" name="Google Shape;197;g267b1363c95_0_24"/>
          <p:cNvGrpSpPr/>
          <p:nvPr/>
        </p:nvGrpSpPr>
        <p:grpSpPr>
          <a:xfrm>
            <a:off x="16791262" y="9544050"/>
            <a:ext cx="471748" cy="473862"/>
            <a:chOff x="1813" y="0"/>
            <a:chExt cx="809173" cy="812800"/>
          </a:xfrm>
        </p:grpSpPr>
        <p:sp>
          <p:nvSpPr>
            <p:cNvPr id="198" name="Google Shape;198;g267b1363c95_0_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267b1363c95_0_24"/>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00" name="Google Shape;200;g267b1363c95_0_24"/>
          <p:cNvGrpSpPr/>
          <p:nvPr/>
        </p:nvGrpSpPr>
        <p:grpSpPr>
          <a:xfrm>
            <a:off x="15938863" y="9544050"/>
            <a:ext cx="3085741" cy="3086025"/>
            <a:chOff x="0" y="0"/>
            <a:chExt cx="812700" cy="812775"/>
          </a:xfrm>
        </p:grpSpPr>
        <p:sp>
          <p:nvSpPr>
            <p:cNvPr id="201" name="Google Shape;201;g267b1363c95_0_24"/>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202" name="Google Shape;202;g267b1363c95_0_24"/>
            <p:cNvSpPr txBox="1"/>
            <p:nvPr/>
          </p:nvSpPr>
          <p:spPr>
            <a:xfrm>
              <a:off x="0" y="28575"/>
              <a:ext cx="812700" cy="7842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3" name="Google Shape;203;g267b1363c95_0_24"/>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07/</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204" name="Google Shape;204;g267b1363c95_0_24"/>
          <p:cNvSpPr/>
          <p:nvPr/>
        </p:nvSpPr>
        <p:spPr>
          <a:xfrm rot="-959088">
            <a:off x="3524125" y="5827179"/>
            <a:ext cx="10577121" cy="10517531"/>
          </a:xfrm>
          <a:custGeom>
            <a:avLst/>
            <a:gdLst/>
            <a:ahLst/>
            <a:cxnLst/>
            <a:rect l="l" t="t" r="r" b="b"/>
            <a:pathLst>
              <a:path w="10591827" h="10532155" extrusionOk="0">
                <a:moveTo>
                  <a:pt x="0" y="0"/>
                </a:moveTo>
                <a:lnTo>
                  <a:pt x="10591826" y="0"/>
                </a:lnTo>
                <a:lnTo>
                  <a:pt x="10591826" y="10532155"/>
                </a:lnTo>
                <a:lnTo>
                  <a:pt x="0" y="10532155"/>
                </a:lnTo>
                <a:lnTo>
                  <a:pt x="0" y="0"/>
                </a:lnTo>
                <a:close/>
              </a:path>
            </a:pathLst>
          </a:custGeom>
          <a:blipFill rotWithShape="1">
            <a:blip r:embed="rId4">
              <a:alphaModFix/>
            </a:blip>
            <a:stretch>
              <a:fillRect/>
            </a:stretch>
          </a:blipFill>
          <a:ln>
            <a:noFill/>
          </a:ln>
        </p:spPr>
        <p:txBody>
          <a:bodyPr/>
          <a:lstStyle/>
          <a:p>
            <a:endParaRPr lang="pt-BR"/>
          </a:p>
        </p:txBody>
      </p:sp>
      <p:cxnSp>
        <p:nvCxnSpPr>
          <p:cNvPr id="205" name="Google Shape;205;g267b1363c95_0_24"/>
          <p:cNvCxnSpPr/>
          <p:nvPr/>
        </p:nvCxnSpPr>
        <p:spPr>
          <a:xfrm>
            <a:off x="0" y="9761929"/>
            <a:ext cx="15939000" cy="18900"/>
          </a:xfrm>
          <a:prstGeom prst="straightConnector1">
            <a:avLst/>
          </a:prstGeom>
          <a:noFill/>
          <a:ln w="38100" cap="flat" cmpd="sng">
            <a:solidFill>
              <a:srgbClr val="013D1E"/>
            </a:solidFill>
            <a:prstDash val="solid"/>
            <a:round/>
            <a:headEnd type="none" w="sm" len="sm"/>
            <a:tailEnd type="none" w="sm" len="sm"/>
          </a:ln>
        </p:spPr>
      </p:cxnSp>
      <p:sp>
        <p:nvSpPr>
          <p:cNvPr id="206" name="Google Shape;206;g267b1363c95_0_24"/>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207" name="Google Shape;207;g267b1363c95_0_24"/>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208" name="Google Shape;208;g267b1363c95_0_24"/>
          <p:cNvSpPr txBox="1"/>
          <p:nvPr/>
        </p:nvSpPr>
        <p:spPr>
          <a:xfrm>
            <a:off x="2280424" y="8788650"/>
            <a:ext cx="5590200" cy="3078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2000" b="1">
                <a:solidFill>
                  <a:srgbClr val="084020"/>
                </a:solidFill>
                <a:latin typeface="Open Sans"/>
                <a:ea typeface="Open Sans"/>
                <a:cs typeface="Open Sans"/>
                <a:sym typeface="Open Sans"/>
              </a:rPr>
              <a:t>Figura 3 a) </a:t>
            </a:r>
            <a:r>
              <a:rPr lang="en-US" sz="2000">
                <a:solidFill>
                  <a:srgbClr val="084020"/>
                </a:solidFill>
                <a:latin typeface="Open Sans"/>
                <a:ea typeface="Open Sans"/>
                <a:cs typeface="Open Sans"/>
                <a:sym typeface="Open Sans"/>
              </a:rPr>
              <a:t>Início da inserção da </a:t>
            </a:r>
            <a:r>
              <a:rPr lang="en-US" sz="2000" i="1">
                <a:solidFill>
                  <a:srgbClr val="084020"/>
                </a:solidFill>
                <a:latin typeface="Open Sans"/>
                <a:ea typeface="Open Sans"/>
                <a:cs typeface="Open Sans"/>
                <a:sym typeface="Open Sans"/>
              </a:rPr>
              <a:t>tag</a:t>
            </a:r>
            <a:r>
              <a:rPr lang="en-US" sz="2000">
                <a:solidFill>
                  <a:srgbClr val="084020"/>
                </a:solidFill>
                <a:latin typeface="Open Sans"/>
                <a:ea typeface="Open Sans"/>
                <a:cs typeface="Open Sans"/>
                <a:sym typeface="Open Sans"/>
              </a:rPr>
              <a:t> parágrafo</a:t>
            </a:r>
            <a:endParaRPr sz="1400" b="0" i="0" u="none" strike="noStrike" cap="none">
              <a:solidFill>
                <a:srgbClr val="000000"/>
              </a:solidFill>
              <a:latin typeface="Arial"/>
              <a:ea typeface="Arial"/>
              <a:cs typeface="Arial"/>
              <a:sym typeface="Arial"/>
            </a:endParaRPr>
          </a:p>
        </p:txBody>
      </p:sp>
      <p:grpSp>
        <p:nvGrpSpPr>
          <p:cNvPr id="209" name="Google Shape;209;g267b1363c95_0_24"/>
          <p:cNvGrpSpPr/>
          <p:nvPr/>
        </p:nvGrpSpPr>
        <p:grpSpPr>
          <a:xfrm>
            <a:off x="2864331" y="6070630"/>
            <a:ext cx="2219255" cy="2219255"/>
            <a:chOff x="0" y="0"/>
            <a:chExt cx="2959006" cy="2959006"/>
          </a:xfrm>
        </p:grpSpPr>
        <p:sp>
          <p:nvSpPr>
            <p:cNvPr id="210" name="Google Shape;210;g267b1363c95_0_24"/>
            <p:cNvSpPr/>
            <p:nvPr/>
          </p:nvSpPr>
          <p:spPr>
            <a:xfrm>
              <a:off x="0" y="0"/>
              <a:ext cx="2959006" cy="2959006"/>
            </a:xfrm>
            <a:custGeom>
              <a:avLst/>
              <a:gdLst/>
              <a:ahLst/>
              <a:cxnLst/>
              <a:rect l="l" t="t" r="r" b="b"/>
              <a:pathLst>
                <a:path w="2959006" h="2959006" extrusionOk="0">
                  <a:moveTo>
                    <a:pt x="0" y="0"/>
                  </a:moveTo>
                  <a:lnTo>
                    <a:pt x="2959006" y="0"/>
                  </a:lnTo>
                  <a:lnTo>
                    <a:pt x="2959006" y="2959006"/>
                  </a:lnTo>
                  <a:lnTo>
                    <a:pt x="0" y="2959006"/>
                  </a:lnTo>
                  <a:lnTo>
                    <a:pt x="0" y="0"/>
                  </a:lnTo>
                  <a:close/>
                </a:path>
              </a:pathLst>
            </a:custGeom>
            <a:blipFill rotWithShape="1">
              <a:blip r:embed="rId6">
                <a:alphaModFix/>
              </a:blip>
              <a:stretch>
                <a:fillRect/>
              </a:stretch>
            </a:blipFill>
            <a:ln>
              <a:noFill/>
            </a:ln>
          </p:spPr>
          <p:txBody>
            <a:bodyPr/>
            <a:lstStyle/>
            <a:p>
              <a:endParaRPr lang="pt-BR"/>
            </a:p>
          </p:txBody>
        </p:sp>
        <p:sp>
          <p:nvSpPr>
            <p:cNvPr id="211" name="Google Shape;211;g267b1363c95_0_24"/>
            <p:cNvSpPr/>
            <p:nvPr/>
          </p:nvSpPr>
          <p:spPr>
            <a:xfrm>
              <a:off x="628998" y="417700"/>
              <a:ext cx="1698625" cy="169861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7">
                <a:alphaModFix/>
              </a:blip>
              <a:stretch>
                <a:fillRect l="-38847" r="-38847"/>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2" name="Google Shape;212;g267b1363c95_0_24"/>
          <p:cNvSpPr txBox="1"/>
          <p:nvPr/>
        </p:nvSpPr>
        <p:spPr>
          <a:xfrm>
            <a:off x="1431325" y="1308550"/>
            <a:ext cx="14084400" cy="144039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4200"/>
              <a:buFont typeface="Arial"/>
              <a:buNone/>
            </a:pPr>
            <a:r>
              <a:rPr lang="en-US" sz="7200" b="1" dirty="0" err="1">
                <a:solidFill>
                  <a:srgbClr val="084020"/>
                </a:solidFill>
                <a:latin typeface="Open Sans"/>
                <a:ea typeface="Open Sans"/>
                <a:cs typeface="Open Sans"/>
                <a:sym typeface="Open Sans"/>
              </a:rPr>
              <a:t>Planejamento</a:t>
            </a:r>
            <a:endParaRPr lang="en-US" sz="2800" b="0" i="0" u="none" strike="noStrike" cap="none" dirty="0">
              <a:solidFill>
                <a:srgbClr val="000000"/>
              </a:solidFill>
              <a:latin typeface="Arial"/>
              <a:ea typeface="Arial"/>
              <a:cs typeface="Arial"/>
              <a:sym typeface="Arial"/>
            </a:endParaRPr>
          </a:p>
        </p:txBody>
      </p:sp>
      <p:pic>
        <p:nvPicPr>
          <p:cNvPr id="213" name="Google Shape;213;g267b1363c95_0_24"/>
          <p:cNvPicPr preferRelativeResize="0"/>
          <p:nvPr/>
        </p:nvPicPr>
        <p:blipFill>
          <a:blip r:embed="rId8">
            <a:alphaModFix/>
          </a:blip>
          <a:stretch>
            <a:fillRect/>
          </a:stretch>
        </p:blipFill>
        <p:spPr>
          <a:xfrm>
            <a:off x="2064600" y="3307175"/>
            <a:ext cx="5805952" cy="5363702"/>
          </a:xfrm>
          <a:prstGeom prst="rect">
            <a:avLst/>
          </a:prstGeom>
          <a:noFill/>
          <a:ln>
            <a:noFill/>
          </a:ln>
        </p:spPr>
      </p:pic>
      <p:pic>
        <p:nvPicPr>
          <p:cNvPr id="214" name="Google Shape;214;g267b1363c95_0_24"/>
          <p:cNvPicPr preferRelativeResize="0"/>
          <p:nvPr/>
        </p:nvPicPr>
        <p:blipFill>
          <a:blip r:embed="rId9">
            <a:alphaModFix/>
          </a:blip>
          <a:stretch>
            <a:fillRect/>
          </a:stretch>
        </p:blipFill>
        <p:spPr>
          <a:xfrm>
            <a:off x="8233881" y="3279662"/>
            <a:ext cx="8622346" cy="5363699"/>
          </a:xfrm>
          <a:prstGeom prst="rect">
            <a:avLst/>
          </a:prstGeom>
          <a:noFill/>
          <a:ln>
            <a:noFill/>
          </a:ln>
        </p:spPr>
      </p:pic>
      <p:sp>
        <p:nvSpPr>
          <p:cNvPr id="215" name="Google Shape;215;g267b1363c95_0_24"/>
          <p:cNvSpPr txBox="1"/>
          <p:nvPr/>
        </p:nvSpPr>
        <p:spPr>
          <a:xfrm>
            <a:off x="8233875" y="8795700"/>
            <a:ext cx="8557500" cy="3078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2000" b="1">
                <a:solidFill>
                  <a:srgbClr val="084020"/>
                </a:solidFill>
                <a:latin typeface="Open Sans"/>
                <a:ea typeface="Open Sans"/>
                <a:cs typeface="Open Sans"/>
                <a:sym typeface="Open Sans"/>
              </a:rPr>
              <a:t>Figura 3 b) </a:t>
            </a:r>
            <a:r>
              <a:rPr lang="en-US" sz="2000">
                <a:solidFill>
                  <a:srgbClr val="084020"/>
                </a:solidFill>
                <a:latin typeface="Open Sans"/>
                <a:ea typeface="Open Sans"/>
                <a:cs typeface="Open Sans"/>
                <a:sym typeface="Open Sans"/>
              </a:rPr>
              <a:t>Fechando a </a:t>
            </a:r>
            <a:r>
              <a:rPr lang="en-US" sz="2000" i="1">
                <a:solidFill>
                  <a:srgbClr val="084020"/>
                </a:solidFill>
                <a:latin typeface="Open Sans"/>
                <a:ea typeface="Open Sans"/>
                <a:cs typeface="Open Sans"/>
                <a:sym typeface="Open Sans"/>
              </a:rPr>
              <a:t>tag</a:t>
            </a:r>
            <a:r>
              <a:rPr lang="en-US" sz="2000">
                <a:solidFill>
                  <a:srgbClr val="084020"/>
                </a:solidFill>
                <a:latin typeface="Open Sans"/>
                <a:ea typeface="Open Sans"/>
                <a:cs typeface="Open Sans"/>
                <a:sym typeface="Open Sans"/>
              </a:rPr>
              <a:t> do parágrafo.</a:t>
            </a:r>
            <a:endParaRPr sz="1400" i="0" u="none" strike="noStrike" cap="non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67b1363c95_0_98"/>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28" b="-9328"/>
            </a:stretch>
          </a:blipFill>
          <a:ln>
            <a:noFill/>
          </a:ln>
        </p:spPr>
        <p:txBody>
          <a:bodyPr/>
          <a:lstStyle/>
          <a:p>
            <a:endParaRPr lang="pt-BR"/>
          </a:p>
        </p:txBody>
      </p:sp>
      <p:grpSp>
        <p:nvGrpSpPr>
          <p:cNvPr id="222" name="Google Shape;222;g267b1363c95_0_98"/>
          <p:cNvGrpSpPr/>
          <p:nvPr/>
        </p:nvGrpSpPr>
        <p:grpSpPr>
          <a:xfrm>
            <a:off x="15702992" y="9544050"/>
            <a:ext cx="471748" cy="473862"/>
            <a:chOff x="1813" y="0"/>
            <a:chExt cx="809173" cy="812800"/>
          </a:xfrm>
        </p:grpSpPr>
        <p:sp>
          <p:nvSpPr>
            <p:cNvPr id="223" name="Google Shape;223;g267b1363c95_0_9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267b1363c95_0_98"/>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5" name="Google Shape;225;g267b1363c95_0_98"/>
          <p:cNvGrpSpPr/>
          <p:nvPr/>
        </p:nvGrpSpPr>
        <p:grpSpPr>
          <a:xfrm>
            <a:off x="16791262" y="9544050"/>
            <a:ext cx="471748" cy="473862"/>
            <a:chOff x="1813" y="0"/>
            <a:chExt cx="809173" cy="812800"/>
          </a:xfrm>
        </p:grpSpPr>
        <p:sp>
          <p:nvSpPr>
            <p:cNvPr id="226" name="Google Shape;226;g267b1363c95_0_9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267b1363c95_0_98"/>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8" name="Google Shape;228;g267b1363c95_0_98"/>
          <p:cNvGrpSpPr/>
          <p:nvPr/>
        </p:nvGrpSpPr>
        <p:grpSpPr>
          <a:xfrm>
            <a:off x="15938863" y="9544050"/>
            <a:ext cx="3085741" cy="3086025"/>
            <a:chOff x="0" y="0"/>
            <a:chExt cx="812700" cy="812775"/>
          </a:xfrm>
        </p:grpSpPr>
        <p:sp>
          <p:nvSpPr>
            <p:cNvPr id="229" name="Google Shape;229;g267b1363c95_0_98"/>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230" name="Google Shape;230;g267b1363c95_0_98"/>
            <p:cNvSpPr txBox="1"/>
            <p:nvPr/>
          </p:nvSpPr>
          <p:spPr>
            <a:xfrm>
              <a:off x="0" y="28575"/>
              <a:ext cx="812700" cy="7842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1" name="Google Shape;231;g267b1363c95_0_98"/>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08/</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232" name="Google Shape;232;g267b1363c95_0_98"/>
          <p:cNvSpPr/>
          <p:nvPr/>
        </p:nvSpPr>
        <p:spPr>
          <a:xfrm rot="-959088">
            <a:off x="3524125" y="5827179"/>
            <a:ext cx="10577121" cy="10517531"/>
          </a:xfrm>
          <a:custGeom>
            <a:avLst/>
            <a:gdLst/>
            <a:ahLst/>
            <a:cxnLst/>
            <a:rect l="l" t="t" r="r" b="b"/>
            <a:pathLst>
              <a:path w="10591827" h="10532155" extrusionOk="0">
                <a:moveTo>
                  <a:pt x="0" y="0"/>
                </a:moveTo>
                <a:lnTo>
                  <a:pt x="10591826" y="0"/>
                </a:lnTo>
                <a:lnTo>
                  <a:pt x="10591826" y="10532155"/>
                </a:lnTo>
                <a:lnTo>
                  <a:pt x="0" y="10532155"/>
                </a:lnTo>
                <a:lnTo>
                  <a:pt x="0" y="0"/>
                </a:lnTo>
                <a:close/>
              </a:path>
            </a:pathLst>
          </a:custGeom>
          <a:blipFill rotWithShape="1">
            <a:blip r:embed="rId4">
              <a:alphaModFix/>
            </a:blip>
            <a:stretch>
              <a:fillRect/>
            </a:stretch>
          </a:blipFill>
          <a:ln>
            <a:noFill/>
          </a:ln>
        </p:spPr>
        <p:txBody>
          <a:bodyPr/>
          <a:lstStyle/>
          <a:p>
            <a:endParaRPr lang="pt-BR"/>
          </a:p>
        </p:txBody>
      </p:sp>
      <p:cxnSp>
        <p:nvCxnSpPr>
          <p:cNvPr id="233" name="Google Shape;233;g267b1363c95_0_98"/>
          <p:cNvCxnSpPr/>
          <p:nvPr/>
        </p:nvCxnSpPr>
        <p:spPr>
          <a:xfrm>
            <a:off x="0" y="9761929"/>
            <a:ext cx="15939000" cy="18900"/>
          </a:xfrm>
          <a:prstGeom prst="straightConnector1">
            <a:avLst/>
          </a:prstGeom>
          <a:noFill/>
          <a:ln w="38100" cap="flat" cmpd="sng">
            <a:solidFill>
              <a:srgbClr val="013D1E"/>
            </a:solidFill>
            <a:prstDash val="solid"/>
            <a:round/>
            <a:headEnd type="none" w="sm" len="sm"/>
            <a:tailEnd type="none" w="sm" len="sm"/>
          </a:ln>
        </p:spPr>
      </p:cxnSp>
      <p:sp>
        <p:nvSpPr>
          <p:cNvPr id="234" name="Google Shape;234;g267b1363c95_0_98"/>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235" name="Google Shape;235;g267b1363c95_0_98"/>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236" name="Google Shape;236;g267b1363c95_0_98"/>
          <p:cNvSpPr txBox="1"/>
          <p:nvPr/>
        </p:nvSpPr>
        <p:spPr>
          <a:xfrm>
            <a:off x="60375" y="8788650"/>
            <a:ext cx="8390700" cy="2925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1900" b="1">
                <a:solidFill>
                  <a:srgbClr val="084020"/>
                </a:solidFill>
                <a:latin typeface="Open Sans"/>
                <a:ea typeface="Open Sans"/>
                <a:cs typeface="Open Sans"/>
                <a:sym typeface="Open Sans"/>
              </a:rPr>
              <a:t>Figura 4 </a:t>
            </a:r>
            <a:r>
              <a:rPr lang="en-US" sz="1900">
                <a:solidFill>
                  <a:srgbClr val="084020"/>
                </a:solidFill>
                <a:latin typeface="Open Sans"/>
                <a:ea typeface="Open Sans"/>
                <a:cs typeface="Open Sans"/>
                <a:sym typeface="Open Sans"/>
              </a:rPr>
              <a:t>Exemplo da estrutura do HTML no Editor Visual Studio Code.</a:t>
            </a:r>
            <a:endParaRPr sz="1300" b="0" i="0" u="none" strike="noStrike" cap="none">
              <a:solidFill>
                <a:srgbClr val="000000"/>
              </a:solidFill>
              <a:latin typeface="Arial"/>
              <a:ea typeface="Arial"/>
              <a:cs typeface="Arial"/>
              <a:sym typeface="Arial"/>
            </a:endParaRPr>
          </a:p>
        </p:txBody>
      </p:sp>
      <p:sp>
        <p:nvSpPr>
          <p:cNvPr id="238" name="Google Shape;238;g267b1363c95_0_98"/>
          <p:cNvSpPr txBox="1"/>
          <p:nvPr/>
        </p:nvSpPr>
        <p:spPr>
          <a:xfrm>
            <a:off x="8298675" y="8795700"/>
            <a:ext cx="4289100" cy="7020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1900" b="1">
                <a:solidFill>
                  <a:srgbClr val="084020"/>
                </a:solidFill>
                <a:latin typeface="Open Sans"/>
                <a:ea typeface="Open Sans"/>
                <a:cs typeface="Open Sans"/>
                <a:sym typeface="Open Sans"/>
              </a:rPr>
              <a:t>Figura 5 a) </a:t>
            </a:r>
            <a:r>
              <a:rPr lang="en-US" sz="1900">
                <a:solidFill>
                  <a:srgbClr val="084020"/>
                </a:solidFill>
                <a:latin typeface="Open Sans"/>
                <a:ea typeface="Open Sans"/>
                <a:cs typeface="Open Sans"/>
                <a:sym typeface="Open Sans"/>
              </a:rPr>
              <a:t>Inserindo os cartões durante a construção de uma página</a:t>
            </a:r>
            <a:endParaRPr sz="1900">
              <a:solidFill>
                <a:srgbClr val="084020"/>
              </a:solidFill>
              <a:latin typeface="Open Sans"/>
              <a:ea typeface="Open Sans"/>
              <a:cs typeface="Open Sans"/>
              <a:sym typeface="Open Sans"/>
            </a:endParaRPr>
          </a:p>
        </p:txBody>
      </p:sp>
      <p:sp>
        <p:nvSpPr>
          <p:cNvPr id="239" name="Google Shape;239;g267b1363c95_0_98"/>
          <p:cNvSpPr txBox="1"/>
          <p:nvPr/>
        </p:nvSpPr>
        <p:spPr>
          <a:xfrm>
            <a:off x="278192" y="1510862"/>
            <a:ext cx="15424800" cy="144039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4200"/>
              <a:buFont typeface="Arial"/>
              <a:buNone/>
            </a:pPr>
            <a:r>
              <a:rPr lang="en-US" sz="7000" b="1" dirty="0" err="1">
                <a:solidFill>
                  <a:srgbClr val="084020"/>
                </a:solidFill>
                <a:latin typeface="Open Sans"/>
                <a:ea typeface="Open Sans"/>
                <a:cs typeface="Open Sans"/>
                <a:sym typeface="Open Sans"/>
              </a:rPr>
              <a:t>Construção</a:t>
            </a:r>
            <a:r>
              <a:rPr lang="en-US" sz="7000" b="1" dirty="0">
                <a:solidFill>
                  <a:srgbClr val="084020"/>
                </a:solidFill>
                <a:latin typeface="Open Sans"/>
                <a:ea typeface="Open Sans"/>
                <a:cs typeface="Open Sans"/>
                <a:sym typeface="Open Sans"/>
              </a:rPr>
              <a:t> dos </a:t>
            </a:r>
            <a:r>
              <a:rPr lang="en-US" sz="7000" b="1" dirty="0" err="1">
                <a:solidFill>
                  <a:srgbClr val="084020"/>
                </a:solidFill>
                <a:latin typeface="Open Sans"/>
                <a:ea typeface="Open Sans"/>
                <a:cs typeface="Open Sans"/>
                <a:sym typeface="Open Sans"/>
              </a:rPr>
              <a:t>cartões</a:t>
            </a:r>
            <a:r>
              <a:rPr lang="en-US" sz="7000" b="1" dirty="0">
                <a:solidFill>
                  <a:srgbClr val="084020"/>
                </a:solidFill>
                <a:latin typeface="Open Sans"/>
                <a:ea typeface="Open Sans"/>
                <a:cs typeface="Open Sans"/>
                <a:sym typeface="Open Sans"/>
              </a:rPr>
              <a:t> </a:t>
            </a:r>
            <a:r>
              <a:rPr lang="en-US" sz="7000" b="1" dirty="0" err="1">
                <a:solidFill>
                  <a:srgbClr val="084020"/>
                </a:solidFill>
                <a:latin typeface="Open Sans"/>
                <a:ea typeface="Open Sans"/>
                <a:cs typeface="Open Sans"/>
                <a:sym typeface="Open Sans"/>
              </a:rPr>
              <a:t>impressos</a:t>
            </a:r>
            <a:endParaRPr sz="7000" b="0" i="0" u="none" strike="noStrike" cap="none" dirty="0">
              <a:solidFill>
                <a:srgbClr val="000000"/>
              </a:solidFill>
              <a:latin typeface="Arial"/>
              <a:ea typeface="Arial"/>
              <a:cs typeface="Arial"/>
              <a:sym typeface="Arial"/>
            </a:endParaRPr>
          </a:p>
        </p:txBody>
      </p:sp>
      <p:pic>
        <p:nvPicPr>
          <p:cNvPr id="240" name="Google Shape;240;g267b1363c95_0_98"/>
          <p:cNvPicPr preferRelativeResize="0"/>
          <p:nvPr/>
        </p:nvPicPr>
        <p:blipFill>
          <a:blip r:embed="rId6">
            <a:alphaModFix/>
          </a:blip>
          <a:stretch>
            <a:fillRect/>
          </a:stretch>
        </p:blipFill>
        <p:spPr>
          <a:xfrm>
            <a:off x="8451125" y="3337725"/>
            <a:ext cx="3909184" cy="5472323"/>
          </a:xfrm>
          <a:prstGeom prst="rect">
            <a:avLst/>
          </a:prstGeom>
          <a:noFill/>
          <a:ln>
            <a:noFill/>
          </a:ln>
        </p:spPr>
      </p:pic>
      <p:pic>
        <p:nvPicPr>
          <p:cNvPr id="241" name="Google Shape;241;g267b1363c95_0_98"/>
          <p:cNvPicPr preferRelativeResize="0"/>
          <p:nvPr/>
        </p:nvPicPr>
        <p:blipFill>
          <a:blip r:embed="rId7">
            <a:alphaModFix/>
          </a:blip>
          <a:stretch>
            <a:fillRect/>
          </a:stretch>
        </p:blipFill>
        <p:spPr>
          <a:xfrm>
            <a:off x="12740161" y="3337725"/>
            <a:ext cx="4828363" cy="5472323"/>
          </a:xfrm>
          <a:prstGeom prst="rect">
            <a:avLst/>
          </a:prstGeom>
          <a:noFill/>
          <a:ln>
            <a:noFill/>
          </a:ln>
        </p:spPr>
      </p:pic>
      <p:pic>
        <p:nvPicPr>
          <p:cNvPr id="242" name="Google Shape;242;g267b1363c95_0_98"/>
          <p:cNvPicPr preferRelativeResize="0"/>
          <p:nvPr/>
        </p:nvPicPr>
        <p:blipFill>
          <a:blip r:embed="rId8">
            <a:alphaModFix/>
          </a:blip>
          <a:stretch>
            <a:fillRect/>
          </a:stretch>
        </p:blipFill>
        <p:spPr>
          <a:xfrm>
            <a:off x="212775" y="3492600"/>
            <a:ext cx="7902402" cy="5296050"/>
          </a:xfrm>
          <a:prstGeom prst="rect">
            <a:avLst/>
          </a:prstGeom>
          <a:noFill/>
          <a:ln>
            <a:noFill/>
          </a:ln>
        </p:spPr>
      </p:pic>
      <p:sp>
        <p:nvSpPr>
          <p:cNvPr id="243" name="Google Shape;243;g267b1363c95_0_98"/>
          <p:cNvSpPr txBox="1"/>
          <p:nvPr/>
        </p:nvSpPr>
        <p:spPr>
          <a:xfrm>
            <a:off x="12816375" y="8884200"/>
            <a:ext cx="4828500" cy="7020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1900" b="1">
                <a:solidFill>
                  <a:srgbClr val="084020"/>
                </a:solidFill>
                <a:latin typeface="Open Sans"/>
                <a:ea typeface="Open Sans"/>
                <a:cs typeface="Open Sans"/>
                <a:sym typeface="Open Sans"/>
              </a:rPr>
              <a:t>Figura 5 b) </a:t>
            </a:r>
            <a:r>
              <a:rPr lang="en-US" sz="1900">
                <a:solidFill>
                  <a:srgbClr val="084020"/>
                </a:solidFill>
                <a:latin typeface="Open Sans"/>
                <a:ea typeface="Open Sans"/>
                <a:cs typeface="Open Sans"/>
                <a:sym typeface="Open Sans"/>
              </a:rPr>
              <a:t>Exemplo completo de uma página html.</a:t>
            </a:r>
            <a:endParaRPr sz="1900">
              <a:solidFill>
                <a:srgbClr val="08402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67b1363c95_0_140"/>
          <p:cNvSpPr/>
          <p:nvPr/>
        </p:nvSpPr>
        <p:spPr>
          <a:xfrm>
            <a:off x="0" y="0"/>
            <a:ext cx="186537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328" b="-9328"/>
            </a:stretch>
          </a:blipFill>
          <a:ln>
            <a:noFill/>
          </a:ln>
        </p:spPr>
        <p:txBody>
          <a:bodyPr/>
          <a:lstStyle/>
          <a:p>
            <a:endParaRPr lang="pt-BR"/>
          </a:p>
        </p:txBody>
      </p:sp>
      <p:grpSp>
        <p:nvGrpSpPr>
          <p:cNvPr id="249" name="Google Shape;249;g267b1363c95_0_140"/>
          <p:cNvGrpSpPr/>
          <p:nvPr/>
        </p:nvGrpSpPr>
        <p:grpSpPr>
          <a:xfrm>
            <a:off x="15702992" y="9544050"/>
            <a:ext cx="471748" cy="473862"/>
            <a:chOff x="1813" y="0"/>
            <a:chExt cx="809173" cy="812800"/>
          </a:xfrm>
        </p:grpSpPr>
        <p:sp>
          <p:nvSpPr>
            <p:cNvPr id="250" name="Google Shape;250;g267b1363c95_0_1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267b1363c95_0_140"/>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52" name="Google Shape;252;g267b1363c95_0_140"/>
          <p:cNvGrpSpPr/>
          <p:nvPr/>
        </p:nvGrpSpPr>
        <p:grpSpPr>
          <a:xfrm>
            <a:off x="16791262" y="9544050"/>
            <a:ext cx="471748" cy="473862"/>
            <a:chOff x="1813" y="0"/>
            <a:chExt cx="809173" cy="812800"/>
          </a:xfrm>
        </p:grpSpPr>
        <p:sp>
          <p:nvSpPr>
            <p:cNvPr id="253" name="Google Shape;253;g267b1363c95_0_1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3D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267b1363c95_0_140"/>
            <p:cNvSpPr txBox="1"/>
            <p:nvPr/>
          </p:nvSpPr>
          <p:spPr>
            <a:xfrm>
              <a:off x="76200" y="104775"/>
              <a:ext cx="660300" cy="6318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55" name="Google Shape;255;g267b1363c95_0_140"/>
          <p:cNvGrpSpPr/>
          <p:nvPr/>
        </p:nvGrpSpPr>
        <p:grpSpPr>
          <a:xfrm>
            <a:off x="15938863" y="9544050"/>
            <a:ext cx="3085741" cy="3086025"/>
            <a:chOff x="0" y="0"/>
            <a:chExt cx="812700" cy="812775"/>
          </a:xfrm>
        </p:grpSpPr>
        <p:sp>
          <p:nvSpPr>
            <p:cNvPr id="256" name="Google Shape;256;g267b1363c95_0_140"/>
            <p:cNvSpPr/>
            <p:nvPr/>
          </p:nvSpPr>
          <p:spPr>
            <a:xfrm>
              <a:off x="0" y="0"/>
              <a:ext cx="286623" cy="124802"/>
            </a:xfrm>
            <a:custGeom>
              <a:avLst/>
              <a:gdLst/>
              <a:ahLst/>
              <a:cxnLst/>
              <a:rect l="l" t="t" r="r" b="b"/>
              <a:pathLst>
                <a:path w="286623" h="124802" extrusionOk="0">
                  <a:moveTo>
                    <a:pt x="0" y="0"/>
                  </a:moveTo>
                  <a:lnTo>
                    <a:pt x="286623" y="0"/>
                  </a:lnTo>
                  <a:lnTo>
                    <a:pt x="286623" y="124802"/>
                  </a:lnTo>
                  <a:lnTo>
                    <a:pt x="0" y="124802"/>
                  </a:lnTo>
                  <a:close/>
                </a:path>
              </a:pathLst>
            </a:custGeom>
            <a:solidFill>
              <a:srgbClr val="013D1E"/>
            </a:solidFill>
            <a:ln>
              <a:noFill/>
            </a:ln>
          </p:spPr>
          <p:txBody>
            <a:bodyPr/>
            <a:lstStyle/>
            <a:p>
              <a:endParaRPr lang="pt-BR"/>
            </a:p>
          </p:txBody>
        </p:sp>
        <p:sp>
          <p:nvSpPr>
            <p:cNvPr id="257" name="Google Shape;257;g267b1363c95_0_140"/>
            <p:cNvSpPr txBox="1"/>
            <p:nvPr/>
          </p:nvSpPr>
          <p:spPr>
            <a:xfrm>
              <a:off x="0" y="28575"/>
              <a:ext cx="812700" cy="784200"/>
            </a:xfrm>
            <a:prstGeom prst="rect">
              <a:avLst/>
            </a:prstGeom>
            <a:noFill/>
            <a:ln>
              <a:noFill/>
            </a:ln>
          </p:spPr>
          <p:txBody>
            <a:bodyPr spcFirstLastPara="1" wrap="square" lIns="50800" tIns="50800" rIns="50800" bIns="50800" anchor="ctr" anchorCtr="0">
              <a:noAutofit/>
            </a:bodyPr>
            <a:lstStyle/>
            <a:p>
              <a:pPr marL="0" marR="0" lvl="0" indent="0" algn="ctr" rtl="0">
                <a:lnSpc>
                  <a:spcPct val="1111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8" name="Google Shape;258;g267b1363c95_0_140"/>
          <p:cNvSpPr txBox="1"/>
          <p:nvPr/>
        </p:nvSpPr>
        <p:spPr>
          <a:xfrm>
            <a:off x="15938863" y="9660329"/>
            <a:ext cx="10884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Open Sans"/>
                <a:ea typeface="Open Sans"/>
                <a:cs typeface="Open Sans"/>
                <a:sym typeface="Open Sans"/>
              </a:rPr>
              <a:t>09/</a:t>
            </a:r>
            <a:r>
              <a:rPr lang="en-US" sz="2000" dirty="0">
                <a:solidFill>
                  <a:schemeClr val="lt1"/>
                </a:solidFill>
                <a:latin typeface="Open Sans"/>
                <a:ea typeface="Open Sans"/>
                <a:cs typeface="Open Sans"/>
                <a:sym typeface="Open Sans"/>
              </a:rPr>
              <a:t>13</a:t>
            </a:r>
            <a:endParaRPr sz="1400" b="0" i="0" u="none" strike="noStrike" cap="none" dirty="0">
              <a:solidFill>
                <a:srgbClr val="000000"/>
              </a:solidFill>
              <a:latin typeface="Arial"/>
              <a:ea typeface="Arial"/>
              <a:cs typeface="Arial"/>
              <a:sym typeface="Arial"/>
            </a:endParaRPr>
          </a:p>
        </p:txBody>
      </p:sp>
      <p:sp>
        <p:nvSpPr>
          <p:cNvPr id="259" name="Google Shape;259;g267b1363c95_0_140"/>
          <p:cNvSpPr/>
          <p:nvPr/>
        </p:nvSpPr>
        <p:spPr>
          <a:xfrm rot="-959088">
            <a:off x="3524125" y="5827179"/>
            <a:ext cx="10577121" cy="10517531"/>
          </a:xfrm>
          <a:custGeom>
            <a:avLst/>
            <a:gdLst/>
            <a:ahLst/>
            <a:cxnLst/>
            <a:rect l="l" t="t" r="r" b="b"/>
            <a:pathLst>
              <a:path w="10591827" h="10532155" extrusionOk="0">
                <a:moveTo>
                  <a:pt x="0" y="0"/>
                </a:moveTo>
                <a:lnTo>
                  <a:pt x="10591826" y="0"/>
                </a:lnTo>
                <a:lnTo>
                  <a:pt x="10591826" y="10532155"/>
                </a:lnTo>
                <a:lnTo>
                  <a:pt x="0" y="10532155"/>
                </a:lnTo>
                <a:lnTo>
                  <a:pt x="0" y="0"/>
                </a:lnTo>
                <a:close/>
              </a:path>
            </a:pathLst>
          </a:custGeom>
          <a:blipFill rotWithShape="1">
            <a:blip r:embed="rId4">
              <a:alphaModFix/>
            </a:blip>
            <a:stretch>
              <a:fillRect/>
            </a:stretch>
          </a:blipFill>
          <a:ln>
            <a:noFill/>
          </a:ln>
        </p:spPr>
        <p:txBody>
          <a:bodyPr/>
          <a:lstStyle/>
          <a:p>
            <a:endParaRPr lang="pt-BR"/>
          </a:p>
        </p:txBody>
      </p:sp>
      <p:cxnSp>
        <p:nvCxnSpPr>
          <p:cNvPr id="260" name="Google Shape;260;g267b1363c95_0_140"/>
          <p:cNvCxnSpPr/>
          <p:nvPr/>
        </p:nvCxnSpPr>
        <p:spPr>
          <a:xfrm>
            <a:off x="0" y="9761929"/>
            <a:ext cx="15939000" cy="18900"/>
          </a:xfrm>
          <a:prstGeom prst="straightConnector1">
            <a:avLst/>
          </a:prstGeom>
          <a:noFill/>
          <a:ln w="38100" cap="flat" cmpd="sng">
            <a:solidFill>
              <a:srgbClr val="013D1E"/>
            </a:solidFill>
            <a:prstDash val="solid"/>
            <a:round/>
            <a:headEnd type="none" w="sm" len="sm"/>
            <a:tailEnd type="none" w="sm" len="sm"/>
          </a:ln>
        </p:spPr>
      </p:cxnSp>
      <p:sp>
        <p:nvSpPr>
          <p:cNvPr id="261" name="Google Shape;261;g267b1363c95_0_140"/>
          <p:cNvSpPr/>
          <p:nvPr/>
        </p:nvSpPr>
        <p:spPr>
          <a:xfrm>
            <a:off x="13948140" y="1028700"/>
            <a:ext cx="2908089" cy="826399"/>
          </a:xfrm>
          <a:custGeom>
            <a:avLst/>
            <a:gdLst/>
            <a:ahLst/>
            <a:cxnLst/>
            <a:rect l="l" t="t" r="r" b="b"/>
            <a:pathLst>
              <a:path w="2908089" h="826399" extrusionOk="0">
                <a:moveTo>
                  <a:pt x="0" y="0"/>
                </a:moveTo>
                <a:lnTo>
                  <a:pt x="2908089" y="0"/>
                </a:lnTo>
                <a:lnTo>
                  <a:pt x="2908089" y="826399"/>
                </a:lnTo>
                <a:lnTo>
                  <a:pt x="0" y="826399"/>
                </a:lnTo>
                <a:lnTo>
                  <a:pt x="0" y="0"/>
                </a:lnTo>
                <a:close/>
              </a:path>
            </a:pathLst>
          </a:custGeom>
          <a:blipFill rotWithShape="1">
            <a:blip r:embed="rId5">
              <a:alphaModFix/>
            </a:blip>
            <a:stretch>
              <a:fillRect/>
            </a:stretch>
          </a:blipFill>
          <a:ln>
            <a:noFill/>
          </a:ln>
        </p:spPr>
        <p:txBody>
          <a:bodyPr/>
          <a:lstStyle/>
          <a:p>
            <a:endParaRPr lang="pt-BR"/>
          </a:p>
        </p:txBody>
      </p:sp>
      <p:sp>
        <p:nvSpPr>
          <p:cNvPr id="262" name="Google Shape;262;g267b1363c95_0_140"/>
          <p:cNvSpPr txBox="1"/>
          <p:nvPr/>
        </p:nvSpPr>
        <p:spPr>
          <a:xfrm>
            <a:off x="713885" y="9305925"/>
            <a:ext cx="8110500" cy="399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2599"/>
              <a:buFont typeface="Arial"/>
              <a:buNone/>
            </a:pPr>
            <a:r>
              <a:rPr lang="en-US" sz="2599">
                <a:solidFill>
                  <a:srgbClr val="185D30"/>
                </a:solidFill>
              </a:rPr>
              <a:t>Inácio et al., (2023)</a:t>
            </a:r>
            <a:endParaRPr sz="2599">
              <a:solidFill>
                <a:srgbClr val="185D30"/>
              </a:solidFill>
            </a:endParaRPr>
          </a:p>
        </p:txBody>
      </p:sp>
      <p:sp>
        <p:nvSpPr>
          <p:cNvPr id="263" name="Google Shape;263;g267b1363c95_0_140"/>
          <p:cNvSpPr txBox="1"/>
          <p:nvPr/>
        </p:nvSpPr>
        <p:spPr>
          <a:xfrm>
            <a:off x="227350" y="6312713"/>
            <a:ext cx="8390700" cy="3078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2000" b="1">
                <a:solidFill>
                  <a:srgbClr val="084020"/>
                </a:solidFill>
                <a:latin typeface="Open Sans"/>
                <a:ea typeface="Open Sans"/>
                <a:cs typeface="Open Sans"/>
                <a:sym typeface="Open Sans"/>
              </a:rPr>
              <a:t>Figura 6 a) </a:t>
            </a:r>
            <a:r>
              <a:rPr lang="en-US" sz="2000">
                <a:solidFill>
                  <a:srgbClr val="084020"/>
                </a:solidFill>
                <a:latin typeface="Open Sans"/>
                <a:ea typeface="Open Sans"/>
                <a:cs typeface="Open Sans"/>
                <a:sym typeface="Open Sans"/>
              </a:rPr>
              <a:t>Exemplo de cartões impressos em Libras.</a:t>
            </a:r>
            <a:endParaRPr b="0" i="0" u="none" strike="noStrike" cap="none">
              <a:solidFill>
                <a:srgbClr val="000000"/>
              </a:solidFill>
              <a:latin typeface="Arial"/>
              <a:ea typeface="Arial"/>
              <a:cs typeface="Arial"/>
              <a:sym typeface="Arial"/>
            </a:endParaRPr>
          </a:p>
        </p:txBody>
      </p:sp>
      <p:sp>
        <p:nvSpPr>
          <p:cNvPr id="265" name="Google Shape;265;g267b1363c95_0_140"/>
          <p:cNvSpPr txBox="1"/>
          <p:nvPr/>
        </p:nvSpPr>
        <p:spPr>
          <a:xfrm>
            <a:off x="8298675" y="9329100"/>
            <a:ext cx="9346200" cy="3078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2000"/>
              <a:buFont typeface="Arial"/>
              <a:buNone/>
            </a:pPr>
            <a:r>
              <a:rPr lang="en-US" sz="2000" b="1">
                <a:solidFill>
                  <a:srgbClr val="084020"/>
                </a:solidFill>
                <a:latin typeface="Open Sans"/>
                <a:ea typeface="Open Sans"/>
                <a:cs typeface="Open Sans"/>
                <a:sym typeface="Open Sans"/>
              </a:rPr>
              <a:t>Figura 6 b) </a:t>
            </a:r>
            <a:r>
              <a:rPr lang="en-US" sz="2000">
                <a:solidFill>
                  <a:srgbClr val="084020"/>
                </a:solidFill>
                <a:latin typeface="Open Sans"/>
                <a:ea typeface="Open Sans"/>
                <a:cs typeface="Open Sans"/>
                <a:sym typeface="Open Sans"/>
              </a:rPr>
              <a:t>Exemplo de cartões impressos em Braile.</a:t>
            </a:r>
            <a:endParaRPr sz="2000">
              <a:solidFill>
                <a:srgbClr val="084020"/>
              </a:solidFill>
              <a:latin typeface="Open Sans"/>
              <a:ea typeface="Open Sans"/>
              <a:cs typeface="Open Sans"/>
              <a:sym typeface="Open Sans"/>
            </a:endParaRPr>
          </a:p>
        </p:txBody>
      </p:sp>
      <p:sp>
        <p:nvSpPr>
          <p:cNvPr id="266" name="Google Shape;266;g267b1363c95_0_140"/>
          <p:cNvSpPr txBox="1"/>
          <p:nvPr/>
        </p:nvSpPr>
        <p:spPr>
          <a:xfrm>
            <a:off x="227350" y="1911203"/>
            <a:ext cx="15424800"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4200"/>
              <a:buFont typeface="Arial"/>
              <a:buNone/>
            </a:pPr>
            <a:r>
              <a:rPr lang="en-US" sz="7000" b="1" dirty="0" err="1">
                <a:solidFill>
                  <a:srgbClr val="084020"/>
                </a:solidFill>
                <a:latin typeface="Open Sans"/>
                <a:ea typeface="Open Sans"/>
                <a:cs typeface="Open Sans"/>
                <a:sym typeface="Open Sans"/>
              </a:rPr>
              <a:t>Construcão</a:t>
            </a:r>
            <a:r>
              <a:rPr lang="en-US" sz="7000" b="1" dirty="0">
                <a:solidFill>
                  <a:srgbClr val="084020"/>
                </a:solidFill>
                <a:latin typeface="Open Sans"/>
                <a:ea typeface="Open Sans"/>
                <a:cs typeface="Open Sans"/>
                <a:sym typeface="Open Sans"/>
              </a:rPr>
              <a:t> dos </a:t>
            </a:r>
            <a:r>
              <a:rPr lang="en-US" sz="7000" b="1" dirty="0" err="1">
                <a:solidFill>
                  <a:srgbClr val="084020"/>
                </a:solidFill>
                <a:latin typeface="Open Sans"/>
                <a:ea typeface="Open Sans"/>
                <a:cs typeface="Open Sans"/>
                <a:sym typeface="Open Sans"/>
              </a:rPr>
              <a:t>cartões</a:t>
            </a:r>
            <a:r>
              <a:rPr lang="en-US" sz="7000" b="1" dirty="0">
                <a:solidFill>
                  <a:srgbClr val="084020"/>
                </a:solidFill>
                <a:latin typeface="Open Sans"/>
                <a:ea typeface="Open Sans"/>
                <a:cs typeface="Open Sans"/>
                <a:sym typeface="Open Sans"/>
              </a:rPr>
              <a:t> </a:t>
            </a:r>
            <a:r>
              <a:rPr lang="en-US" sz="7000" b="1" dirty="0" err="1">
                <a:solidFill>
                  <a:srgbClr val="084020"/>
                </a:solidFill>
                <a:latin typeface="Open Sans"/>
                <a:ea typeface="Open Sans"/>
                <a:cs typeface="Open Sans"/>
                <a:sym typeface="Open Sans"/>
              </a:rPr>
              <a:t>impressos</a:t>
            </a:r>
            <a:endParaRPr sz="7000" b="0" i="0" u="none" strike="noStrike" cap="none" dirty="0">
              <a:solidFill>
                <a:srgbClr val="000000"/>
              </a:solidFill>
              <a:latin typeface="Arial"/>
              <a:ea typeface="Arial"/>
              <a:cs typeface="Arial"/>
              <a:sym typeface="Arial"/>
            </a:endParaRPr>
          </a:p>
        </p:txBody>
      </p:sp>
      <p:pic>
        <p:nvPicPr>
          <p:cNvPr id="267" name="Google Shape;267;g267b1363c95_0_140"/>
          <p:cNvPicPr preferRelativeResize="0"/>
          <p:nvPr/>
        </p:nvPicPr>
        <p:blipFill>
          <a:blip r:embed="rId6">
            <a:alphaModFix/>
          </a:blip>
          <a:stretch>
            <a:fillRect/>
          </a:stretch>
        </p:blipFill>
        <p:spPr>
          <a:xfrm>
            <a:off x="227350" y="3420037"/>
            <a:ext cx="10400676" cy="2630650"/>
          </a:xfrm>
          <a:prstGeom prst="rect">
            <a:avLst/>
          </a:prstGeom>
          <a:noFill/>
          <a:ln>
            <a:noFill/>
          </a:ln>
        </p:spPr>
      </p:pic>
      <p:pic>
        <p:nvPicPr>
          <p:cNvPr id="268" name="Google Shape;268;g267b1363c95_0_140"/>
          <p:cNvPicPr preferRelativeResize="0"/>
          <p:nvPr/>
        </p:nvPicPr>
        <p:blipFill>
          <a:blip r:embed="rId7">
            <a:alphaModFix/>
          </a:blip>
          <a:stretch>
            <a:fillRect/>
          </a:stretch>
        </p:blipFill>
        <p:spPr>
          <a:xfrm>
            <a:off x="8068875" y="6162337"/>
            <a:ext cx="9576003" cy="3086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557</Words>
  <Application>Microsoft Office PowerPoint</Application>
  <PresentationFormat>Personalizar</PresentationFormat>
  <Paragraphs>85</Paragraphs>
  <Slides>13</Slides>
  <Notes>13</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13</vt:i4>
      </vt:variant>
    </vt:vector>
  </HeadingPairs>
  <TitlesOfParts>
    <vt:vector size="22" baseType="lpstr">
      <vt:lpstr>Barlow Light</vt:lpstr>
      <vt:lpstr>Open Sans ExtraBold</vt:lpstr>
      <vt:lpstr>Arial</vt:lpstr>
      <vt:lpstr>NimbusRomNo9L-Regu</vt:lpstr>
      <vt:lpstr>Assistant</vt:lpstr>
      <vt:lpstr>League Spartan</vt:lpstr>
      <vt:lpstr>Open Sans</vt:lpstr>
      <vt:lpstr>Calibri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Everthon Manoel</cp:lastModifiedBy>
  <cp:revision>3</cp:revision>
  <dcterms:created xsi:type="dcterms:W3CDTF">2006-08-16T00:00:00Z</dcterms:created>
  <dcterms:modified xsi:type="dcterms:W3CDTF">2023-08-23T03:12:42Z</dcterms:modified>
</cp:coreProperties>
</file>