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6" r:id="rId3"/>
    <p:sldId id="288" r:id="rId4"/>
    <p:sldId id="309" r:id="rId5"/>
    <p:sldId id="307" r:id="rId6"/>
    <p:sldId id="289" r:id="rId7"/>
    <p:sldId id="306" r:id="rId8"/>
    <p:sldId id="290" r:id="rId9"/>
    <p:sldId id="291" r:id="rId10"/>
    <p:sldId id="292" r:id="rId11"/>
    <p:sldId id="293" r:id="rId12"/>
    <p:sldId id="299" r:id="rId13"/>
    <p:sldId id="300" r:id="rId14"/>
    <p:sldId id="295" r:id="rId15"/>
    <p:sldId id="301" r:id="rId16"/>
    <p:sldId id="302" r:id="rId17"/>
    <p:sldId id="303" r:id="rId18"/>
    <p:sldId id="304" r:id="rId19"/>
    <p:sldId id="296" r:id="rId20"/>
    <p:sldId id="298" r:id="rId21"/>
    <p:sldId id="305" r:id="rId22"/>
    <p:sldId id="308" r:id="rId23"/>
    <p:sldId id="285" r:id="rId2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22593-6BAE-4F77-BEDB-781F183D828F}" v="509" dt="2023-05-31T03:05:11.776"/>
    <p1510:client id="{84FA0B3E-9B0C-4F94-A99A-59C24ADCD1ED}" v="105" dt="2023-06-07T22:17:38.776"/>
    <p1510:client id="{917559ED-692F-4C25-81E3-7B5F275A40C1}" v="208" dt="2023-05-31T23:58:46.846"/>
    <p1510:client id="{A2CC1D89-170B-40B6-BC4F-FEB31DDDBD55}" v="771" dt="2023-05-31T03:26:34.679"/>
    <p1510:client id="{B09F9EBB-F76B-4717-9BAD-03761CAF93AC}" v="1968" dt="2023-05-31T15:44:13.597"/>
    <p1510:client id="{D4BDC196-B689-41BD-9FD8-DB5EEA20BD90}" v="2" dt="2023-06-07T22:50:18.220"/>
    <p1510:client id="{D5FA82F3-FC40-4FED-A95F-08466DDB6198}" v="265" dt="2023-06-07T23:18:28.631"/>
    <p1510:client id="{F6FFC45E-AA42-4D65-A25B-1F2EF9FDEEB3}" v="394" dt="2023-05-31T21:41:23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providerId="Windows Live" clId="Web-{AF9A1329-5A93-4D61-9B86-C8F077C40EF9}"/>
    <pc:docChg chg="addSld delSld modSld">
      <pc:chgData name="Usuário Convidado" userId="" providerId="Windows Live" clId="Web-{AF9A1329-5A93-4D61-9B86-C8F077C40EF9}" dt="2023-05-30T20:43:51.377" v="158" actId="20577"/>
      <pc:docMkLst>
        <pc:docMk/>
      </pc:docMkLst>
      <pc:sldChg chg="del">
        <pc:chgData name="Usuário Convidado" userId="" providerId="Windows Live" clId="Web-{AF9A1329-5A93-4D61-9B86-C8F077C40EF9}" dt="2023-05-30T20:35:16.736" v="0"/>
        <pc:sldMkLst>
          <pc:docMk/>
          <pc:sldMk cId="2275478364" sldId="287"/>
        </pc:sldMkLst>
      </pc:sldChg>
      <pc:sldChg chg="modSp">
        <pc:chgData name="Usuário Convidado" userId="" providerId="Windows Live" clId="Web-{AF9A1329-5A93-4D61-9B86-C8F077C40EF9}" dt="2023-05-30T20:42:03.530" v="133" actId="20577"/>
        <pc:sldMkLst>
          <pc:docMk/>
          <pc:sldMk cId="1821447524" sldId="294"/>
        </pc:sldMkLst>
        <pc:spChg chg="mod">
          <ac:chgData name="Usuário Convidado" userId="" providerId="Windows Live" clId="Web-{AF9A1329-5A93-4D61-9B86-C8F077C40EF9}" dt="2023-05-30T20:38:16.007" v="63" actId="20577"/>
          <ac:spMkLst>
            <pc:docMk/>
            <pc:sldMk cId="1821447524" sldId="294"/>
            <ac:spMk id="6" creationId="{55AF7BDF-6196-B8A2-6550-311A715D6EBF}"/>
          </ac:spMkLst>
        </pc:spChg>
        <pc:spChg chg="mod">
          <ac:chgData name="Usuário Convidado" userId="" providerId="Windows Live" clId="Web-{AF9A1329-5A93-4D61-9B86-C8F077C40EF9}" dt="2023-05-30T20:42:03.530" v="133" actId="20577"/>
          <ac:spMkLst>
            <pc:docMk/>
            <pc:sldMk cId="1821447524" sldId="294"/>
            <ac:spMk id="11" creationId="{4E3F5479-058B-4FA8-92E9-18CAB8CDC5C5}"/>
          </ac:spMkLst>
        </pc:spChg>
      </pc:sldChg>
      <pc:sldChg chg="modSp">
        <pc:chgData name="Usuário Convidado" userId="" providerId="Windows Live" clId="Web-{AF9A1329-5A93-4D61-9B86-C8F077C40EF9}" dt="2023-05-30T20:42:47.860" v="137" actId="20577"/>
        <pc:sldMkLst>
          <pc:docMk/>
          <pc:sldMk cId="3970671555" sldId="295"/>
        </pc:sldMkLst>
        <pc:spChg chg="mod">
          <ac:chgData name="Usuário Convidado" userId="" providerId="Windows Live" clId="Web-{AF9A1329-5A93-4D61-9B86-C8F077C40EF9}" dt="2023-05-30T20:42:47.860" v="137" actId="20577"/>
          <ac:spMkLst>
            <pc:docMk/>
            <pc:sldMk cId="3970671555" sldId="295"/>
            <ac:spMk id="6" creationId="{55AF7BDF-6196-B8A2-6550-311A715D6EBF}"/>
          </ac:spMkLst>
        </pc:spChg>
        <pc:spChg chg="mod">
          <ac:chgData name="Usuário Convidado" userId="" providerId="Windows Live" clId="Web-{AF9A1329-5A93-4D61-9B86-C8F077C40EF9}" dt="2023-05-30T20:40:41.621" v="97" actId="20577"/>
          <ac:spMkLst>
            <pc:docMk/>
            <pc:sldMk cId="3970671555" sldId="295"/>
            <ac:spMk id="11" creationId="{4E3F5479-058B-4FA8-92E9-18CAB8CDC5C5}"/>
          </ac:spMkLst>
        </pc:spChg>
      </pc:sldChg>
      <pc:sldChg chg="modSp">
        <pc:chgData name="Usuário Convidado" userId="" providerId="Windows Live" clId="Web-{AF9A1329-5A93-4D61-9B86-C8F077C40EF9}" dt="2023-05-30T20:42:44" v="136" actId="20577"/>
        <pc:sldMkLst>
          <pc:docMk/>
          <pc:sldMk cId="4152811153" sldId="296"/>
        </pc:sldMkLst>
        <pc:spChg chg="mod">
          <ac:chgData name="Usuário Convidado" userId="" providerId="Windows Live" clId="Web-{AF9A1329-5A93-4D61-9B86-C8F077C40EF9}" dt="2023-05-30T20:42:44" v="136" actId="20577"/>
          <ac:spMkLst>
            <pc:docMk/>
            <pc:sldMk cId="4152811153" sldId="296"/>
            <ac:spMk id="6" creationId="{55AF7BDF-6196-B8A2-6550-311A715D6EBF}"/>
          </ac:spMkLst>
        </pc:spChg>
        <pc:spChg chg="mod">
          <ac:chgData name="Usuário Convidado" userId="" providerId="Windows Live" clId="Web-{AF9A1329-5A93-4D61-9B86-C8F077C40EF9}" dt="2023-05-30T20:40:57.293" v="106" actId="20577"/>
          <ac:spMkLst>
            <pc:docMk/>
            <pc:sldMk cId="4152811153" sldId="296"/>
            <ac:spMk id="11" creationId="{4E3F5479-058B-4FA8-92E9-18CAB8CDC5C5}"/>
          </ac:spMkLst>
        </pc:spChg>
      </pc:sldChg>
      <pc:sldChg chg="new del">
        <pc:chgData name="Usuário Convidado" userId="" providerId="Windows Live" clId="Web-{AF9A1329-5A93-4D61-9B86-C8F077C40EF9}" dt="2023-05-30T20:42:55.329" v="138"/>
        <pc:sldMkLst>
          <pc:docMk/>
          <pc:sldMk cId="3134114345" sldId="297"/>
        </pc:sldMkLst>
      </pc:sldChg>
      <pc:sldChg chg="modSp add replId">
        <pc:chgData name="Usuário Convidado" userId="" providerId="Windows Live" clId="Web-{AF9A1329-5A93-4D61-9B86-C8F077C40EF9}" dt="2023-05-30T20:43:51.377" v="158" actId="20577"/>
        <pc:sldMkLst>
          <pc:docMk/>
          <pc:sldMk cId="1375520354" sldId="298"/>
        </pc:sldMkLst>
        <pc:spChg chg="mod">
          <ac:chgData name="Usuário Convidado" userId="" providerId="Windows Live" clId="Web-{AF9A1329-5A93-4D61-9B86-C8F077C40EF9}" dt="2023-05-30T20:43:04.001" v="139" actId="20577"/>
          <ac:spMkLst>
            <pc:docMk/>
            <pc:sldMk cId="1375520354" sldId="298"/>
            <ac:spMk id="6" creationId="{55AF7BDF-6196-B8A2-6550-311A715D6EBF}"/>
          </ac:spMkLst>
        </pc:spChg>
        <pc:spChg chg="mod">
          <ac:chgData name="Usuário Convidado" userId="" providerId="Windows Live" clId="Web-{AF9A1329-5A93-4D61-9B86-C8F077C40EF9}" dt="2023-05-30T20:43:51.377" v="158" actId="20577"/>
          <ac:spMkLst>
            <pc:docMk/>
            <pc:sldMk cId="1375520354" sldId="298"/>
            <ac:spMk id="11" creationId="{4E3F5479-058B-4FA8-92E9-18CAB8CDC5C5}"/>
          </ac:spMkLst>
        </pc:spChg>
      </pc:sldChg>
    </pc:docChg>
  </pc:docChgLst>
  <pc:docChgLst>
    <pc:chgData name="Everthon Manoel" userId="5b1fa730febb6075" providerId="LiveId" clId="{DCCF1A85-7F66-48A7-852F-97A9E8059C57}"/>
    <pc:docChg chg="undo custSel addSld delSld modSld">
      <pc:chgData name="Everthon Manoel" userId="5b1fa730febb6075" providerId="LiveId" clId="{DCCF1A85-7F66-48A7-852F-97A9E8059C57}" dt="2023-06-01T01:25:51.046" v="333" actId="1076"/>
      <pc:docMkLst>
        <pc:docMk/>
      </pc:docMkLst>
      <pc:sldChg chg="modSp mod">
        <pc:chgData name="Everthon Manoel" userId="5b1fa730febb6075" providerId="LiveId" clId="{DCCF1A85-7F66-48A7-852F-97A9E8059C57}" dt="2023-05-31T03:01:32.586" v="316" actId="5793"/>
        <pc:sldMkLst>
          <pc:docMk/>
          <pc:sldMk cId="4278850356" sldId="288"/>
        </pc:sldMkLst>
        <pc:spChg chg="mod">
          <ac:chgData name="Everthon Manoel" userId="5b1fa730febb6075" providerId="LiveId" clId="{DCCF1A85-7F66-48A7-852F-97A9E8059C57}" dt="2023-05-31T03:01:32.586" v="316" actId="5793"/>
          <ac:spMkLst>
            <pc:docMk/>
            <pc:sldMk cId="4278850356" sldId="288"/>
            <ac:spMk id="5" creationId="{FECD52A8-A616-8925-BA07-31226A86CF79}"/>
          </ac:spMkLst>
        </pc:spChg>
      </pc:sldChg>
      <pc:sldChg chg="modSp mod">
        <pc:chgData name="Everthon Manoel" userId="5b1fa730febb6075" providerId="LiveId" clId="{DCCF1A85-7F66-48A7-852F-97A9E8059C57}" dt="2023-05-31T03:02:32.737" v="322" actId="255"/>
        <pc:sldMkLst>
          <pc:docMk/>
          <pc:sldMk cId="2276421564" sldId="289"/>
        </pc:sldMkLst>
        <pc:spChg chg="mod">
          <ac:chgData name="Everthon Manoel" userId="5b1fa730febb6075" providerId="LiveId" clId="{DCCF1A85-7F66-48A7-852F-97A9E8059C57}" dt="2023-05-31T03:02:32.737" v="322" actId="255"/>
          <ac:spMkLst>
            <pc:docMk/>
            <pc:sldMk cId="2276421564" sldId="289"/>
            <ac:spMk id="6" creationId="{55AF7BDF-6196-B8A2-6550-311A715D6EBF}"/>
          </ac:spMkLst>
        </pc:spChg>
      </pc:sldChg>
      <pc:sldChg chg="addSp delSp modSp mod">
        <pc:chgData name="Everthon Manoel" userId="5b1fa730febb6075" providerId="LiveId" clId="{DCCF1A85-7F66-48A7-852F-97A9E8059C57}" dt="2023-06-01T01:25:22.803" v="328" actId="962"/>
        <pc:sldMkLst>
          <pc:docMk/>
          <pc:sldMk cId="2643170148" sldId="291"/>
        </pc:sldMkLst>
        <pc:picChg chg="add mod">
          <ac:chgData name="Everthon Manoel" userId="5b1fa730febb6075" providerId="LiveId" clId="{DCCF1A85-7F66-48A7-852F-97A9E8059C57}" dt="2023-06-01T01:25:22.803" v="328" actId="962"/>
          <ac:picMkLst>
            <pc:docMk/>
            <pc:sldMk cId="2643170148" sldId="291"/>
            <ac:picMk id="6" creationId="{37B7301D-F112-7669-8D23-155E1996F49D}"/>
          </ac:picMkLst>
        </pc:picChg>
        <pc:picChg chg="add del mod">
          <ac:chgData name="Everthon Manoel" userId="5b1fa730febb6075" providerId="LiveId" clId="{DCCF1A85-7F66-48A7-852F-97A9E8059C57}" dt="2023-05-31T02:20:42.528" v="15" actId="478"/>
          <ac:picMkLst>
            <pc:docMk/>
            <pc:sldMk cId="2643170148" sldId="291"/>
            <ac:picMk id="6" creationId="{D17BECE7-F9F6-84E8-AA33-F1A2BDCAC578}"/>
          </ac:picMkLst>
        </pc:picChg>
        <pc:picChg chg="add del mod">
          <ac:chgData name="Everthon Manoel" userId="5b1fa730febb6075" providerId="LiveId" clId="{DCCF1A85-7F66-48A7-852F-97A9E8059C57}" dt="2023-06-01T01:25:03.027" v="323" actId="478"/>
          <ac:picMkLst>
            <pc:docMk/>
            <pc:sldMk cId="2643170148" sldId="291"/>
            <ac:picMk id="7" creationId="{61AA0EFB-5953-0E4E-F750-B93F2D3CC84A}"/>
          </ac:picMkLst>
        </pc:picChg>
        <pc:picChg chg="del">
          <ac:chgData name="Everthon Manoel" userId="5b1fa730febb6075" providerId="LiveId" clId="{DCCF1A85-7F66-48A7-852F-97A9E8059C57}" dt="2023-05-22T00:07:46.369" v="0" actId="478"/>
          <ac:picMkLst>
            <pc:docMk/>
            <pc:sldMk cId="2643170148" sldId="291"/>
            <ac:picMk id="7" creationId="{6304BD21-9CE8-B6DE-F478-6CB0D71D72F7}"/>
          </ac:picMkLst>
        </pc:picChg>
      </pc:sldChg>
      <pc:sldChg chg="addSp delSp modSp mod">
        <pc:chgData name="Everthon Manoel" userId="5b1fa730febb6075" providerId="LiveId" clId="{DCCF1A85-7F66-48A7-852F-97A9E8059C57}" dt="2023-06-01T01:25:51.046" v="333" actId="1076"/>
        <pc:sldMkLst>
          <pc:docMk/>
          <pc:sldMk cId="2510254971" sldId="292"/>
        </pc:sldMkLst>
        <pc:picChg chg="del">
          <ac:chgData name="Everthon Manoel" userId="5b1fa730febb6075" providerId="LiveId" clId="{DCCF1A85-7F66-48A7-852F-97A9E8059C57}" dt="2023-05-22T00:08:15.538" v="6" actId="478"/>
          <ac:picMkLst>
            <pc:docMk/>
            <pc:sldMk cId="2510254971" sldId="292"/>
            <ac:picMk id="6" creationId="{68872856-51E8-2653-9F8F-AF4254C5D534}"/>
          </ac:picMkLst>
        </pc:picChg>
        <pc:picChg chg="add del mod">
          <ac:chgData name="Everthon Manoel" userId="5b1fa730febb6075" providerId="LiveId" clId="{DCCF1A85-7F66-48A7-852F-97A9E8059C57}" dt="2023-06-01T01:25:05.554" v="324" actId="478"/>
          <ac:picMkLst>
            <pc:docMk/>
            <pc:sldMk cId="2510254971" sldId="292"/>
            <ac:picMk id="6" creationId="{8CE43EED-5EAC-4A4F-F9E9-185715180AD6}"/>
          </ac:picMkLst>
        </pc:picChg>
        <pc:picChg chg="add mod">
          <ac:chgData name="Everthon Manoel" userId="5b1fa730febb6075" providerId="LiveId" clId="{DCCF1A85-7F66-48A7-852F-97A9E8059C57}" dt="2023-06-01T01:25:51.046" v="333" actId="1076"/>
          <ac:picMkLst>
            <pc:docMk/>
            <pc:sldMk cId="2510254971" sldId="292"/>
            <ac:picMk id="7" creationId="{3D94C1B9-5E30-6072-8DF2-8411A680E64D}"/>
          </ac:picMkLst>
        </pc:picChg>
        <pc:picChg chg="add del mod">
          <ac:chgData name="Everthon Manoel" userId="5b1fa730febb6075" providerId="LiveId" clId="{DCCF1A85-7F66-48A7-852F-97A9E8059C57}" dt="2023-05-31T02:20:44.598" v="16" actId="478"/>
          <ac:picMkLst>
            <pc:docMk/>
            <pc:sldMk cId="2510254971" sldId="292"/>
            <ac:picMk id="7" creationId="{AE5E6E6F-C78A-E02D-21FF-0DD5D7C7684C}"/>
          </ac:picMkLst>
        </pc:picChg>
      </pc:sldChg>
      <pc:sldChg chg="addSp delSp modSp mod">
        <pc:chgData name="Everthon Manoel" userId="5b1fa730febb6075" providerId="LiveId" clId="{DCCF1A85-7F66-48A7-852F-97A9E8059C57}" dt="2023-05-31T02:43:56.831" v="223" actId="21"/>
        <pc:sldMkLst>
          <pc:docMk/>
          <pc:sldMk cId="1856952771" sldId="293"/>
        </pc:sldMkLst>
        <pc:spChg chg="add del mod">
          <ac:chgData name="Everthon Manoel" userId="5b1fa730febb6075" providerId="LiveId" clId="{DCCF1A85-7F66-48A7-852F-97A9E8059C57}" dt="2023-05-31T02:26:17.776" v="59"/>
          <ac:spMkLst>
            <pc:docMk/>
            <pc:sldMk cId="1856952771" sldId="293"/>
            <ac:spMk id="5" creationId="{4B3FB1DA-C4E9-574F-61EF-4EFE812DCDA6}"/>
          </ac:spMkLst>
        </pc:spChg>
        <pc:spChg chg="del mod">
          <ac:chgData name="Everthon Manoel" userId="5b1fa730febb6075" providerId="LiveId" clId="{DCCF1A85-7F66-48A7-852F-97A9E8059C57}" dt="2023-05-22T00:09:20.310" v="14"/>
          <ac:spMkLst>
            <pc:docMk/>
            <pc:sldMk cId="1856952771" sldId="293"/>
            <ac:spMk id="6" creationId="{55AF7BDF-6196-B8A2-6550-311A715D6EBF}"/>
          </ac:spMkLst>
        </pc:spChg>
        <pc:spChg chg="add mod">
          <ac:chgData name="Everthon Manoel" userId="5b1fa730febb6075" providerId="LiveId" clId="{DCCF1A85-7F66-48A7-852F-97A9E8059C57}" dt="2023-05-31T02:28:19.370" v="97" actId="1076"/>
          <ac:spMkLst>
            <pc:docMk/>
            <pc:sldMk cId="1856952771" sldId="293"/>
            <ac:spMk id="9" creationId="{B2AD56CD-FF4E-C64B-5949-84DCF991A5B9}"/>
          </ac:spMkLst>
        </pc:spChg>
        <pc:spChg chg="mod">
          <ac:chgData name="Everthon Manoel" userId="5b1fa730febb6075" providerId="LiveId" clId="{DCCF1A85-7F66-48A7-852F-97A9E8059C57}" dt="2023-05-31T02:28:24.725" v="99" actId="404"/>
          <ac:spMkLst>
            <pc:docMk/>
            <pc:sldMk cId="1856952771" sldId="293"/>
            <ac:spMk id="11" creationId="{4E3F5479-058B-4FA8-92E9-18CAB8CDC5C5}"/>
          </ac:spMkLst>
        </pc:spChg>
        <pc:spChg chg="add del mod">
          <ac:chgData name="Everthon Manoel" userId="5b1fa730febb6075" providerId="LiveId" clId="{DCCF1A85-7F66-48A7-852F-97A9E8059C57}" dt="2023-05-31T02:43:56.831" v="223" actId="21"/>
          <ac:spMkLst>
            <pc:docMk/>
            <pc:sldMk cId="1856952771" sldId="293"/>
            <ac:spMk id="13" creationId="{EBF5F1B9-5A5E-B681-D53F-FB9FD222CB1B}"/>
          </ac:spMkLst>
        </pc:spChg>
        <pc:picChg chg="add del mod">
          <ac:chgData name="Everthon Manoel" userId="5b1fa730febb6075" providerId="LiveId" clId="{DCCF1A85-7F66-48A7-852F-97A9E8059C57}" dt="2023-05-31T02:26:37.542" v="60" actId="478"/>
          <ac:picMkLst>
            <pc:docMk/>
            <pc:sldMk cId="1856952771" sldId="293"/>
            <ac:picMk id="7" creationId="{94F32275-E98A-D4A9-2C54-7DE442E4642C}"/>
          </ac:picMkLst>
        </pc:picChg>
        <pc:picChg chg="add mod">
          <ac:chgData name="Everthon Manoel" userId="5b1fa730febb6075" providerId="LiveId" clId="{DCCF1A85-7F66-48A7-852F-97A9E8059C57}" dt="2023-05-31T02:43:29.032" v="220" actId="14100"/>
          <ac:picMkLst>
            <pc:docMk/>
            <pc:sldMk cId="1856952771" sldId="293"/>
            <ac:picMk id="12" creationId="{62871989-C6A8-1B89-903A-86D25EC420F6}"/>
          </ac:picMkLst>
        </pc:picChg>
      </pc:sldChg>
      <pc:sldChg chg="del">
        <pc:chgData name="Everthon Manoel" userId="5b1fa730febb6075" providerId="LiveId" clId="{DCCF1A85-7F66-48A7-852F-97A9E8059C57}" dt="2023-05-31T02:28:43.221" v="100" actId="47"/>
        <pc:sldMkLst>
          <pc:docMk/>
          <pc:sldMk cId="1821447524" sldId="294"/>
        </pc:sldMkLst>
      </pc:sldChg>
      <pc:sldChg chg="addSp modSp mod">
        <pc:chgData name="Everthon Manoel" userId="5b1fa730febb6075" providerId="LiveId" clId="{DCCF1A85-7F66-48A7-852F-97A9E8059C57}" dt="2023-05-31T02:44:41.683" v="238" actId="14100"/>
        <pc:sldMkLst>
          <pc:docMk/>
          <pc:sldMk cId="3970671555" sldId="295"/>
        </pc:sldMkLst>
        <pc:spChg chg="add mod">
          <ac:chgData name="Everthon Manoel" userId="5b1fa730febb6075" providerId="LiveId" clId="{DCCF1A85-7F66-48A7-852F-97A9E8059C57}" dt="2023-05-31T02:44:38.387" v="237" actId="1076"/>
          <ac:spMkLst>
            <pc:docMk/>
            <pc:sldMk cId="3970671555" sldId="295"/>
            <ac:spMk id="9" creationId="{3D2D5EC1-72A6-4E38-CED0-BFCB46599E0E}"/>
          </ac:spMkLst>
        </pc:spChg>
        <pc:picChg chg="add mod">
          <ac:chgData name="Everthon Manoel" userId="5b1fa730febb6075" providerId="LiveId" clId="{DCCF1A85-7F66-48A7-852F-97A9E8059C57}" dt="2023-05-31T02:44:41.683" v="238" actId="14100"/>
          <ac:picMkLst>
            <pc:docMk/>
            <pc:sldMk cId="3970671555" sldId="295"/>
            <ac:picMk id="7" creationId="{A0A6E769-CEE1-8626-D1FF-115CA60FD581}"/>
          </ac:picMkLst>
        </pc:picChg>
      </pc:sldChg>
      <pc:sldChg chg="addSp modSp mod">
        <pc:chgData name="Everthon Manoel" userId="5b1fa730febb6075" providerId="LiveId" clId="{DCCF1A85-7F66-48A7-852F-97A9E8059C57}" dt="2023-05-31T02:40:14.957" v="188" actId="1076"/>
        <pc:sldMkLst>
          <pc:docMk/>
          <pc:sldMk cId="4152811153" sldId="296"/>
        </pc:sldMkLst>
        <pc:spChg chg="mod">
          <ac:chgData name="Everthon Manoel" userId="5b1fa730febb6075" providerId="LiveId" clId="{DCCF1A85-7F66-48A7-852F-97A9E8059C57}" dt="2023-05-31T02:40:14.957" v="188" actId="1076"/>
          <ac:spMkLst>
            <pc:docMk/>
            <pc:sldMk cId="4152811153" sldId="296"/>
            <ac:spMk id="6" creationId="{55AF7BDF-6196-B8A2-6550-311A715D6EBF}"/>
          </ac:spMkLst>
        </pc:spChg>
        <pc:picChg chg="add mod">
          <ac:chgData name="Everthon Manoel" userId="5b1fa730febb6075" providerId="LiveId" clId="{DCCF1A85-7F66-48A7-852F-97A9E8059C57}" dt="2023-05-31T02:40:02.365" v="185" actId="1076"/>
          <ac:picMkLst>
            <pc:docMk/>
            <pc:sldMk cId="4152811153" sldId="296"/>
            <ac:picMk id="7" creationId="{EBF5786F-02BC-BE68-802F-0DE2266FF9CA}"/>
          </ac:picMkLst>
        </pc:picChg>
      </pc:sldChg>
      <pc:sldChg chg="addSp modSp mod">
        <pc:chgData name="Everthon Manoel" userId="5b1fa730febb6075" providerId="LiveId" clId="{DCCF1A85-7F66-48A7-852F-97A9E8059C57}" dt="2023-05-31T02:42:00.110" v="210" actId="14100"/>
        <pc:sldMkLst>
          <pc:docMk/>
          <pc:sldMk cId="1375520354" sldId="298"/>
        </pc:sldMkLst>
        <pc:spChg chg="mod">
          <ac:chgData name="Everthon Manoel" userId="5b1fa730febb6075" providerId="LiveId" clId="{DCCF1A85-7F66-48A7-852F-97A9E8059C57}" dt="2023-05-31T02:41:27.478" v="204" actId="14100"/>
          <ac:spMkLst>
            <pc:docMk/>
            <pc:sldMk cId="1375520354" sldId="298"/>
            <ac:spMk id="6" creationId="{55AF7BDF-6196-B8A2-6550-311A715D6EBF}"/>
          </ac:spMkLst>
        </pc:spChg>
        <pc:picChg chg="add mod">
          <ac:chgData name="Everthon Manoel" userId="5b1fa730febb6075" providerId="LiveId" clId="{DCCF1A85-7F66-48A7-852F-97A9E8059C57}" dt="2023-05-31T02:42:00.110" v="210" actId="14100"/>
          <ac:picMkLst>
            <pc:docMk/>
            <pc:sldMk cId="1375520354" sldId="298"/>
            <ac:picMk id="7" creationId="{89834383-B66F-C3D6-F161-CE901DBC8151}"/>
          </ac:picMkLst>
        </pc:picChg>
      </pc:sldChg>
      <pc:sldChg chg="addSp modSp add mod">
        <pc:chgData name="Everthon Manoel" userId="5b1fa730febb6075" providerId="LiveId" clId="{DCCF1A85-7F66-48A7-852F-97A9E8059C57}" dt="2023-05-31T02:44:17.602" v="229" actId="1076"/>
        <pc:sldMkLst>
          <pc:docMk/>
          <pc:sldMk cId="581451388" sldId="299"/>
        </pc:sldMkLst>
        <pc:spChg chg="add mod">
          <ac:chgData name="Everthon Manoel" userId="5b1fa730febb6075" providerId="LiveId" clId="{DCCF1A85-7F66-48A7-852F-97A9E8059C57}" dt="2023-05-31T02:44:17.602" v="229" actId="1076"/>
          <ac:spMkLst>
            <pc:docMk/>
            <pc:sldMk cId="581451388" sldId="299"/>
            <ac:spMk id="7" creationId="{14D14F60-A7FF-C569-AA51-32AB2FAD465E}"/>
          </ac:spMkLst>
        </pc:spChg>
        <pc:spChg chg="mod">
          <ac:chgData name="Everthon Manoel" userId="5b1fa730febb6075" providerId="LiveId" clId="{DCCF1A85-7F66-48A7-852F-97A9E8059C57}" dt="2023-05-31T02:30:13.628" v="112" actId="1076"/>
          <ac:spMkLst>
            <pc:docMk/>
            <pc:sldMk cId="581451388" sldId="299"/>
            <ac:spMk id="9" creationId="{B2AD56CD-FF4E-C64B-5949-84DCF991A5B9}"/>
          </ac:spMkLst>
        </pc:spChg>
        <pc:picChg chg="add mod">
          <ac:chgData name="Everthon Manoel" userId="5b1fa730febb6075" providerId="LiveId" clId="{DCCF1A85-7F66-48A7-852F-97A9E8059C57}" dt="2023-05-31T02:44:11.100" v="227" actId="14100"/>
          <ac:picMkLst>
            <pc:docMk/>
            <pc:sldMk cId="581451388" sldId="299"/>
            <ac:picMk id="6" creationId="{96539A9A-B1C0-BC23-3ED4-9573F2333EA2}"/>
          </ac:picMkLst>
        </pc:picChg>
      </pc:sldChg>
      <pc:sldChg chg="delSp add del mod">
        <pc:chgData name="Everthon Manoel" userId="5b1fa730febb6075" providerId="LiveId" clId="{DCCF1A85-7F66-48A7-852F-97A9E8059C57}" dt="2023-05-31T02:28:43.221" v="100" actId="47"/>
        <pc:sldMkLst>
          <pc:docMk/>
          <pc:sldMk cId="3922057561" sldId="299"/>
        </pc:sldMkLst>
        <pc:picChg chg="del">
          <ac:chgData name="Everthon Manoel" userId="5b1fa730febb6075" providerId="LiveId" clId="{DCCF1A85-7F66-48A7-852F-97A9E8059C57}" dt="2023-05-31T02:24:23.848" v="41" actId="478"/>
          <ac:picMkLst>
            <pc:docMk/>
            <pc:sldMk cId="3922057561" sldId="299"/>
            <ac:picMk id="7" creationId="{94F32275-E98A-D4A9-2C54-7DE442E4642C}"/>
          </ac:picMkLst>
        </pc:picChg>
      </pc:sldChg>
      <pc:sldChg chg="delSp modSp add del mod">
        <pc:chgData name="Everthon Manoel" userId="5b1fa730febb6075" providerId="LiveId" clId="{DCCF1A85-7F66-48A7-852F-97A9E8059C57}" dt="2023-05-31T02:28:43.221" v="100" actId="47"/>
        <pc:sldMkLst>
          <pc:docMk/>
          <pc:sldMk cId="1051877858" sldId="300"/>
        </pc:sldMkLst>
        <pc:picChg chg="del mod">
          <ac:chgData name="Everthon Manoel" userId="5b1fa730febb6075" providerId="LiveId" clId="{DCCF1A85-7F66-48A7-852F-97A9E8059C57}" dt="2023-05-31T02:24:25.410" v="43" actId="478"/>
          <ac:picMkLst>
            <pc:docMk/>
            <pc:sldMk cId="1051877858" sldId="300"/>
            <ac:picMk id="7" creationId="{94F32275-E98A-D4A9-2C54-7DE442E4642C}"/>
          </ac:picMkLst>
        </pc:picChg>
      </pc:sldChg>
      <pc:sldChg chg="addSp modSp add mod">
        <pc:chgData name="Everthon Manoel" userId="5b1fa730febb6075" providerId="LiveId" clId="{DCCF1A85-7F66-48A7-852F-97A9E8059C57}" dt="2023-05-31T02:44:29.538" v="233"/>
        <pc:sldMkLst>
          <pc:docMk/>
          <pc:sldMk cId="3287252461" sldId="300"/>
        </pc:sldMkLst>
        <pc:spChg chg="add mod">
          <ac:chgData name="Everthon Manoel" userId="5b1fa730febb6075" providerId="LiveId" clId="{DCCF1A85-7F66-48A7-852F-97A9E8059C57}" dt="2023-05-31T02:44:29.538" v="233"/>
          <ac:spMkLst>
            <pc:docMk/>
            <pc:sldMk cId="3287252461" sldId="300"/>
            <ac:spMk id="7" creationId="{1D4E5F1E-8C6A-AFFB-8070-DE12B673717A}"/>
          </ac:spMkLst>
        </pc:spChg>
        <pc:picChg chg="add mod">
          <ac:chgData name="Everthon Manoel" userId="5b1fa730febb6075" providerId="LiveId" clId="{DCCF1A85-7F66-48A7-852F-97A9E8059C57}" dt="2023-05-31T02:44:28.633" v="232" actId="14100"/>
          <ac:picMkLst>
            <pc:docMk/>
            <pc:sldMk cId="3287252461" sldId="300"/>
            <ac:picMk id="6" creationId="{D6CB8F30-0F52-ECC5-9656-271BF8F887FD}"/>
          </ac:picMkLst>
        </pc:picChg>
      </pc:sldChg>
      <pc:sldChg chg="add del">
        <pc:chgData name="Everthon Manoel" userId="5b1fa730febb6075" providerId="LiveId" clId="{DCCF1A85-7F66-48A7-852F-97A9E8059C57}" dt="2023-05-31T02:32:02.168" v="122" actId="47"/>
        <pc:sldMkLst>
          <pc:docMk/>
          <pc:sldMk cId="80367237" sldId="301"/>
        </pc:sldMkLst>
      </pc:sldChg>
      <pc:sldChg chg="addSp modSp add mod">
        <pc:chgData name="Everthon Manoel" userId="5b1fa730febb6075" providerId="LiveId" clId="{DCCF1A85-7F66-48A7-852F-97A9E8059C57}" dt="2023-05-31T02:44:55.472" v="242" actId="14100"/>
        <pc:sldMkLst>
          <pc:docMk/>
          <pc:sldMk cId="203625591" sldId="301"/>
        </pc:sldMkLst>
        <pc:spChg chg="add mod">
          <ac:chgData name="Everthon Manoel" userId="5b1fa730febb6075" providerId="LiveId" clId="{DCCF1A85-7F66-48A7-852F-97A9E8059C57}" dt="2023-05-31T02:44:50.085" v="241" actId="1076"/>
          <ac:spMkLst>
            <pc:docMk/>
            <pc:sldMk cId="203625591" sldId="301"/>
            <ac:spMk id="9" creationId="{8923D939-462F-E3CD-38E9-4A8DB48DAF78}"/>
          </ac:spMkLst>
        </pc:spChg>
        <pc:picChg chg="add mod">
          <ac:chgData name="Everthon Manoel" userId="5b1fa730febb6075" providerId="LiveId" clId="{DCCF1A85-7F66-48A7-852F-97A9E8059C57}" dt="2023-05-31T02:44:55.472" v="242" actId="14100"/>
          <ac:picMkLst>
            <pc:docMk/>
            <pc:sldMk cId="203625591" sldId="301"/>
            <ac:picMk id="7" creationId="{E883A237-2C00-D406-B43F-B8EF30690B71}"/>
          </ac:picMkLst>
        </pc:picChg>
      </pc:sldChg>
      <pc:sldChg chg="addSp modSp add mod">
        <pc:chgData name="Everthon Manoel" userId="5b1fa730febb6075" providerId="LiveId" clId="{DCCF1A85-7F66-48A7-852F-97A9E8059C57}" dt="2023-05-31T02:45:06.377" v="248"/>
        <pc:sldMkLst>
          <pc:docMk/>
          <pc:sldMk cId="3653648231" sldId="302"/>
        </pc:sldMkLst>
        <pc:spChg chg="add mod">
          <ac:chgData name="Everthon Manoel" userId="5b1fa730febb6075" providerId="LiveId" clId="{DCCF1A85-7F66-48A7-852F-97A9E8059C57}" dt="2023-05-31T02:45:06.377" v="248"/>
          <ac:spMkLst>
            <pc:docMk/>
            <pc:sldMk cId="3653648231" sldId="302"/>
            <ac:spMk id="9" creationId="{C200F869-7FC7-D9FF-7AAA-2BFC72894631}"/>
          </ac:spMkLst>
        </pc:spChg>
        <pc:picChg chg="add mod">
          <ac:chgData name="Everthon Manoel" userId="5b1fa730febb6075" providerId="LiveId" clId="{DCCF1A85-7F66-48A7-852F-97A9E8059C57}" dt="2023-05-31T02:45:05.321" v="247" actId="1076"/>
          <ac:picMkLst>
            <pc:docMk/>
            <pc:sldMk cId="3653648231" sldId="302"/>
            <ac:picMk id="7" creationId="{A77BE62B-C4B7-EFF7-E2DE-4C1F9D8821CC}"/>
          </ac:picMkLst>
        </pc:picChg>
      </pc:sldChg>
      <pc:sldChg chg="add del">
        <pc:chgData name="Everthon Manoel" userId="5b1fa730febb6075" providerId="LiveId" clId="{DCCF1A85-7F66-48A7-852F-97A9E8059C57}" dt="2023-05-31T02:32:02.168" v="122" actId="47"/>
        <pc:sldMkLst>
          <pc:docMk/>
          <pc:sldMk cId="4116081845" sldId="302"/>
        </pc:sldMkLst>
      </pc:sldChg>
      <pc:sldChg chg="addSp modSp add mod">
        <pc:chgData name="Everthon Manoel" userId="5b1fa730febb6075" providerId="LiveId" clId="{DCCF1A85-7F66-48A7-852F-97A9E8059C57}" dt="2023-05-31T02:45:26.720" v="255" actId="1076"/>
        <pc:sldMkLst>
          <pc:docMk/>
          <pc:sldMk cId="981686889" sldId="303"/>
        </pc:sldMkLst>
        <pc:spChg chg="add mod">
          <ac:chgData name="Everthon Manoel" userId="5b1fa730febb6075" providerId="LiveId" clId="{DCCF1A85-7F66-48A7-852F-97A9E8059C57}" dt="2023-05-31T02:45:22.429" v="253"/>
          <ac:spMkLst>
            <pc:docMk/>
            <pc:sldMk cId="981686889" sldId="303"/>
            <ac:spMk id="9" creationId="{00FE0B2B-4145-AB18-98CB-42101850D575}"/>
          </ac:spMkLst>
        </pc:spChg>
        <pc:picChg chg="add mod">
          <ac:chgData name="Everthon Manoel" userId="5b1fa730febb6075" providerId="LiveId" clId="{DCCF1A85-7F66-48A7-852F-97A9E8059C57}" dt="2023-05-31T02:45:26.720" v="255" actId="1076"/>
          <ac:picMkLst>
            <pc:docMk/>
            <pc:sldMk cId="981686889" sldId="303"/>
            <ac:picMk id="7" creationId="{1DD0BBF7-2166-70B1-3946-BA589B691861}"/>
          </ac:picMkLst>
        </pc:picChg>
      </pc:sldChg>
      <pc:sldChg chg="add del">
        <pc:chgData name="Everthon Manoel" userId="5b1fa730febb6075" providerId="LiveId" clId="{DCCF1A85-7F66-48A7-852F-97A9E8059C57}" dt="2023-05-31T02:32:02.168" v="122" actId="47"/>
        <pc:sldMkLst>
          <pc:docMk/>
          <pc:sldMk cId="2420014767" sldId="303"/>
        </pc:sldMkLst>
      </pc:sldChg>
      <pc:sldChg chg="addSp modSp add mod">
        <pc:chgData name="Everthon Manoel" userId="5b1fa730febb6075" providerId="LiveId" clId="{DCCF1A85-7F66-48A7-852F-97A9E8059C57}" dt="2023-05-31T02:45:51.322" v="273" actId="1036"/>
        <pc:sldMkLst>
          <pc:docMk/>
          <pc:sldMk cId="2808991565" sldId="304"/>
        </pc:sldMkLst>
        <pc:spChg chg="add mod">
          <ac:chgData name="Everthon Manoel" userId="5b1fa730febb6075" providerId="LiveId" clId="{DCCF1A85-7F66-48A7-852F-97A9E8059C57}" dt="2023-05-31T02:45:35.740" v="259"/>
          <ac:spMkLst>
            <pc:docMk/>
            <pc:sldMk cId="2808991565" sldId="304"/>
            <ac:spMk id="9" creationId="{0D3975EC-E22B-2E11-7C2B-E15878D1D15F}"/>
          </ac:spMkLst>
        </pc:spChg>
        <pc:picChg chg="add mod">
          <ac:chgData name="Everthon Manoel" userId="5b1fa730febb6075" providerId="LiveId" clId="{DCCF1A85-7F66-48A7-852F-97A9E8059C57}" dt="2023-05-31T02:45:51.322" v="273" actId="1036"/>
          <ac:picMkLst>
            <pc:docMk/>
            <pc:sldMk cId="2808991565" sldId="304"/>
            <ac:picMk id="7" creationId="{1A5E5F3F-AFEA-32FA-6833-32B55636DE1C}"/>
          </ac:picMkLst>
        </pc:picChg>
      </pc:sldChg>
      <pc:sldChg chg="add del">
        <pc:chgData name="Everthon Manoel" userId="5b1fa730febb6075" providerId="LiveId" clId="{DCCF1A85-7F66-48A7-852F-97A9E8059C57}" dt="2023-05-31T02:40:39.170" v="191" actId="47"/>
        <pc:sldMkLst>
          <pc:docMk/>
          <pc:sldMk cId="292263362" sldId="305"/>
        </pc:sldMkLst>
      </pc:sldChg>
      <pc:sldChg chg="addSp modSp add mod">
        <pc:chgData name="Everthon Manoel" userId="5b1fa730febb6075" providerId="LiveId" clId="{DCCF1A85-7F66-48A7-852F-97A9E8059C57}" dt="2023-05-31T02:43:07.875" v="216" actId="14100"/>
        <pc:sldMkLst>
          <pc:docMk/>
          <pc:sldMk cId="2167440370" sldId="305"/>
        </pc:sldMkLst>
        <pc:picChg chg="add mod">
          <ac:chgData name="Everthon Manoel" userId="5b1fa730febb6075" providerId="LiveId" clId="{DCCF1A85-7F66-48A7-852F-97A9E8059C57}" dt="2023-05-31T02:43:07.875" v="216" actId="14100"/>
          <ac:picMkLst>
            <pc:docMk/>
            <pc:sldMk cId="2167440370" sldId="305"/>
            <ac:picMk id="7" creationId="{3B94FE6C-D8E1-2671-9071-1A59018937E0}"/>
          </ac:picMkLst>
        </pc:picChg>
      </pc:sldChg>
      <pc:sldChg chg="add del">
        <pc:chgData name="Everthon Manoel" userId="5b1fa730febb6075" providerId="LiveId" clId="{DCCF1A85-7F66-48A7-852F-97A9E8059C57}" dt="2023-05-31T02:38:29.577" v="169" actId="47"/>
        <pc:sldMkLst>
          <pc:docMk/>
          <pc:sldMk cId="4061508574" sldId="305"/>
        </pc:sldMkLst>
      </pc:sldChg>
      <pc:sldChg chg="add del">
        <pc:chgData name="Everthon Manoel" userId="5b1fa730febb6075" providerId="LiveId" clId="{DCCF1A85-7F66-48A7-852F-97A9E8059C57}" dt="2023-05-31T02:46:05.409" v="274" actId="47"/>
        <pc:sldMkLst>
          <pc:docMk/>
          <pc:sldMk cId="1849313442" sldId="306"/>
        </pc:sldMkLst>
      </pc:sldChg>
      <pc:sldChg chg="add del">
        <pc:chgData name="Everthon Manoel" userId="5b1fa730febb6075" providerId="LiveId" clId="{DCCF1A85-7F66-48A7-852F-97A9E8059C57}" dt="2023-05-31T02:40:39.170" v="191" actId="47"/>
        <pc:sldMkLst>
          <pc:docMk/>
          <pc:sldMk cId="2124887326" sldId="306"/>
        </pc:sldMkLst>
      </pc:sldChg>
      <pc:sldChg chg="add del">
        <pc:chgData name="Everthon Manoel" userId="5b1fa730febb6075" providerId="LiveId" clId="{DCCF1A85-7F66-48A7-852F-97A9E8059C57}" dt="2023-05-31T02:38:29.577" v="169" actId="47"/>
        <pc:sldMkLst>
          <pc:docMk/>
          <pc:sldMk cId="2730640133" sldId="306"/>
        </pc:sldMkLst>
      </pc:sldChg>
      <pc:sldChg chg="add del">
        <pc:chgData name="Everthon Manoel" userId="5b1fa730febb6075" providerId="LiveId" clId="{DCCF1A85-7F66-48A7-852F-97A9E8059C57}" dt="2023-05-31T02:46:11.371" v="275" actId="47"/>
        <pc:sldMkLst>
          <pc:docMk/>
          <pc:sldMk cId="2341645405" sldId="307"/>
        </pc:sldMkLst>
      </pc:sldChg>
      <pc:sldChg chg="add del">
        <pc:chgData name="Everthon Manoel" userId="5b1fa730febb6075" providerId="LiveId" clId="{DCCF1A85-7F66-48A7-852F-97A9E8059C57}" dt="2023-05-31T02:40:39.170" v="191" actId="47"/>
        <pc:sldMkLst>
          <pc:docMk/>
          <pc:sldMk cId="2744512696" sldId="307"/>
        </pc:sldMkLst>
      </pc:sldChg>
      <pc:sldChg chg="add del">
        <pc:chgData name="Everthon Manoel" userId="5b1fa730febb6075" providerId="LiveId" clId="{DCCF1A85-7F66-48A7-852F-97A9E8059C57}" dt="2023-05-31T02:40:39.170" v="191" actId="47"/>
        <pc:sldMkLst>
          <pc:docMk/>
          <pc:sldMk cId="3767992860" sldId="308"/>
        </pc:sldMkLst>
      </pc:sldChg>
      <pc:sldChg chg="add del">
        <pc:chgData name="Everthon Manoel" userId="5b1fa730febb6075" providerId="LiveId" clId="{DCCF1A85-7F66-48A7-852F-97A9E8059C57}" dt="2023-05-31T02:40:39.170" v="191" actId="47"/>
        <pc:sldMkLst>
          <pc:docMk/>
          <pc:sldMk cId="2794127768" sldId="309"/>
        </pc:sldMkLst>
      </pc:sldChg>
      <pc:sldChg chg="add del">
        <pc:chgData name="Everthon Manoel" userId="5b1fa730febb6075" providerId="LiveId" clId="{DCCF1A85-7F66-48A7-852F-97A9E8059C57}" dt="2023-05-31T02:40:39.170" v="191" actId="47"/>
        <pc:sldMkLst>
          <pc:docMk/>
          <pc:sldMk cId="3094706994" sldId="310"/>
        </pc:sldMkLst>
      </pc:sldChg>
      <pc:sldChg chg="delSp add del mod">
        <pc:chgData name="Everthon Manoel" userId="5b1fa730febb6075" providerId="LiveId" clId="{DCCF1A85-7F66-48A7-852F-97A9E8059C57}" dt="2023-05-31T02:41:06.950" v="200" actId="47"/>
        <pc:sldMkLst>
          <pc:docMk/>
          <pc:sldMk cId="3312188790" sldId="311"/>
        </pc:sldMkLst>
        <pc:picChg chg="del">
          <ac:chgData name="Everthon Manoel" userId="5b1fa730febb6075" providerId="LiveId" clId="{DCCF1A85-7F66-48A7-852F-97A9E8059C57}" dt="2023-05-31T02:40:29.663" v="190" actId="478"/>
          <ac:picMkLst>
            <pc:docMk/>
            <pc:sldMk cId="3312188790" sldId="311"/>
            <ac:picMk id="7" creationId="{EBF5786F-02BC-BE68-802F-0DE2266FF9CA}"/>
          </ac:picMkLst>
        </pc:picChg>
      </pc:sldChg>
      <pc:sldChg chg="add del">
        <pc:chgData name="Everthon Manoel" userId="5b1fa730febb6075" providerId="LiveId" clId="{DCCF1A85-7F66-48A7-852F-97A9E8059C57}" dt="2023-05-31T02:41:06.950" v="200" actId="47"/>
        <pc:sldMkLst>
          <pc:docMk/>
          <pc:sldMk cId="2017829025" sldId="312"/>
        </pc:sldMkLst>
      </pc:sldChg>
      <pc:sldChg chg="add del">
        <pc:chgData name="Everthon Manoel" userId="5b1fa730febb6075" providerId="LiveId" clId="{DCCF1A85-7F66-48A7-852F-97A9E8059C57}" dt="2023-05-31T02:41:06.950" v="200" actId="47"/>
        <pc:sldMkLst>
          <pc:docMk/>
          <pc:sldMk cId="3893191616" sldId="313"/>
        </pc:sldMkLst>
      </pc:sldChg>
      <pc:sldChg chg="add del">
        <pc:chgData name="Everthon Manoel" userId="5b1fa730febb6075" providerId="LiveId" clId="{DCCF1A85-7F66-48A7-852F-97A9E8059C57}" dt="2023-05-31T02:41:06.950" v="200" actId="47"/>
        <pc:sldMkLst>
          <pc:docMk/>
          <pc:sldMk cId="3678745542" sldId="314"/>
        </pc:sldMkLst>
      </pc:sldChg>
      <pc:sldChg chg="add del">
        <pc:chgData name="Everthon Manoel" userId="5b1fa730febb6075" providerId="LiveId" clId="{DCCF1A85-7F66-48A7-852F-97A9E8059C57}" dt="2023-05-31T02:41:06.950" v="200" actId="47"/>
        <pc:sldMkLst>
          <pc:docMk/>
          <pc:sldMk cId="3849503607" sldId="315"/>
        </pc:sldMkLst>
      </pc:sldChg>
      <pc:sldChg chg="add del">
        <pc:chgData name="Everthon Manoel" userId="5b1fa730febb6075" providerId="LiveId" clId="{DCCF1A85-7F66-48A7-852F-97A9E8059C57}" dt="2023-05-31T02:41:06.950" v="200" actId="47"/>
        <pc:sldMkLst>
          <pc:docMk/>
          <pc:sldMk cId="525197187" sldId="316"/>
        </pc:sldMkLst>
      </pc:sldChg>
      <pc:sldChg chg="add del">
        <pc:chgData name="Everthon Manoel" userId="5b1fa730febb6075" providerId="LiveId" clId="{DCCF1A85-7F66-48A7-852F-97A9E8059C57}" dt="2023-05-31T02:41:06.950" v="200" actId="47"/>
        <pc:sldMkLst>
          <pc:docMk/>
          <pc:sldMk cId="2241369141" sldId="317"/>
        </pc:sldMkLst>
      </pc:sldChg>
      <pc:sldChg chg="add del">
        <pc:chgData name="Everthon Manoel" userId="5b1fa730febb6075" providerId="LiveId" clId="{DCCF1A85-7F66-48A7-852F-97A9E8059C57}" dt="2023-05-31T02:41:06.950" v="200" actId="47"/>
        <pc:sldMkLst>
          <pc:docMk/>
          <pc:sldMk cId="4145732868" sldId="318"/>
        </pc:sldMkLst>
      </pc:sldChg>
      <pc:sldChg chg="add del">
        <pc:chgData name="Everthon Manoel" userId="5b1fa730febb6075" providerId="LiveId" clId="{DCCF1A85-7F66-48A7-852F-97A9E8059C57}" dt="2023-05-31T02:41:06.950" v="200" actId="47"/>
        <pc:sldMkLst>
          <pc:docMk/>
          <pc:sldMk cId="2303486397" sldId="319"/>
        </pc:sldMkLst>
      </pc:sldChg>
    </pc:docChg>
  </pc:docChgLst>
  <pc:docChgLst>
    <pc:chgData name="Everthon Manoel" userId="5b1fa730febb6075" providerId="Windows Live" clId="Web-{F6FFC45E-AA42-4D65-A25B-1F2EF9FDEEB3}"/>
    <pc:docChg chg="modSld">
      <pc:chgData name="Everthon Manoel" userId="5b1fa730febb6075" providerId="Windows Live" clId="Web-{F6FFC45E-AA42-4D65-A25B-1F2EF9FDEEB3}" dt="2023-05-31T21:41:21.685" v="203" actId="20577"/>
      <pc:docMkLst>
        <pc:docMk/>
      </pc:docMkLst>
      <pc:sldChg chg="modSp">
        <pc:chgData name="Everthon Manoel" userId="5b1fa730febb6075" providerId="Windows Live" clId="Web-{F6FFC45E-AA42-4D65-A25B-1F2EF9FDEEB3}" dt="2023-05-31T21:33:31.686" v="0" actId="20577"/>
        <pc:sldMkLst>
          <pc:docMk/>
          <pc:sldMk cId="2387849042" sldId="256"/>
        </pc:sldMkLst>
        <pc:spChg chg="mod">
          <ac:chgData name="Everthon Manoel" userId="5b1fa730febb6075" providerId="Windows Live" clId="Web-{F6FFC45E-AA42-4D65-A25B-1F2EF9FDEEB3}" dt="2023-05-31T21:33:31.686" v="0" actId="20577"/>
          <ac:spMkLst>
            <pc:docMk/>
            <pc:sldMk cId="2387849042" sldId="256"/>
            <ac:spMk id="2" creationId="{C4300AEF-1595-4419-801B-6E36A33BB8CF}"/>
          </ac:spMkLst>
        </pc:spChg>
      </pc:sldChg>
      <pc:sldChg chg="modSp">
        <pc:chgData name="Everthon Manoel" userId="5b1fa730febb6075" providerId="Windows Live" clId="Web-{F6FFC45E-AA42-4D65-A25B-1F2EF9FDEEB3}" dt="2023-05-31T21:39:38.838" v="151" actId="20577"/>
        <pc:sldMkLst>
          <pc:docMk/>
          <pc:sldMk cId="2276421564" sldId="289"/>
        </pc:sldMkLst>
        <pc:spChg chg="mod">
          <ac:chgData name="Everthon Manoel" userId="5b1fa730febb6075" providerId="Windows Live" clId="Web-{F6FFC45E-AA42-4D65-A25B-1F2EF9FDEEB3}" dt="2023-05-31T21:39:38.838" v="151" actId="20577"/>
          <ac:spMkLst>
            <pc:docMk/>
            <pc:sldMk cId="2276421564" sldId="289"/>
            <ac:spMk id="6" creationId="{55AF7BDF-6196-B8A2-6550-311A715D6EBF}"/>
          </ac:spMkLst>
        </pc:spChg>
      </pc:sldChg>
      <pc:sldChg chg="modSp">
        <pc:chgData name="Everthon Manoel" userId="5b1fa730febb6075" providerId="Windows Live" clId="Web-{F6FFC45E-AA42-4D65-A25B-1F2EF9FDEEB3}" dt="2023-05-31T21:41:21.685" v="203" actId="20577"/>
        <pc:sldMkLst>
          <pc:docMk/>
          <pc:sldMk cId="2637258549" sldId="306"/>
        </pc:sldMkLst>
        <pc:spChg chg="mod">
          <ac:chgData name="Everthon Manoel" userId="5b1fa730febb6075" providerId="Windows Live" clId="Web-{F6FFC45E-AA42-4D65-A25B-1F2EF9FDEEB3}" dt="2023-05-31T21:41:21.685" v="203" actId="20577"/>
          <ac:spMkLst>
            <pc:docMk/>
            <pc:sldMk cId="2637258549" sldId="306"/>
            <ac:spMk id="6" creationId="{55AF7BDF-6196-B8A2-6550-311A715D6EBF}"/>
          </ac:spMkLst>
        </pc:spChg>
      </pc:sldChg>
      <pc:sldChg chg="modSp">
        <pc:chgData name="Everthon Manoel" userId="5b1fa730febb6075" providerId="Windows Live" clId="Web-{F6FFC45E-AA42-4D65-A25B-1F2EF9FDEEB3}" dt="2023-05-31T21:36:24.269" v="80" actId="20577"/>
        <pc:sldMkLst>
          <pc:docMk/>
          <pc:sldMk cId="1857011295" sldId="307"/>
        </pc:sldMkLst>
        <pc:spChg chg="mod">
          <ac:chgData name="Everthon Manoel" userId="5b1fa730febb6075" providerId="Windows Live" clId="Web-{F6FFC45E-AA42-4D65-A25B-1F2EF9FDEEB3}" dt="2023-05-31T21:36:24.269" v="80" actId="20577"/>
          <ac:spMkLst>
            <pc:docMk/>
            <pc:sldMk cId="1857011295" sldId="307"/>
            <ac:spMk id="5" creationId="{FECD52A8-A616-8925-BA07-31226A86CF79}"/>
          </ac:spMkLst>
        </pc:spChg>
      </pc:sldChg>
    </pc:docChg>
  </pc:docChgLst>
  <pc:docChgLst>
    <pc:chgData name="Usuário Convidado" providerId="Windows Live" clId="Web-{A2CC1D89-170B-40B6-BC4F-FEB31DDDBD55}"/>
    <pc:docChg chg="addSld modSld">
      <pc:chgData name="Usuário Convidado" userId="" providerId="Windows Live" clId="Web-{A2CC1D89-170B-40B6-BC4F-FEB31DDDBD55}" dt="2023-05-31T03:26:34.679" v="412" actId="20577"/>
      <pc:docMkLst>
        <pc:docMk/>
      </pc:docMkLst>
      <pc:sldChg chg="modSp">
        <pc:chgData name="Usuário Convidado" userId="" providerId="Windows Live" clId="Web-{A2CC1D89-170B-40B6-BC4F-FEB31DDDBD55}" dt="2023-05-31T03:22:59.815" v="380" actId="20577"/>
        <pc:sldMkLst>
          <pc:docMk/>
          <pc:sldMk cId="4278850356" sldId="288"/>
        </pc:sldMkLst>
        <pc:spChg chg="mod">
          <ac:chgData name="Usuário Convidado" userId="" providerId="Windows Live" clId="Web-{A2CC1D89-170B-40B6-BC4F-FEB31DDDBD55}" dt="2023-05-31T03:22:59.815" v="380" actId="20577"/>
          <ac:spMkLst>
            <pc:docMk/>
            <pc:sldMk cId="4278850356" sldId="288"/>
            <ac:spMk id="5" creationId="{FECD52A8-A616-8925-BA07-31226A86CF79}"/>
          </ac:spMkLst>
        </pc:spChg>
      </pc:sldChg>
      <pc:sldChg chg="modSp">
        <pc:chgData name="Usuário Convidado" userId="" providerId="Windows Live" clId="Web-{A2CC1D89-170B-40B6-BC4F-FEB31DDDBD55}" dt="2023-05-31T03:17:30.668" v="305" actId="20577"/>
        <pc:sldMkLst>
          <pc:docMk/>
          <pc:sldMk cId="2276421564" sldId="289"/>
        </pc:sldMkLst>
        <pc:spChg chg="mod">
          <ac:chgData name="Usuário Convidado" userId="" providerId="Windows Live" clId="Web-{A2CC1D89-170B-40B6-BC4F-FEB31DDDBD55}" dt="2023-05-31T03:17:30.668" v="305" actId="20577"/>
          <ac:spMkLst>
            <pc:docMk/>
            <pc:sldMk cId="2276421564" sldId="289"/>
            <ac:spMk id="6" creationId="{55AF7BDF-6196-B8A2-6550-311A715D6EBF}"/>
          </ac:spMkLst>
        </pc:spChg>
      </pc:sldChg>
      <pc:sldChg chg="modSp">
        <pc:chgData name="Usuário Convidado" userId="" providerId="Windows Live" clId="Web-{A2CC1D89-170B-40B6-BC4F-FEB31DDDBD55}" dt="2023-05-31T03:24:58.224" v="397" actId="20577"/>
        <pc:sldMkLst>
          <pc:docMk/>
          <pc:sldMk cId="1856952771" sldId="293"/>
        </pc:sldMkLst>
        <pc:spChg chg="mod">
          <ac:chgData name="Usuário Convidado" userId="" providerId="Windows Live" clId="Web-{A2CC1D89-170B-40B6-BC4F-FEB31DDDBD55}" dt="2023-05-31T03:24:58.224" v="397" actId="20577"/>
          <ac:spMkLst>
            <pc:docMk/>
            <pc:sldMk cId="1856952771" sldId="293"/>
            <ac:spMk id="13" creationId="{EBF5F1B9-5A5E-B681-D53F-FB9FD222CB1B}"/>
          </ac:spMkLst>
        </pc:spChg>
      </pc:sldChg>
      <pc:sldChg chg="modSp">
        <pc:chgData name="Usuário Convidado" userId="" providerId="Windows Live" clId="Web-{A2CC1D89-170B-40B6-BC4F-FEB31DDDBD55}" dt="2023-05-31T03:25:23.099" v="402" actId="20577"/>
        <pc:sldMkLst>
          <pc:docMk/>
          <pc:sldMk cId="3970671555" sldId="295"/>
        </pc:sldMkLst>
        <pc:spChg chg="mod">
          <ac:chgData name="Usuário Convidado" userId="" providerId="Windows Live" clId="Web-{A2CC1D89-170B-40B6-BC4F-FEB31DDDBD55}" dt="2023-05-31T03:25:23.099" v="402" actId="20577"/>
          <ac:spMkLst>
            <pc:docMk/>
            <pc:sldMk cId="3970671555" sldId="295"/>
            <ac:spMk id="9" creationId="{3D2D5EC1-72A6-4E38-CED0-BFCB46599E0E}"/>
          </ac:spMkLst>
        </pc:spChg>
      </pc:sldChg>
      <pc:sldChg chg="modSp">
        <pc:chgData name="Usuário Convidado" userId="" providerId="Windows Live" clId="Web-{A2CC1D89-170B-40B6-BC4F-FEB31DDDBD55}" dt="2023-05-31T03:26:03.006" v="409" actId="20577"/>
        <pc:sldMkLst>
          <pc:docMk/>
          <pc:sldMk cId="4152811153" sldId="296"/>
        </pc:sldMkLst>
        <pc:spChg chg="mod">
          <ac:chgData name="Usuário Convidado" userId="" providerId="Windows Live" clId="Web-{A2CC1D89-170B-40B6-BC4F-FEB31DDDBD55}" dt="2023-05-31T03:26:03.006" v="409" actId="20577"/>
          <ac:spMkLst>
            <pc:docMk/>
            <pc:sldMk cId="4152811153" sldId="296"/>
            <ac:spMk id="6" creationId="{55AF7BDF-6196-B8A2-6550-311A715D6EBF}"/>
          </ac:spMkLst>
        </pc:spChg>
      </pc:sldChg>
      <pc:sldChg chg="modSp">
        <pc:chgData name="Usuário Convidado" userId="" providerId="Windows Live" clId="Web-{A2CC1D89-170B-40B6-BC4F-FEB31DDDBD55}" dt="2023-05-31T03:26:07.725" v="410" actId="20577"/>
        <pc:sldMkLst>
          <pc:docMk/>
          <pc:sldMk cId="1375520354" sldId="298"/>
        </pc:sldMkLst>
        <pc:spChg chg="mod">
          <ac:chgData name="Usuário Convidado" userId="" providerId="Windows Live" clId="Web-{A2CC1D89-170B-40B6-BC4F-FEB31DDDBD55}" dt="2023-05-31T03:26:07.725" v="410" actId="20577"/>
          <ac:spMkLst>
            <pc:docMk/>
            <pc:sldMk cId="1375520354" sldId="298"/>
            <ac:spMk id="6" creationId="{55AF7BDF-6196-B8A2-6550-311A715D6EBF}"/>
          </ac:spMkLst>
        </pc:spChg>
      </pc:sldChg>
      <pc:sldChg chg="modSp">
        <pc:chgData name="Usuário Convidado" userId="" providerId="Windows Live" clId="Web-{A2CC1D89-170B-40B6-BC4F-FEB31DDDBD55}" dt="2023-05-31T03:25:09.099" v="399" actId="20577"/>
        <pc:sldMkLst>
          <pc:docMk/>
          <pc:sldMk cId="581451388" sldId="299"/>
        </pc:sldMkLst>
        <pc:spChg chg="mod">
          <ac:chgData name="Usuário Convidado" userId="" providerId="Windows Live" clId="Web-{A2CC1D89-170B-40B6-BC4F-FEB31DDDBD55}" dt="2023-05-31T03:25:09.099" v="399" actId="20577"/>
          <ac:spMkLst>
            <pc:docMk/>
            <pc:sldMk cId="581451388" sldId="299"/>
            <ac:spMk id="7" creationId="{14D14F60-A7FF-C569-AA51-32AB2FAD465E}"/>
          </ac:spMkLst>
        </pc:spChg>
      </pc:sldChg>
      <pc:sldChg chg="modSp">
        <pc:chgData name="Usuário Convidado" userId="" providerId="Windows Live" clId="Web-{A2CC1D89-170B-40B6-BC4F-FEB31DDDBD55}" dt="2023-05-31T03:25:15.099" v="401" actId="20577"/>
        <pc:sldMkLst>
          <pc:docMk/>
          <pc:sldMk cId="3287252461" sldId="300"/>
        </pc:sldMkLst>
        <pc:spChg chg="mod">
          <ac:chgData name="Usuário Convidado" userId="" providerId="Windows Live" clId="Web-{A2CC1D89-170B-40B6-BC4F-FEB31DDDBD55}" dt="2023-05-31T03:25:15.099" v="401" actId="20577"/>
          <ac:spMkLst>
            <pc:docMk/>
            <pc:sldMk cId="3287252461" sldId="300"/>
            <ac:spMk id="7" creationId="{1D4E5F1E-8C6A-AFFB-8070-DE12B673717A}"/>
          </ac:spMkLst>
        </pc:spChg>
      </pc:sldChg>
      <pc:sldChg chg="modSp">
        <pc:chgData name="Usuário Convidado" userId="" providerId="Windows Live" clId="Web-{A2CC1D89-170B-40B6-BC4F-FEB31DDDBD55}" dt="2023-05-31T03:25:37.631" v="405" actId="20577"/>
        <pc:sldMkLst>
          <pc:docMk/>
          <pc:sldMk cId="203625591" sldId="301"/>
        </pc:sldMkLst>
        <pc:spChg chg="mod">
          <ac:chgData name="Usuário Convidado" userId="" providerId="Windows Live" clId="Web-{A2CC1D89-170B-40B6-BC4F-FEB31DDDBD55}" dt="2023-05-31T03:25:37.631" v="405" actId="20577"/>
          <ac:spMkLst>
            <pc:docMk/>
            <pc:sldMk cId="203625591" sldId="301"/>
            <ac:spMk id="9" creationId="{8923D939-462F-E3CD-38E9-4A8DB48DAF78}"/>
          </ac:spMkLst>
        </pc:spChg>
      </pc:sldChg>
      <pc:sldChg chg="modSp">
        <pc:chgData name="Usuário Convidado" userId="" providerId="Windows Live" clId="Web-{A2CC1D89-170B-40B6-BC4F-FEB31DDDBD55}" dt="2023-05-31T03:25:45.818" v="406" actId="20577"/>
        <pc:sldMkLst>
          <pc:docMk/>
          <pc:sldMk cId="3653648231" sldId="302"/>
        </pc:sldMkLst>
        <pc:spChg chg="mod">
          <ac:chgData name="Usuário Convidado" userId="" providerId="Windows Live" clId="Web-{A2CC1D89-170B-40B6-BC4F-FEB31DDDBD55}" dt="2023-05-31T03:25:45.818" v="406" actId="20577"/>
          <ac:spMkLst>
            <pc:docMk/>
            <pc:sldMk cId="3653648231" sldId="302"/>
            <ac:spMk id="9" creationId="{C200F869-7FC7-D9FF-7AAA-2BFC72894631}"/>
          </ac:spMkLst>
        </pc:spChg>
      </pc:sldChg>
      <pc:sldChg chg="modSp">
        <pc:chgData name="Usuário Convidado" userId="" providerId="Windows Live" clId="Web-{A2CC1D89-170B-40B6-BC4F-FEB31DDDBD55}" dt="2023-05-31T03:25:51.756" v="407" actId="20577"/>
        <pc:sldMkLst>
          <pc:docMk/>
          <pc:sldMk cId="981686889" sldId="303"/>
        </pc:sldMkLst>
        <pc:spChg chg="mod">
          <ac:chgData name="Usuário Convidado" userId="" providerId="Windows Live" clId="Web-{A2CC1D89-170B-40B6-BC4F-FEB31DDDBD55}" dt="2023-05-31T03:25:51.756" v="407" actId="20577"/>
          <ac:spMkLst>
            <pc:docMk/>
            <pc:sldMk cId="981686889" sldId="303"/>
            <ac:spMk id="9" creationId="{00FE0B2B-4145-AB18-98CB-42101850D575}"/>
          </ac:spMkLst>
        </pc:spChg>
      </pc:sldChg>
      <pc:sldChg chg="modSp">
        <pc:chgData name="Usuário Convidado" userId="" providerId="Windows Live" clId="Web-{A2CC1D89-170B-40B6-BC4F-FEB31DDDBD55}" dt="2023-05-31T03:25:56.678" v="408" actId="20577"/>
        <pc:sldMkLst>
          <pc:docMk/>
          <pc:sldMk cId="2808991565" sldId="304"/>
        </pc:sldMkLst>
        <pc:spChg chg="mod">
          <ac:chgData name="Usuário Convidado" userId="" providerId="Windows Live" clId="Web-{A2CC1D89-170B-40B6-BC4F-FEB31DDDBD55}" dt="2023-05-31T03:25:56.678" v="408" actId="20577"/>
          <ac:spMkLst>
            <pc:docMk/>
            <pc:sldMk cId="2808991565" sldId="304"/>
            <ac:spMk id="9" creationId="{0D3975EC-E22B-2E11-7C2B-E15878D1D15F}"/>
          </ac:spMkLst>
        </pc:spChg>
      </pc:sldChg>
      <pc:sldChg chg="modSp">
        <pc:chgData name="Usuário Convidado" userId="" providerId="Windows Live" clId="Web-{A2CC1D89-170B-40B6-BC4F-FEB31DDDBD55}" dt="2023-05-31T03:26:34.679" v="412" actId="20577"/>
        <pc:sldMkLst>
          <pc:docMk/>
          <pc:sldMk cId="2167440370" sldId="305"/>
        </pc:sldMkLst>
        <pc:spChg chg="mod">
          <ac:chgData name="Usuário Convidado" userId="" providerId="Windows Live" clId="Web-{A2CC1D89-170B-40B6-BC4F-FEB31DDDBD55}" dt="2023-05-31T03:26:34.679" v="412" actId="20577"/>
          <ac:spMkLst>
            <pc:docMk/>
            <pc:sldMk cId="2167440370" sldId="305"/>
            <ac:spMk id="6" creationId="{55AF7BDF-6196-B8A2-6550-311A715D6EBF}"/>
          </ac:spMkLst>
        </pc:spChg>
      </pc:sldChg>
      <pc:sldChg chg="modSp add replId">
        <pc:chgData name="Usuário Convidado" userId="" providerId="Windows Live" clId="Web-{A2CC1D89-170B-40B6-BC4F-FEB31DDDBD55}" dt="2023-05-31T03:24:13.098" v="395" actId="20577"/>
        <pc:sldMkLst>
          <pc:docMk/>
          <pc:sldMk cId="2637258549" sldId="306"/>
        </pc:sldMkLst>
        <pc:spChg chg="mod">
          <ac:chgData name="Usuário Convidado" userId="" providerId="Windows Live" clId="Web-{A2CC1D89-170B-40B6-BC4F-FEB31DDDBD55}" dt="2023-05-31T03:24:13.098" v="395" actId="20577"/>
          <ac:spMkLst>
            <pc:docMk/>
            <pc:sldMk cId="2637258549" sldId="306"/>
            <ac:spMk id="6" creationId="{55AF7BDF-6196-B8A2-6550-311A715D6EBF}"/>
          </ac:spMkLst>
        </pc:spChg>
      </pc:sldChg>
      <pc:sldChg chg="modSp add replId">
        <pc:chgData name="Usuário Convidado" userId="" providerId="Windows Live" clId="Web-{A2CC1D89-170B-40B6-BC4F-FEB31DDDBD55}" dt="2023-05-31T03:23:58.410" v="393" actId="20577"/>
        <pc:sldMkLst>
          <pc:docMk/>
          <pc:sldMk cId="1857011295" sldId="307"/>
        </pc:sldMkLst>
        <pc:spChg chg="mod">
          <ac:chgData name="Usuário Convidado" userId="" providerId="Windows Live" clId="Web-{A2CC1D89-170B-40B6-BC4F-FEB31DDDBD55}" dt="2023-05-31T03:23:58.410" v="393" actId="20577"/>
          <ac:spMkLst>
            <pc:docMk/>
            <pc:sldMk cId="1857011295" sldId="307"/>
            <ac:spMk id="5" creationId="{FECD52A8-A616-8925-BA07-31226A86CF79}"/>
          </ac:spMkLst>
        </pc:spChg>
      </pc:sldChg>
    </pc:docChg>
  </pc:docChgLst>
  <pc:docChgLst>
    <pc:chgData name="Usuário Convidado" providerId="Windows Live" clId="Web-{917559ED-692F-4C25-81E3-7B5F275A40C1}"/>
    <pc:docChg chg="addSld modSld">
      <pc:chgData name="Usuário Convidado" userId="" providerId="Windows Live" clId="Web-{917559ED-692F-4C25-81E3-7B5F275A40C1}" dt="2023-05-31T23:58:46.846" v="126" actId="1076"/>
      <pc:docMkLst>
        <pc:docMk/>
      </pc:docMkLst>
      <pc:sldChg chg="addSp delSp modSp">
        <pc:chgData name="Usuário Convidado" userId="" providerId="Windows Live" clId="Web-{917559ED-692F-4C25-81E3-7B5F275A40C1}" dt="2023-05-31T23:54:24.198" v="34" actId="1076"/>
        <pc:sldMkLst>
          <pc:docMk/>
          <pc:sldMk cId="1856952771" sldId="293"/>
        </pc:sldMkLst>
        <pc:spChg chg="add del mod">
          <ac:chgData name="Usuário Convidado" userId="" providerId="Windows Live" clId="Web-{917559ED-692F-4C25-81E3-7B5F275A40C1}" dt="2023-05-31T23:49:05.720" v="7"/>
          <ac:spMkLst>
            <pc:docMk/>
            <pc:sldMk cId="1856952771" sldId="293"/>
            <ac:spMk id="5" creationId="{394FD226-6C3D-C79A-EA62-8686D71FCBC5}"/>
          </ac:spMkLst>
        </pc:spChg>
        <pc:picChg chg="add del mod">
          <ac:chgData name="Usuário Convidado" userId="" providerId="Windows Live" clId="Web-{917559ED-692F-4C25-81E3-7B5F275A40C1}" dt="2023-05-31T23:52:41.288" v="9"/>
          <ac:picMkLst>
            <pc:docMk/>
            <pc:sldMk cId="1856952771" sldId="293"/>
            <ac:picMk id="6" creationId="{A6589940-6202-9816-42AC-56A7A9FD5C34}"/>
          </ac:picMkLst>
        </pc:picChg>
        <pc:picChg chg="add del mod">
          <ac:chgData name="Usuário Convidado" userId="" providerId="Windows Live" clId="Web-{917559ED-692F-4C25-81E3-7B5F275A40C1}" dt="2023-05-31T23:52:59.195" v="14"/>
          <ac:picMkLst>
            <pc:docMk/>
            <pc:sldMk cId="1856952771" sldId="293"/>
            <ac:picMk id="7" creationId="{53CB0968-3C8E-7960-F81F-24A676CF3484}"/>
          </ac:picMkLst>
        </pc:picChg>
        <pc:picChg chg="add mod">
          <ac:chgData name="Usuário Convidado" userId="" providerId="Windows Live" clId="Web-{917559ED-692F-4C25-81E3-7B5F275A40C1}" dt="2023-05-31T23:54:24.198" v="34" actId="1076"/>
          <ac:picMkLst>
            <pc:docMk/>
            <pc:sldMk cId="1856952771" sldId="293"/>
            <ac:picMk id="10" creationId="{08E1DAC0-83AC-A941-1320-B7F4BE1F9A6D}"/>
          </ac:picMkLst>
        </pc:picChg>
        <pc:picChg chg="add del">
          <ac:chgData name="Usuário Convidado" userId="" providerId="Windows Live" clId="Web-{917559ED-692F-4C25-81E3-7B5F275A40C1}" dt="2023-05-31T23:52:45.039" v="10"/>
          <ac:picMkLst>
            <pc:docMk/>
            <pc:sldMk cId="1856952771" sldId="293"/>
            <ac:picMk id="12" creationId="{62871989-C6A8-1B89-903A-86D25EC420F6}"/>
          </ac:picMkLst>
        </pc:picChg>
      </pc:sldChg>
      <pc:sldChg chg="addSp delSp">
        <pc:chgData name="Usuário Convidado" userId="" providerId="Windows Live" clId="Web-{917559ED-692F-4C25-81E3-7B5F275A40C1}" dt="2023-05-31T23:47:14.545" v="1"/>
        <pc:sldMkLst>
          <pc:docMk/>
          <pc:sldMk cId="3970671555" sldId="295"/>
        </pc:sldMkLst>
        <pc:picChg chg="add del">
          <ac:chgData name="Usuário Convidado" userId="" providerId="Windows Live" clId="Web-{917559ED-692F-4C25-81E3-7B5F275A40C1}" dt="2023-05-31T23:47:14.545" v="1"/>
          <ac:picMkLst>
            <pc:docMk/>
            <pc:sldMk cId="3970671555" sldId="295"/>
            <ac:picMk id="7" creationId="{A0A6E769-CEE1-8626-D1FF-115CA60FD581}"/>
          </ac:picMkLst>
        </pc:picChg>
      </pc:sldChg>
      <pc:sldChg chg="addSp delSp modSp add replId">
        <pc:chgData name="Usuário Convidado" userId="" providerId="Windows Live" clId="Web-{917559ED-692F-4C25-81E3-7B5F275A40C1}" dt="2023-05-31T23:58:46.846" v="126" actId="1076"/>
        <pc:sldMkLst>
          <pc:docMk/>
          <pc:sldMk cId="2806906887" sldId="308"/>
        </pc:sldMkLst>
        <pc:spChg chg="mod">
          <ac:chgData name="Usuário Convidado" userId="" providerId="Windows Live" clId="Web-{917559ED-692F-4C25-81E3-7B5F275A40C1}" dt="2023-05-31T23:56:52.358" v="110" actId="20577"/>
          <ac:spMkLst>
            <pc:docMk/>
            <pc:sldMk cId="2806906887" sldId="308"/>
            <ac:spMk id="6" creationId="{55AF7BDF-6196-B8A2-6550-311A715D6EBF}"/>
          </ac:spMkLst>
        </pc:spChg>
        <pc:picChg chg="add del mod">
          <ac:chgData name="Usuário Convidado" userId="" providerId="Windows Live" clId="Web-{917559ED-692F-4C25-81E3-7B5F275A40C1}" dt="2023-05-31T23:58:19.423" v="117"/>
          <ac:picMkLst>
            <pc:docMk/>
            <pc:sldMk cId="2806906887" sldId="308"/>
            <ac:picMk id="5" creationId="{0F2AA357-165E-F89C-09AC-BA532B8A8D4B}"/>
          </ac:picMkLst>
        </pc:picChg>
        <pc:picChg chg="del">
          <ac:chgData name="Usuário Convidado" userId="" providerId="Windows Live" clId="Web-{917559ED-692F-4C25-81E3-7B5F275A40C1}" dt="2023-05-31T23:56:55.311" v="111"/>
          <ac:picMkLst>
            <pc:docMk/>
            <pc:sldMk cId="2806906887" sldId="308"/>
            <ac:picMk id="7" creationId="{3B94FE6C-D8E1-2671-9071-1A59018937E0}"/>
          </ac:picMkLst>
        </pc:picChg>
        <pc:picChg chg="add mod">
          <ac:chgData name="Usuário Convidado" userId="" providerId="Windows Live" clId="Web-{917559ED-692F-4C25-81E3-7B5F275A40C1}" dt="2023-05-31T23:58:46.846" v="126" actId="1076"/>
          <ac:picMkLst>
            <pc:docMk/>
            <pc:sldMk cId="2806906887" sldId="308"/>
            <ac:picMk id="9" creationId="{D51A3B76-AE2E-DD74-1F4F-6E09FE82E19C}"/>
          </ac:picMkLst>
        </pc:picChg>
      </pc:sldChg>
    </pc:docChg>
  </pc:docChgLst>
  <pc:docChgLst>
    <pc:chgData name="Usuário Convidado" providerId="Windows Live" clId="Web-{1EA7763D-9B92-4A4C-BE14-A2A15B756D15}"/>
    <pc:docChg chg="modSld">
      <pc:chgData name="Usuário Convidado" userId="" providerId="Windows Live" clId="Web-{1EA7763D-9B92-4A4C-BE14-A2A15B756D15}" dt="2023-04-19T17:13:31.983" v="72" actId="14100"/>
      <pc:docMkLst>
        <pc:docMk/>
      </pc:docMkLst>
      <pc:sldChg chg="addSp delSp modSp">
        <pc:chgData name="Usuário Convidado" userId="" providerId="Windows Live" clId="Web-{1EA7763D-9B92-4A4C-BE14-A2A15B756D15}" dt="2023-04-19T17:13:31.983" v="72" actId="14100"/>
        <pc:sldMkLst>
          <pc:docMk/>
          <pc:sldMk cId="3299715198" sldId="276"/>
        </pc:sldMkLst>
        <pc:spChg chg="mod">
          <ac:chgData name="Usuário Convidado" userId="" providerId="Windows Live" clId="Web-{1EA7763D-9B92-4A4C-BE14-A2A15B756D15}" dt="2023-04-19T17:13:31.983" v="72" actId="14100"/>
          <ac:spMkLst>
            <pc:docMk/>
            <pc:sldMk cId="3299715198" sldId="276"/>
            <ac:spMk id="6" creationId="{55AF7BDF-6196-B8A2-6550-311A715D6EBF}"/>
          </ac:spMkLst>
        </pc:spChg>
        <pc:picChg chg="add del mod">
          <ac:chgData name="Usuário Convidado" userId="" providerId="Windows Live" clId="Web-{1EA7763D-9B92-4A4C-BE14-A2A15B756D15}" dt="2023-04-19T17:10:02.025" v="17"/>
          <ac:picMkLst>
            <pc:docMk/>
            <pc:sldMk cId="3299715198" sldId="276"/>
            <ac:picMk id="5" creationId="{010304A7-1A7F-5464-310E-AAD846268D4B}"/>
          </ac:picMkLst>
        </pc:picChg>
        <pc:picChg chg="add del mod modCrop">
          <ac:chgData name="Usuário Convidado" userId="" providerId="Windows Live" clId="Web-{1EA7763D-9B92-4A4C-BE14-A2A15B756D15}" dt="2023-04-19T17:12:59.248" v="69"/>
          <ac:picMkLst>
            <pc:docMk/>
            <pc:sldMk cId="3299715198" sldId="276"/>
            <ac:picMk id="7" creationId="{A020F5E6-823C-8A9B-B8ED-4ACA3BD461BF}"/>
          </ac:picMkLst>
        </pc:picChg>
        <pc:picChg chg="add del mod modCrop">
          <ac:chgData name="Usuário Convidado" userId="" providerId="Windows Live" clId="Web-{1EA7763D-9B92-4A4C-BE14-A2A15B756D15}" dt="2023-04-19T17:12:55.888" v="67"/>
          <ac:picMkLst>
            <pc:docMk/>
            <pc:sldMk cId="3299715198" sldId="276"/>
            <ac:picMk id="9" creationId="{ABCA690C-8BB0-59CC-3BD8-B57D06B7AFA0}"/>
          </ac:picMkLst>
        </pc:picChg>
      </pc:sldChg>
    </pc:docChg>
  </pc:docChgLst>
  <pc:docChgLst>
    <pc:chgData name="Everthon Manoel" userId="5b1fa730febb6075" providerId="Windows Live" clId="Web-{D4BDC196-B689-41BD-9FD8-DB5EEA20BD90}"/>
    <pc:docChg chg="modSld">
      <pc:chgData name="Everthon Manoel" userId="5b1fa730febb6075" providerId="Windows Live" clId="Web-{D4BDC196-B689-41BD-9FD8-DB5EEA20BD90}" dt="2023-06-07T22:50:18.220" v="1" actId="1076"/>
      <pc:docMkLst>
        <pc:docMk/>
      </pc:docMkLst>
      <pc:sldChg chg="modSp">
        <pc:chgData name="Everthon Manoel" userId="5b1fa730febb6075" providerId="Windows Live" clId="Web-{D4BDC196-B689-41BD-9FD8-DB5EEA20BD90}" dt="2023-06-07T22:50:18.220" v="1" actId="1076"/>
        <pc:sldMkLst>
          <pc:docMk/>
          <pc:sldMk cId="2387849042" sldId="256"/>
        </pc:sldMkLst>
        <pc:spChg chg="mod">
          <ac:chgData name="Everthon Manoel" userId="5b1fa730febb6075" providerId="Windows Live" clId="Web-{D4BDC196-B689-41BD-9FD8-DB5EEA20BD90}" dt="2023-06-07T22:50:18.220" v="1" actId="1076"/>
          <ac:spMkLst>
            <pc:docMk/>
            <pc:sldMk cId="2387849042" sldId="256"/>
            <ac:spMk id="9" creationId="{B7B50F87-A3AA-4FB6-9692-24BF5512FC5B}"/>
          </ac:spMkLst>
        </pc:spChg>
      </pc:sldChg>
    </pc:docChg>
  </pc:docChgLst>
  <pc:docChgLst>
    <pc:chgData name="Everthon Manoel" userId="5b1fa730febb6075" providerId="LiveId" clId="{C96AA5CE-8DD3-48FA-BA99-13F85A130D07}"/>
    <pc:docChg chg="undo custSel addSld modSld">
      <pc:chgData name="Everthon Manoel" userId="5b1fa730febb6075" providerId="LiveId" clId="{C96AA5CE-8DD3-48FA-BA99-13F85A130D07}" dt="2023-04-19T14:46:08.138" v="197" actId="14100"/>
      <pc:docMkLst>
        <pc:docMk/>
      </pc:docMkLst>
      <pc:sldChg chg="addSp delSp modSp mod">
        <pc:chgData name="Everthon Manoel" userId="5b1fa730febb6075" providerId="LiveId" clId="{C96AA5CE-8DD3-48FA-BA99-13F85A130D07}" dt="2023-04-19T13:47:11.591" v="5" actId="2711"/>
        <pc:sldMkLst>
          <pc:docMk/>
          <pc:sldMk cId="4278850356" sldId="288"/>
        </pc:sldMkLst>
        <pc:spChg chg="add mod">
          <ac:chgData name="Everthon Manoel" userId="5b1fa730febb6075" providerId="LiveId" clId="{C96AA5CE-8DD3-48FA-BA99-13F85A130D07}" dt="2023-04-19T13:47:11.591" v="5" actId="2711"/>
          <ac:spMkLst>
            <pc:docMk/>
            <pc:sldMk cId="4278850356" sldId="288"/>
            <ac:spMk id="5" creationId="{FECD52A8-A616-8925-BA07-31226A86CF79}"/>
          </ac:spMkLst>
        </pc:spChg>
        <pc:spChg chg="del">
          <ac:chgData name="Everthon Manoel" userId="5b1fa730febb6075" providerId="LiveId" clId="{C96AA5CE-8DD3-48FA-BA99-13F85A130D07}" dt="2023-04-19T13:45:48.731" v="1"/>
          <ac:spMkLst>
            <pc:docMk/>
            <pc:sldMk cId="4278850356" sldId="288"/>
            <ac:spMk id="6" creationId="{55AF7BDF-6196-B8A2-6550-311A715D6EBF}"/>
          </ac:spMkLst>
        </pc:spChg>
      </pc:sldChg>
      <pc:sldChg chg="modSp mod">
        <pc:chgData name="Everthon Manoel" userId="5b1fa730febb6075" providerId="LiveId" clId="{C96AA5CE-8DD3-48FA-BA99-13F85A130D07}" dt="2023-04-19T13:49:34.913" v="60" actId="255"/>
        <pc:sldMkLst>
          <pc:docMk/>
          <pc:sldMk cId="2276421564" sldId="289"/>
        </pc:sldMkLst>
        <pc:spChg chg="mod">
          <ac:chgData name="Everthon Manoel" userId="5b1fa730febb6075" providerId="LiveId" clId="{C96AA5CE-8DD3-48FA-BA99-13F85A130D07}" dt="2023-04-19T13:49:34.913" v="60" actId="255"/>
          <ac:spMkLst>
            <pc:docMk/>
            <pc:sldMk cId="2276421564" sldId="289"/>
            <ac:spMk id="6" creationId="{55AF7BDF-6196-B8A2-6550-311A715D6EBF}"/>
          </ac:spMkLst>
        </pc:spChg>
        <pc:spChg chg="mod">
          <ac:chgData name="Everthon Manoel" userId="5b1fa730febb6075" providerId="LiveId" clId="{C96AA5CE-8DD3-48FA-BA99-13F85A130D07}" dt="2023-04-19T13:47:38.036" v="39" actId="20577"/>
          <ac:spMkLst>
            <pc:docMk/>
            <pc:sldMk cId="2276421564" sldId="289"/>
            <ac:spMk id="11" creationId="{4E3F5479-058B-4FA8-92E9-18CAB8CDC5C5}"/>
          </ac:spMkLst>
        </pc:spChg>
        <pc:cxnChg chg="mod">
          <ac:chgData name="Everthon Manoel" userId="5b1fa730febb6075" providerId="LiveId" clId="{C96AA5CE-8DD3-48FA-BA99-13F85A130D07}" dt="2023-04-19T13:49:23.791" v="54" actId="14100"/>
          <ac:cxnSpMkLst>
            <pc:docMk/>
            <pc:sldMk cId="2276421564" sldId="289"/>
            <ac:cxnSpMk id="8" creationId="{D0986099-F5F2-4E8B-BE17-81194861A00C}"/>
          </ac:cxnSpMkLst>
        </pc:cxnChg>
        <pc:cxnChg chg="mod">
          <ac:chgData name="Everthon Manoel" userId="5b1fa730febb6075" providerId="LiveId" clId="{C96AA5CE-8DD3-48FA-BA99-13F85A130D07}" dt="2023-04-19T13:47:50.991" v="42" actId="14100"/>
          <ac:cxnSpMkLst>
            <pc:docMk/>
            <pc:sldMk cId="2276421564" sldId="289"/>
            <ac:cxnSpMk id="14" creationId="{83E690F4-843A-47A5-8620-4FB01C0D8E68}"/>
          </ac:cxnSpMkLst>
        </pc:cxnChg>
      </pc:sldChg>
      <pc:sldChg chg="modSp mod">
        <pc:chgData name="Everthon Manoel" userId="5b1fa730febb6075" providerId="LiveId" clId="{C96AA5CE-8DD3-48FA-BA99-13F85A130D07}" dt="2023-04-19T13:50:59.411" v="84" actId="12"/>
        <pc:sldMkLst>
          <pc:docMk/>
          <pc:sldMk cId="2840214406" sldId="290"/>
        </pc:sldMkLst>
        <pc:spChg chg="mod">
          <ac:chgData name="Everthon Manoel" userId="5b1fa730febb6075" providerId="LiveId" clId="{C96AA5CE-8DD3-48FA-BA99-13F85A130D07}" dt="2023-04-19T13:50:59.411" v="84" actId="12"/>
          <ac:spMkLst>
            <pc:docMk/>
            <pc:sldMk cId="2840214406" sldId="290"/>
            <ac:spMk id="6" creationId="{55AF7BDF-6196-B8A2-6550-311A715D6EBF}"/>
          </ac:spMkLst>
        </pc:spChg>
        <pc:spChg chg="mod">
          <ac:chgData name="Everthon Manoel" userId="5b1fa730febb6075" providerId="LiveId" clId="{C96AA5CE-8DD3-48FA-BA99-13F85A130D07}" dt="2023-04-19T13:50:05.771" v="77" actId="20577"/>
          <ac:spMkLst>
            <pc:docMk/>
            <pc:sldMk cId="2840214406" sldId="290"/>
            <ac:spMk id="11" creationId="{4E3F5479-058B-4FA8-92E9-18CAB8CDC5C5}"/>
          </ac:spMkLst>
        </pc:spChg>
      </pc:sldChg>
      <pc:sldChg chg="addSp delSp modSp mod">
        <pc:chgData name="Everthon Manoel" userId="5b1fa730febb6075" providerId="LiveId" clId="{C96AA5CE-8DD3-48FA-BA99-13F85A130D07}" dt="2023-04-19T13:54:47.511" v="140" actId="166"/>
        <pc:sldMkLst>
          <pc:docMk/>
          <pc:sldMk cId="2643170148" sldId="291"/>
        </pc:sldMkLst>
        <pc:spChg chg="ord">
          <ac:chgData name="Everthon Manoel" userId="5b1fa730febb6075" providerId="LiveId" clId="{C96AA5CE-8DD3-48FA-BA99-13F85A130D07}" dt="2023-04-19T13:54:47.511" v="140" actId="166"/>
          <ac:spMkLst>
            <pc:docMk/>
            <pc:sldMk cId="2643170148" sldId="291"/>
            <ac:spMk id="2" creationId="{6C7791E0-CC52-EA8A-0EB9-F786BB4711F0}"/>
          </ac:spMkLst>
        </pc:spChg>
        <pc:spChg chg="mod ord">
          <ac:chgData name="Everthon Manoel" userId="5b1fa730febb6075" providerId="LiveId" clId="{C96AA5CE-8DD3-48FA-BA99-13F85A130D07}" dt="2023-04-19T13:54:47.511" v="140" actId="166"/>
          <ac:spMkLst>
            <pc:docMk/>
            <pc:sldMk cId="2643170148" sldId="291"/>
            <ac:spMk id="3" creationId="{22BA32F7-AEDE-0122-CD7B-692136A2F0DE}"/>
          </ac:spMkLst>
        </pc:spChg>
        <pc:spChg chg="del">
          <ac:chgData name="Everthon Manoel" userId="5b1fa730febb6075" providerId="LiveId" clId="{C96AA5CE-8DD3-48FA-BA99-13F85A130D07}" dt="2023-04-19T13:51:44.521" v="128" actId="478"/>
          <ac:spMkLst>
            <pc:docMk/>
            <pc:sldMk cId="2643170148" sldId="291"/>
            <ac:spMk id="6" creationId="{55AF7BDF-6196-B8A2-6550-311A715D6EBF}"/>
          </ac:spMkLst>
        </pc:spChg>
        <pc:spChg chg="mod">
          <ac:chgData name="Everthon Manoel" userId="5b1fa730febb6075" providerId="LiveId" clId="{C96AA5CE-8DD3-48FA-BA99-13F85A130D07}" dt="2023-04-19T13:51:40.381" v="127" actId="20577"/>
          <ac:spMkLst>
            <pc:docMk/>
            <pc:sldMk cId="2643170148" sldId="291"/>
            <ac:spMk id="11" creationId="{4E3F5479-058B-4FA8-92E9-18CAB8CDC5C5}"/>
          </ac:spMkLst>
        </pc:spChg>
        <pc:picChg chg="add mod">
          <ac:chgData name="Everthon Manoel" userId="5b1fa730febb6075" providerId="LiveId" clId="{C96AA5CE-8DD3-48FA-BA99-13F85A130D07}" dt="2023-04-19T13:52:42.521" v="139" actId="14100"/>
          <ac:picMkLst>
            <pc:docMk/>
            <pc:sldMk cId="2643170148" sldId="291"/>
            <ac:picMk id="7" creationId="{6304BD21-9CE8-B6DE-F478-6CB0D71D72F7}"/>
          </ac:picMkLst>
        </pc:picChg>
      </pc:sldChg>
      <pc:sldChg chg="addSp delSp modSp mod">
        <pc:chgData name="Everthon Manoel" userId="5b1fa730febb6075" providerId="LiveId" clId="{C96AA5CE-8DD3-48FA-BA99-13F85A130D07}" dt="2023-04-19T14:46:08.138" v="197" actId="14100"/>
        <pc:sldMkLst>
          <pc:docMk/>
          <pc:sldMk cId="2510254971" sldId="292"/>
        </pc:sldMkLst>
        <pc:spChg chg="del">
          <ac:chgData name="Everthon Manoel" userId="5b1fa730febb6075" providerId="LiveId" clId="{C96AA5CE-8DD3-48FA-BA99-13F85A130D07}" dt="2023-04-19T13:55:16.651" v="154" actId="478"/>
          <ac:spMkLst>
            <pc:docMk/>
            <pc:sldMk cId="2510254971" sldId="292"/>
            <ac:spMk id="6" creationId="{55AF7BDF-6196-B8A2-6550-311A715D6EBF}"/>
          </ac:spMkLst>
        </pc:spChg>
        <pc:spChg chg="mod">
          <ac:chgData name="Everthon Manoel" userId="5b1fa730febb6075" providerId="LiveId" clId="{C96AA5CE-8DD3-48FA-BA99-13F85A130D07}" dt="2023-04-19T13:55:03.113" v="153" actId="20577"/>
          <ac:spMkLst>
            <pc:docMk/>
            <pc:sldMk cId="2510254971" sldId="292"/>
            <ac:spMk id="11" creationId="{4E3F5479-058B-4FA8-92E9-18CAB8CDC5C5}"/>
          </ac:spMkLst>
        </pc:spChg>
        <pc:picChg chg="add mod">
          <ac:chgData name="Everthon Manoel" userId="5b1fa730febb6075" providerId="LiveId" clId="{C96AA5CE-8DD3-48FA-BA99-13F85A130D07}" dt="2023-04-19T14:46:08.138" v="197" actId="14100"/>
          <ac:picMkLst>
            <pc:docMk/>
            <pc:sldMk cId="2510254971" sldId="292"/>
            <ac:picMk id="6" creationId="{68872856-51E8-2653-9F8F-AF4254C5D534}"/>
          </ac:picMkLst>
        </pc:picChg>
        <pc:picChg chg="add del mod">
          <ac:chgData name="Everthon Manoel" userId="5b1fa730febb6075" providerId="LiveId" clId="{C96AA5CE-8DD3-48FA-BA99-13F85A130D07}" dt="2023-04-19T14:45:51.434" v="191" actId="478"/>
          <ac:picMkLst>
            <pc:docMk/>
            <pc:sldMk cId="2510254971" sldId="292"/>
            <ac:picMk id="7" creationId="{081DDF40-67B5-B92B-8223-35AFEF771866}"/>
          </ac:picMkLst>
        </pc:picChg>
      </pc:sldChg>
      <pc:sldChg chg="modSp add mod">
        <pc:chgData name="Everthon Manoel" userId="5b1fa730febb6075" providerId="LiveId" clId="{C96AA5CE-8DD3-48FA-BA99-13F85A130D07}" dt="2023-04-19T13:56:23.552" v="190" actId="20577"/>
        <pc:sldMkLst>
          <pc:docMk/>
          <pc:sldMk cId="1856952771" sldId="293"/>
        </pc:sldMkLst>
        <pc:spChg chg="mod">
          <ac:chgData name="Everthon Manoel" userId="5b1fa730febb6075" providerId="LiveId" clId="{C96AA5CE-8DD3-48FA-BA99-13F85A130D07}" dt="2023-04-19T13:56:23.552" v="190" actId="20577"/>
          <ac:spMkLst>
            <pc:docMk/>
            <pc:sldMk cId="1856952771" sldId="293"/>
            <ac:spMk id="11" creationId="{4E3F5479-058B-4FA8-92E9-18CAB8CDC5C5}"/>
          </ac:spMkLst>
        </pc:spChg>
      </pc:sldChg>
      <pc:sldChg chg="add">
        <pc:chgData name="Everthon Manoel" userId="5b1fa730febb6075" providerId="LiveId" clId="{C96AA5CE-8DD3-48FA-BA99-13F85A130D07}" dt="2023-04-19T13:51:23.101" v="86"/>
        <pc:sldMkLst>
          <pc:docMk/>
          <pc:sldMk cId="1821447524" sldId="294"/>
        </pc:sldMkLst>
      </pc:sldChg>
      <pc:sldChg chg="add">
        <pc:chgData name="Everthon Manoel" userId="5b1fa730febb6075" providerId="LiveId" clId="{C96AA5CE-8DD3-48FA-BA99-13F85A130D07}" dt="2023-04-19T13:51:23.321" v="87"/>
        <pc:sldMkLst>
          <pc:docMk/>
          <pc:sldMk cId="3970671555" sldId="295"/>
        </pc:sldMkLst>
      </pc:sldChg>
      <pc:sldChg chg="add">
        <pc:chgData name="Everthon Manoel" userId="5b1fa730febb6075" providerId="LiveId" clId="{C96AA5CE-8DD3-48FA-BA99-13F85A130D07}" dt="2023-04-19T13:51:23.521" v="88"/>
        <pc:sldMkLst>
          <pc:docMk/>
          <pc:sldMk cId="4152811153" sldId="296"/>
        </pc:sldMkLst>
      </pc:sldChg>
    </pc:docChg>
  </pc:docChgLst>
  <pc:docChgLst>
    <pc:chgData name="Usuário Convidado" providerId="Windows Live" clId="Web-{B09F9EBB-F76B-4717-9BAD-03761CAF93AC}"/>
    <pc:docChg chg="modSld">
      <pc:chgData name="Usuário Convidado" userId="" providerId="Windows Live" clId="Web-{B09F9EBB-F76B-4717-9BAD-03761CAF93AC}" dt="2023-05-31T15:44:10.644" v="987" actId="20577"/>
      <pc:docMkLst>
        <pc:docMk/>
      </pc:docMkLst>
      <pc:sldChg chg="modSp">
        <pc:chgData name="Usuário Convidado" userId="" providerId="Windows Live" clId="Web-{B09F9EBB-F76B-4717-9BAD-03761CAF93AC}" dt="2023-05-31T15:32:04.404" v="499" actId="1076"/>
        <pc:sldMkLst>
          <pc:docMk/>
          <pc:sldMk cId="4278850356" sldId="288"/>
        </pc:sldMkLst>
        <pc:spChg chg="mod">
          <ac:chgData name="Usuário Convidado" userId="" providerId="Windows Live" clId="Web-{B09F9EBB-F76B-4717-9BAD-03761CAF93AC}" dt="2023-05-31T15:32:04.404" v="499" actId="1076"/>
          <ac:spMkLst>
            <pc:docMk/>
            <pc:sldMk cId="4278850356" sldId="288"/>
            <ac:spMk id="5" creationId="{FECD52A8-A616-8925-BA07-31226A86CF79}"/>
          </ac:spMkLst>
        </pc:spChg>
      </pc:sldChg>
      <pc:sldChg chg="modSp">
        <pc:chgData name="Usuário Convidado" userId="" providerId="Windows Live" clId="Web-{B09F9EBB-F76B-4717-9BAD-03761CAF93AC}" dt="2023-05-31T15:44:10.644" v="987" actId="20577"/>
        <pc:sldMkLst>
          <pc:docMk/>
          <pc:sldMk cId="1375520354" sldId="298"/>
        </pc:sldMkLst>
        <pc:spChg chg="mod">
          <ac:chgData name="Usuário Convidado" userId="" providerId="Windows Live" clId="Web-{B09F9EBB-F76B-4717-9BAD-03761CAF93AC}" dt="2023-05-31T15:44:10.644" v="987" actId="20577"/>
          <ac:spMkLst>
            <pc:docMk/>
            <pc:sldMk cId="1375520354" sldId="298"/>
            <ac:spMk id="6" creationId="{55AF7BDF-6196-B8A2-6550-311A715D6EBF}"/>
          </ac:spMkLst>
        </pc:spChg>
      </pc:sldChg>
      <pc:sldChg chg="modSp">
        <pc:chgData name="Usuário Convidado" userId="" providerId="Windows Live" clId="Web-{B09F9EBB-F76B-4717-9BAD-03761CAF93AC}" dt="2023-05-31T15:42:31.938" v="945" actId="1076"/>
        <pc:sldMkLst>
          <pc:docMk/>
          <pc:sldMk cId="1857011295" sldId="307"/>
        </pc:sldMkLst>
        <pc:spChg chg="mod">
          <ac:chgData name="Usuário Convidado" userId="" providerId="Windows Live" clId="Web-{B09F9EBB-F76B-4717-9BAD-03761CAF93AC}" dt="2023-05-31T15:42:31.938" v="945" actId="1076"/>
          <ac:spMkLst>
            <pc:docMk/>
            <pc:sldMk cId="1857011295" sldId="307"/>
            <ac:spMk id="5" creationId="{FECD52A8-A616-8925-BA07-31226A86CF79}"/>
          </ac:spMkLst>
        </pc:spChg>
      </pc:sldChg>
    </pc:docChg>
  </pc:docChgLst>
  <pc:docChgLst>
    <pc:chgData name="Everthon Manoel" userId="5b1fa730febb6075" providerId="Windows Live" clId="Web-{F69BCD01-674B-459B-A17C-3FBD8D5D6C9F}"/>
    <pc:docChg chg="modSld">
      <pc:chgData name="Everthon Manoel" userId="5b1fa730febb6075" providerId="Windows Live" clId="Web-{F69BCD01-674B-459B-A17C-3FBD8D5D6C9F}" dt="2023-04-19T22:29:02.307" v="200" actId="20577"/>
      <pc:docMkLst>
        <pc:docMk/>
      </pc:docMkLst>
      <pc:sldChg chg="modSp">
        <pc:chgData name="Everthon Manoel" userId="5b1fa730febb6075" providerId="Windows Live" clId="Web-{F69BCD01-674B-459B-A17C-3FBD8D5D6C9F}" dt="2023-04-19T22:28:08.742" v="191" actId="20577"/>
        <pc:sldMkLst>
          <pc:docMk/>
          <pc:sldMk cId="2276421564" sldId="289"/>
        </pc:sldMkLst>
        <pc:spChg chg="mod">
          <ac:chgData name="Everthon Manoel" userId="5b1fa730febb6075" providerId="Windows Live" clId="Web-{F69BCD01-674B-459B-A17C-3FBD8D5D6C9F}" dt="2023-04-19T22:28:08.742" v="191" actId="20577"/>
          <ac:spMkLst>
            <pc:docMk/>
            <pc:sldMk cId="2276421564" sldId="289"/>
            <ac:spMk id="6" creationId="{55AF7BDF-6196-B8A2-6550-311A715D6EBF}"/>
          </ac:spMkLst>
        </pc:spChg>
      </pc:sldChg>
      <pc:sldChg chg="modSp">
        <pc:chgData name="Everthon Manoel" userId="5b1fa730febb6075" providerId="Windows Live" clId="Web-{F69BCD01-674B-459B-A17C-3FBD8D5D6C9F}" dt="2023-04-19T22:29:02.307" v="200" actId="20577"/>
        <pc:sldMkLst>
          <pc:docMk/>
          <pc:sldMk cId="2840214406" sldId="290"/>
        </pc:sldMkLst>
        <pc:spChg chg="mod">
          <ac:chgData name="Everthon Manoel" userId="5b1fa730febb6075" providerId="Windows Live" clId="Web-{F69BCD01-674B-459B-A17C-3FBD8D5D6C9F}" dt="2023-04-19T22:29:02.307" v="200" actId="20577"/>
          <ac:spMkLst>
            <pc:docMk/>
            <pc:sldMk cId="2840214406" sldId="290"/>
            <ac:spMk id="6" creationId="{55AF7BDF-6196-B8A2-6550-311A715D6EBF}"/>
          </ac:spMkLst>
        </pc:spChg>
      </pc:sldChg>
    </pc:docChg>
  </pc:docChgLst>
  <pc:docChgLst>
    <pc:chgData name="Everthon Manoel" userId="5b1fa730febb6075" providerId="Windows Live" clId="Web-{84FA0B3E-9B0C-4F94-A99A-59C24ADCD1ED}"/>
    <pc:docChg chg="modSld">
      <pc:chgData name="Everthon Manoel" userId="5b1fa730febb6075" providerId="Windows Live" clId="Web-{84FA0B3E-9B0C-4F94-A99A-59C24ADCD1ED}" dt="2023-06-07T22:17:38.776" v="56" actId="20577"/>
      <pc:docMkLst>
        <pc:docMk/>
      </pc:docMkLst>
      <pc:sldChg chg="modSp">
        <pc:chgData name="Everthon Manoel" userId="5b1fa730febb6075" providerId="Windows Live" clId="Web-{84FA0B3E-9B0C-4F94-A99A-59C24ADCD1ED}" dt="2023-06-07T22:17:38.776" v="56" actId="20577"/>
        <pc:sldMkLst>
          <pc:docMk/>
          <pc:sldMk cId="4278850356" sldId="288"/>
        </pc:sldMkLst>
        <pc:spChg chg="mod">
          <ac:chgData name="Everthon Manoel" userId="5b1fa730febb6075" providerId="Windows Live" clId="Web-{84FA0B3E-9B0C-4F94-A99A-59C24ADCD1ED}" dt="2023-06-07T22:17:38.776" v="56" actId="20577"/>
          <ac:spMkLst>
            <pc:docMk/>
            <pc:sldMk cId="4278850356" sldId="288"/>
            <ac:spMk id="5" creationId="{FECD52A8-A616-8925-BA07-31226A86CF79}"/>
          </ac:spMkLst>
        </pc:spChg>
      </pc:sldChg>
      <pc:sldChg chg="modSp">
        <pc:chgData name="Everthon Manoel" userId="5b1fa730febb6075" providerId="Windows Live" clId="Web-{84FA0B3E-9B0C-4F94-A99A-59C24ADCD1ED}" dt="2023-06-07T21:53:49.810" v="35" actId="20577"/>
        <pc:sldMkLst>
          <pc:docMk/>
          <pc:sldMk cId="1857011295" sldId="307"/>
        </pc:sldMkLst>
        <pc:spChg chg="mod">
          <ac:chgData name="Everthon Manoel" userId="5b1fa730febb6075" providerId="Windows Live" clId="Web-{84FA0B3E-9B0C-4F94-A99A-59C24ADCD1ED}" dt="2023-06-07T21:53:49.810" v="35" actId="20577"/>
          <ac:spMkLst>
            <pc:docMk/>
            <pc:sldMk cId="1857011295" sldId="307"/>
            <ac:spMk id="5" creationId="{FECD52A8-A616-8925-BA07-31226A86CF79}"/>
          </ac:spMkLst>
        </pc:spChg>
      </pc:sldChg>
    </pc:docChg>
  </pc:docChgLst>
  <pc:docChgLst>
    <pc:chgData name="Usuário Convidado" providerId="Windows Live" clId="Web-{D5FA82F3-FC40-4FED-A95F-08466DDB6198}"/>
    <pc:docChg chg="addSld modSld">
      <pc:chgData name="Usuário Convidado" userId="" providerId="Windows Live" clId="Web-{D5FA82F3-FC40-4FED-A95F-08466DDB6198}" dt="2023-06-07T23:18:28.631" v="129"/>
      <pc:docMkLst>
        <pc:docMk/>
      </pc:docMkLst>
      <pc:sldChg chg="modSp">
        <pc:chgData name="Usuário Convidado" userId="" providerId="Windows Live" clId="Web-{D5FA82F3-FC40-4FED-A95F-08466DDB6198}" dt="2023-06-07T22:25:14.597" v="29" actId="20577"/>
        <pc:sldMkLst>
          <pc:docMk/>
          <pc:sldMk cId="4278850356" sldId="288"/>
        </pc:sldMkLst>
        <pc:spChg chg="mod">
          <ac:chgData name="Usuário Convidado" userId="" providerId="Windows Live" clId="Web-{D5FA82F3-FC40-4FED-A95F-08466DDB6198}" dt="2023-06-07T22:25:14.597" v="29" actId="20577"/>
          <ac:spMkLst>
            <pc:docMk/>
            <pc:sldMk cId="4278850356" sldId="288"/>
            <ac:spMk id="5" creationId="{FECD52A8-A616-8925-BA07-31226A86CF79}"/>
          </ac:spMkLst>
        </pc:spChg>
      </pc:sldChg>
      <pc:sldChg chg="modSp">
        <pc:chgData name="Usuário Convidado" userId="" providerId="Windows Live" clId="Web-{D5FA82F3-FC40-4FED-A95F-08466DDB6198}" dt="2023-06-07T22:28:39.492" v="83" actId="20577"/>
        <pc:sldMkLst>
          <pc:docMk/>
          <pc:sldMk cId="2276421564" sldId="289"/>
        </pc:sldMkLst>
        <pc:spChg chg="mod">
          <ac:chgData name="Usuário Convidado" userId="" providerId="Windows Live" clId="Web-{D5FA82F3-FC40-4FED-A95F-08466DDB6198}" dt="2023-06-07T22:28:39.492" v="83" actId="20577"/>
          <ac:spMkLst>
            <pc:docMk/>
            <pc:sldMk cId="2276421564" sldId="289"/>
            <ac:spMk id="6" creationId="{55AF7BDF-6196-B8A2-6550-311A715D6EBF}"/>
          </ac:spMkLst>
        </pc:spChg>
      </pc:sldChg>
      <pc:sldChg chg="modSp">
        <pc:chgData name="Usuário Convidado" userId="" providerId="Windows Live" clId="Web-{D5FA82F3-FC40-4FED-A95F-08466DDB6198}" dt="2023-06-07T22:31:24.075" v="128" actId="20577"/>
        <pc:sldMkLst>
          <pc:docMk/>
          <pc:sldMk cId="2637258549" sldId="306"/>
        </pc:sldMkLst>
        <pc:spChg chg="mod">
          <ac:chgData name="Usuário Convidado" userId="" providerId="Windows Live" clId="Web-{D5FA82F3-FC40-4FED-A95F-08466DDB6198}" dt="2023-06-07T22:31:24.075" v="128" actId="20577"/>
          <ac:spMkLst>
            <pc:docMk/>
            <pc:sldMk cId="2637258549" sldId="306"/>
            <ac:spMk id="6" creationId="{55AF7BDF-6196-B8A2-6550-311A715D6EBF}"/>
          </ac:spMkLst>
        </pc:spChg>
      </pc:sldChg>
      <pc:sldChg chg="modSp">
        <pc:chgData name="Usuário Convidado" userId="" providerId="Windows Live" clId="Web-{D5FA82F3-FC40-4FED-A95F-08466DDB6198}" dt="2023-06-07T22:26:56.474" v="70" actId="20577"/>
        <pc:sldMkLst>
          <pc:docMk/>
          <pc:sldMk cId="1857011295" sldId="307"/>
        </pc:sldMkLst>
        <pc:spChg chg="mod">
          <ac:chgData name="Usuário Convidado" userId="" providerId="Windows Live" clId="Web-{D5FA82F3-FC40-4FED-A95F-08466DDB6198}" dt="2023-06-07T22:26:56.474" v="70" actId="20577"/>
          <ac:spMkLst>
            <pc:docMk/>
            <pc:sldMk cId="1857011295" sldId="307"/>
            <ac:spMk id="5" creationId="{FECD52A8-A616-8925-BA07-31226A86CF79}"/>
          </ac:spMkLst>
        </pc:spChg>
      </pc:sldChg>
      <pc:sldChg chg="new">
        <pc:chgData name="Usuário Convidado" userId="" providerId="Windows Live" clId="Web-{D5FA82F3-FC40-4FED-A95F-08466DDB6198}" dt="2023-06-07T23:18:28.631" v="129"/>
        <pc:sldMkLst>
          <pc:docMk/>
          <pc:sldMk cId="2528185433" sldId="309"/>
        </pc:sldMkLst>
      </pc:sldChg>
    </pc:docChg>
  </pc:docChgLst>
  <pc:docChgLst>
    <pc:chgData name="Usuário Convidado" providerId="Windows Live" clId="Web-{0D622593-6BAE-4F77-BEDB-781F183D828F}"/>
    <pc:docChg chg="modSld">
      <pc:chgData name="Usuário Convidado" userId="" providerId="Windows Live" clId="Web-{0D622593-6BAE-4F77-BEDB-781F183D828F}" dt="2023-05-31T03:05:11.776" v="262" actId="1076"/>
      <pc:docMkLst>
        <pc:docMk/>
      </pc:docMkLst>
      <pc:sldChg chg="modSp">
        <pc:chgData name="Usuário Convidado" userId="" providerId="Windows Live" clId="Web-{0D622593-6BAE-4F77-BEDB-781F183D828F}" dt="2023-05-31T03:00:33.532" v="115" actId="20577"/>
        <pc:sldMkLst>
          <pc:docMk/>
          <pc:sldMk cId="1856952771" sldId="293"/>
        </pc:sldMkLst>
        <pc:spChg chg="mod">
          <ac:chgData name="Usuário Convidado" userId="" providerId="Windows Live" clId="Web-{0D622593-6BAE-4F77-BEDB-781F183D828F}" dt="2023-05-31T03:00:33.532" v="115" actId="20577"/>
          <ac:spMkLst>
            <pc:docMk/>
            <pc:sldMk cId="1856952771" sldId="293"/>
            <ac:spMk id="13" creationId="{EBF5F1B9-5A5E-B681-D53F-FB9FD222CB1B}"/>
          </ac:spMkLst>
        </pc:spChg>
      </pc:sldChg>
      <pc:sldChg chg="modSp">
        <pc:chgData name="Usuário Convidado" userId="" providerId="Windows Live" clId="Web-{0D622593-6BAE-4F77-BEDB-781F183D828F}" dt="2023-05-31T03:02:34.911" v="210" actId="1076"/>
        <pc:sldMkLst>
          <pc:docMk/>
          <pc:sldMk cId="3970671555" sldId="295"/>
        </pc:sldMkLst>
        <pc:spChg chg="mod">
          <ac:chgData name="Usuário Convidado" userId="" providerId="Windows Live" clId="Web-{0D622593-6BAE-4F77-BEDB-781F183D828F}" dt="2023-05-31T03:02:34.911" v="210" actId="1076"/>
          <ac:spMkLst>
            <pc:docMk/>
            <pc:sldMk cId="3970671555" sldId="295"/>
            <ac:spMk id="9" creationId="{3D2D5EC1-72A6-4E38-CED0-BFCB46599E0E}"/>
          </ac:spMkLst>
        </pc:spChg>
      </pc:sldChg>
      <pc:sldChg chg="modSp">
        <pc:chgData name="Usuário Convidado" userId="" providerId="Windows Live" clId="Web-{0D622593-6BAE-4F77-BEDB-781F183D828F}" dt="2023-05-31T03:05:11.776" v="262" actId="1076"/>
        <pc:sldMkLst>
          <pc:docMk/>
          <pc:sldMk cId="4152811153" sldId="296"/>
        </pc:sldMkLst>
        <pc:spChg chg="mod">
          <ac:chgData name="Usuário Convidado" userId="" providerId="Windows Live" clId="Web-{0D622593-6BAE-4F77-BEDB-781F183D828F}" dt="2023-05-31T03:04:47.025" v="261" actId="20577"/>
          <ac:spMkLst>
            <pc:docMk/>
            <pc:sldMk cId="4152811153" sldId="296"/>
            <ac:spMk id="6" creationId="{55AF7BDF-6196-B8A2-6550-311A715D6EBF}"/>
          </ac:spMkLst>
        </pc:spChg>
        <pc:picChg chg="mod">
          <ac:chgData name="Usuário Convidado" userId="" providerId="Windows Live" clId="Web-{0D622593-6BAE-4F77-BEDB-781F183D828F}" dt="2023-05-31T03:05:11.776" v="262" actId="1076"/>
          <ac:picMkLst>
            <pc:docMk/>
            <pc:sldMk cId="4152811153" sldId="296"/>
            <ac:picMk id="7" creationId="{EBF5786F-02BC-BE68-802F-0DE2266FF9CA}"/>
          </ac:picMkLst>
        </pc:picChg>
      </pc:sldChg>
      <pc:sldChg chg="modSp">
        <pc:chgData name="Usuário Convidado" userId="" providerId="Windows Live" clId="Web-{0D622593-6BAE-4F77-BEDB-781F183D828F}" dt="2023-05-31T03:01:03.799" v="119" actId="1076"/>
        <pc:sldMkLst>
          <pc:docMk/>
          <pc:sldMk cId="581451388" sldId="299"/>
        </pc:sldMkLst>
        <pc:spChg chg="mod">
          <ac:chgData name="Usuário Convidado" userId="" providerId="Windows Live" clId="Web-{0D622593-6BAE-4F77-BEDB-781F183D828F}" dt="2023-05-31T03:01:03.799" v="119" actId="1076"/>
          <ac:spMkLst>
            <pc:docMk/>
            <pc:sldMk cId="581451388" sldId="299"/>
            <ac:spMk id="7" creationId="{14D14F60-A7FF-C569-AA51-32AB2FAD465E}"/>
          </ac:spMkLst>
        </pc:spChg>
      </pc:sldChg>
      <pc:sldChg chg="modSp">
        <pc:chgData name="Usuário Convidado" userId="" providerId="Windows Live" clId="Web-{0D622593-6BAE-4F77-BEDB-781F183D828F}" dt="2023-05-31T03:01:13.440" v="123" actId="1076"/>
        <pc:sldMkLst>
          <pc:docMk/>
          <pc:sldMk cId="3287252461" sldId="300"/>
        </pc:sldMkLst>
        <pc:spChg chg="mod">
          <ac:chgData name="Usuário Convidado" userId="" providerId="Windows Live" clId="Web-{0D622593-6BAE-4F77-BEDB-781F183D828F}" dt="2023-05-31T03:01:13.440" v="123" actId="1076"/>
          <ac:spMkLst>
            <pc:docMk/>
            <pc:sldMk cId="3287252461" sldId="300"/>
            <ac:spMk id="7" creationId="{1D4E5F1E-8C6A-AFFB-8070-DE12B673717A}"/>
          </ac:spMkLst>
        </pc:spChg>
      </pc:sldChg>
      <pc:sldChg chg="modSp">
        <pc:chgData name="Usuário Convidado" userId="" providerId="Windows Live" clId="Web-{0D622593-6BAE-4F77-BEDB-781F183D828F}" dt="2023-05-31T03:03:05.490" v="228" actId="1076"/>
        <pc:sldMkLst>
          <pc:docMk/>
          <pc:sldMk cId="203625591" sldId="301"/>
        </pc:sldMkLst>
        <pc:spChg chg="mod">
          <ac:chgData name="Usuário Convidado" userId="" providerId="Windows Live" clId="Web-{0D622593-6BAE-4F77-BEDB-781F183D828F}" dt="2023-05-31T03:03:05.490" v="228" actId="1076"/>
          <ac:spMkLst>
            <pc:docMk/>
            <pc:sldMk cId="203625591" sldId="301"/>
            <ac:spMk id="9" creationId="{8923D939-462F-E3CD-38E9-4A8DB48DAF78}"/>
          </ac:spMkLst>
        </pc:spChg>
      </pc:sldChg>
      <pc:sldChg chg="modSp">
        <pc:chgData name="Usuário Convidado" userId="" providerId="Windows Live" clId="Web-{0D622593-6BAE-4F77-BEDB-781F183D828F}" dt="2023-05-31T03:04:04.164" v="238" actId="1076"/>
        <pc:sldMkLst>
          <pc:docMk/>
          <pc:sldMk cId="3653648231" sldId="302"/>
        </pc:sldMkLst>
        <pc:spChg chg="mod">
          <ac:chgData name="Usuário Convidado" userId="" providerId="Windows Live" clId="Web-{0D622593-6BAE-4F77-BEDB-781F183D828F}" dt="2023-05-31T03:04:04.164" v="238" actId="1076"/>
          <ac:spMkLst>
            <pc:docMk/>
            <pc:sldMk cId="3653648231" sldId="302"/>
            <ac:spMk id="9" creationId="{C200F869-7FC7-D9FF-7AAA-2BFC72894631}"/>
          </ac:spMkLst>
        </pc:spChg>
      </pc:sldChg>
      <pc:sldChg chg="modSp">
        <pc:chgData name="Usuário Convidado" userId="" providerId="Windows Live" clId="Web-{0D622593-6BAE-4F77-BEDB-781F183D828F}" dt="2023-05-31T03:04:17.602" v="247" actId="1076"/>
        <pc:sldMkLst>
          <pc:docMk/>
          <pc:sldMk cId="981686889" sldId="303"/>
        </pc:sldMkLst>
        <pc:spChg chg="mod">
          <ac:chgData name="Usuário Convidado" userId="" providerId="Windows Live" clId="Web-{0D622593-6BAE-4F77-BEDB-781F183D828F}" dt="2023-05-31T03:04:17.602" v="247" actId="1076"/>
          <ac:spMkLst>
            <pc:docMk/>
            <pc:sldMk cId="981686889" sldId="303"/>
            <ac:spMk id="9" creationId="{00FE0B2B-4145-AB18-98CB-42101850D575}"/>
          </ac:spMkLst>
        </pc:spChg>
      </pc:sldChg>
      <pc:sldChg chg="modSp">
        <pc:chgData name="Usuário Convidado" userId="" providerId="Windows Live" clId="Web-{0D622593-6BAE-4F77-BEDB-781F183D828F}" dt="2023-05-31T03:04:33.884" v="258" actId="1076"/>
        <pc:sldMkLst>
          <pc:docMk/>
          <pc:sldMk cId="2808991565" sldId="304"/>
        </pc:sldMkLst>
        <pc:spChg chg="mod">
          <ac:chgData name="Usuário Convidado" userId="" providerId="Windows Live" clId="Web-{0D622593-6BAE-4F77-BEDB-781F183D828F}" dt="2023-05-31T03:04:33.884" v="258" actId="1076"/>
          <ac:spMkLst>
            <pc:docMk/>
            <pc:sldMk cId="2808991565" sldId="304"/>
            <ac:spMk id="9" creationId="{0D3975EC-E22B-2E11-7C2B-E15878D1D15F}"/>
          </ac:spMkLst>
        </pc:spChg>
      </pc:sldChg>
    </pc:docChg>
  </pc:docChgLst>
  <pc:docChgLst>
    <pc:chgData name="Usuário Convidado" providerId="Windows Live" clId="Web-{739874BB-0BDD-4A37-A7C2-F829517807E9}"/>
    <pc:docChg chg="modSld">
      <pc:chgData name="Usuário Convidado" userId="" providerId="Windows Live" clId="Web-{739874BB-0BDD-4A37-A7C2-F829517807E9}" dt="2023-04-19T22:15:54.961" v="30" actId="20577"/>
      <pc:docMkLst>
        <pc:docMk/>
      </pc:docMkLst>
      <pc:sldChg chg="modSp">
        <pc:chgData name="Usuário Convidado" userId="" providerId="Windows Live" clId="Web-{739874BB-0BDD-4A37-A7C2-F829517807E9}" dt="2023-04-19T22:13:39.796" v="14" actId="20577"/>
        <pc:sldMkLst>
          <pc:docMk/>
          <pc:sldMk cId="2387849042" sldId="256"/>
        </pc:sldMkLst>
        <pc:spChg chg="mod">
          <ac:chgData name="Usuário Convidado" userId="" providerId="Windows Live" clId="Web-{739874BB-0BDD-4A37-A7C2-F829517807E9}" dt="2023-04-19T22:13:39.796" v="14" actId="20577"/>
          <ac:spMkLst>
            <pc:docMk/>
            <pc:sldMk cId="2387849042" sldId="256"/>
            <ac:spMk id="3" creationId="{97D9BD66-5114-BF5B-AE42-37B57EB43A15}"/>
          </ac:spMkLst>
        </pc:spChg>
      </pc:sldChg>
      <pc:sldChg chg="modSp">
        <pc:chgData name="Usuário Convidado" userId="" providerId="Windows Live" clId="Web-{739874BB-0BDD-4A37-A7C2-F829517807E9}" dt="2023-04-19T22:15:54.961" v="30" actId="20577"/>
        <pc:sldMkLst>
          <pc:docMk/>
          <pc:sldMk cId="2276421564" sldId="289"/>
        </pc:sldMkLst>
        <pc:spChg chg="mod">
          <ac:chgData name="Usuário Convidado" userId="" providerId="Windows Live" clId="Web-{739874BB-0BDD-4A37-A7C2-F829517807E9}" dt="2023-04-19T22:15:54.961" v="30" actId="20577"/>
          <ac:spMkLst>
            <pc:docMk/>
            <pc:sldMk cId="2276421564" sldId="289"/>
            <ac:spMk id="6" creationId="{55AF7BDF-6196-B8A2-6550-311A715D6EB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07/06/2023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07/06/2023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816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086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770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465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863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582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48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083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357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547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987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004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37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291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37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309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642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994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97FC-5BCA-4F4D-9F82-64AFC200E358}" type="datetime1">
              <a:rPr lang="pt-BR" noProof="0" smtClean="0"/>
              <a:t>07/06/2023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04A03-7973-4BC4-9222-74CFA49BB370}" type="datetime1">
              <a:rPr lang="pt-BR" noProof="0" smtClean="0"/>
              <a:t>07/06/2023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30B9D-1A45-452F-AC16-D36CD5C4EA6A}" type="datetime1">
              <a:rPr lang="pt-BR" noProof="0" smtClean="0"/>
              <a:t>07/06/2023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AAF2-1359-4DAA-92D0-EC18028594EE}" type="datetime1">
              <a:rPr lang="pt-BR" noProof="0" smtClean="0"/>
              <a:t>07/06/2023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3AA6-3E77-4EDD-A5D3-91497A83F745}" type="datetime1">
              <a:rPr lang="pt-BR" noProof="0" smtClean="0"/>
              <a:t>07/06/2023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3B832-A218-4C52-AD98-17F0930C59CC}" type="datetime1">
              <a:rPr lang="pt-BR" noProof="0" smtClean="0"/>
              <a:t>07/06/2023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1457D-773F-4388-805A-0245A2DC7FA6}" type="datetime1">
              <a:rPr lang="pt-BR" noProof="0" smtClean="0"/>
              <a:t>07/06/2023</a:t>
            </a:fld>
            <a:endParaRPr lang="pt-BR" noProof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DAD40-2C61-41F0-AC0A-B8DA56506CF8}" type="datetime1">
              <a:rPr lang="pt-BR" noProof="0" smtClean="0"/>
              <a:t>07/06/2023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0EE2-8399-4909-BF8E-74D816C91647}" type="datetime1">
              <a:rPr lang="pt-BR" noProof="0" smtClean="0"/>
              <a:t>07/06/2023</a:t>
            </a:fld>
            <a:endParaRPr lang="pt-BR" noProof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62C37-8077-44BC-A52B-E2531EDBA2DE}" type="datetime1">
              <a:rPr lang="pt-BR" noProof="0" smtClean="0"/>
              <a:t>07/06/2023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235C6-032F-4A2C-8BCF-60C0B3B0EFA5}" type="datetime1">
              <a:rPr lang="pt-BR" noProof="0" smtClean="0"/>
              <a:t>07/06/2023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07/06/2023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1" y="2642888"/>
            <a:ext cx="9144000" cy="1661993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pt-BR" b="1">
                <a:solidFill>
                  <a:schemeClr val="bg1"/>
                </a:solidFill>
              </a:rPr>
              <a:t>Projeto de Banco de Dados relacional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7" name="Grupo 6" descr="Ícone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2030967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v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9" name="Forma Liv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7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97D9BD66-5114-BF5B-AE42-37B57EB43A15}"/>
              </a:ext>
            </a:extLst>
          </p:cNvPr>
          <p:cNvSpPr txBox="1"/>
          <p:nvPr/>
        </p:nvSpPr>
        <p:spPr>
          <a:xfrm>
            <a:off x="2939378" y="4748592"/>
            <a:ext cx="582328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>
                <a:solidFill>
                  <a:schemeClr val="bg1"/>
                </a:solidFill>
                <a:latin typeface="+mj-lt"/>
              </a:rPr>
              <a:t>Equipe: </a:t>
            </a:r>
            <a:r>
              <a:rPr lang="pt-BR" sz="2000" err="1">
                <a:solidFill>
                  <a:schemeClr val="bg1"/>
                </a:solidFill>
                <a:latin typeface="+mj-lt"/>
              </a:rPr>
              <a:t>Everthon</a:t>
            </a:r>
            <a:r>
              <a:rPr lang="pt-BR" sz="2000">
                <a:solidFill>
                  <a:schemeClr val="bg1"/>
                </a:solidFill>
                <a:latin typeface="+mj-lt"/>
              </a:rPr>
              <a:t>, Luana, Wilson e Eric.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/>
              <a:t>Análise de projeto slide 2</a:t>
            </a:r>
            <a:br>
              <a:rPr lang="pt-BR"/>
            </a:br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Modelo Lógico</a:t>
            </a:r>
            <a:br>
              <a:rPr lang="pt-BR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osango 1">
            <a:extLst>
              <a:ext uri="{FF2B5EF4-FFF2-40B4-BE49-F238E27FC236}">
                <a16:creationId xmlns:a16="http://schemas.microsoft.com/office/drawing/2014/main" id="{6C7791E0-CC52-EA8A-0EB9-F786BB471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92657" y="4136934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" name="Losango 2">
            <a:extLst>
              <a:ext uri="{FF2B5EF4-FFF2-40B4-BE49-F238E27FC236}">
                <a16:creationId xmlns:a16="http://schemas.microsoft.com/office/drawing/2014/main" id="{22BA32F7-AEDE-0122-CD7B-692136A2F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59718" y="488883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3D94C1B9-5E30-6072-8DF2-8411A680E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20" y="742951"/>
            <a:ext cx="9387960" cy="611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5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/>
              <a:t>Análise de projeto slide 2</a:t>
            </a:r>
            <a:br>
              <a:rPr lang="pt-BR"/>
            </a:br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417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Modelo Físico</a:t>
            </a:r>
          </a:p>
          <a:p>
            <a:pPr algn="ctr" rtl="0"/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Criação das tabelas</a:t>
            </a:r>
            <a:br>
              <a:rPr lang="pt-BR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osango 1">
            <a:extLst>
              <a:ext uri="{FF2B5EF4-FFF2-40B4-BE49-F238E27FC236}">
                <a16:creationId xmlns:a16="http://schemas.microsoft.com/office/drawing/2014/main" id="{6C7791E0-CC52-EA8A-0EB9-F786BB471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92657" y="4136934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" name="Losango 2">
            <a:extLst>
              <a:ext uri="{FF2B5EF4-FFF2-40B4-BE49-F238E27FC236}">
                <a16:creationId xmlns:a16="http://schemas.microsoft.com/office/drawing/2014/main" id="{22BA32F7-AEDE-0122-CD7B-692136A2F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59718" y="488883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2AD56CD-FF4E-C64B-5949-84DCF991A5B9}"/>
              </a:ext>
            </a:extLst>
          </p:cNvPr>
          <p:cNvSpPr txBox="1"/>
          <p:nvPr/>
        </p:nvSpPr>
        <p:spPr>
          <a:xfrm>
            <a:off x="0" y="671513"/>
            <a:ext cx="12192000" cy="6186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BF5F1B9-5A5E-B681-D53F-FB9FD222CB1B}"/>
              </a:ext>
            </a:extLst>
          </p:cNvPr>
          <p:cNvSpPr txBox="1"/>
          <p:nvPr/>
        </p:nvSpPr>
        <p:spPr>
          <a:xfrm>
            <a:off x="6629400" y="3103005"/>
            <a:ext cx="552081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>
                <a:latin typeface="Century Gothic"/>
                <a:cs typeface="Segoe UI Light"/>
              </a:rPr>
              <a:t>Criação do banco de dados e a criação das tabelas e as Colunas das tabelas.</a:t>
            </a:r>
            <a:endParaRPr lang="pt-BR" sz="2400">
              <a:latin typeface="Century Gothic"/>
              <a:cs typeface="Segoe UI Light"/>
            </a:endParaRPr>
          </a:p>
        </p:txBody>
      </p:sp>
      <p:pic>
        <p:nvPicPr>
          <p:cNvPr id="10" name="Imagem 14" descr="Texto&#10;&#10;Descrição gerada automaticamente">
            <a:extLst>
              <a:ext uri="{FF2B5EF4-FFF2-40B4-BE49-F238E27FC236}">
                <a16:creationId xmlns:a16="http://schemas.microsoft.com/office/drawing/2014/main" id="{08E1DAC0-83AC-A941-1320-B7F4BE1F9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44" y="1421599"/>
            <a:ext cx="6393711" cy="467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52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/>
              <a:t>Análise de projeto slide 2</a:t>
            </a:r>
            <a:br>
              <a:rPr lang="pt-BR"/>
            </a:br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417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Modelo Físico</a:t>
            </a:r>
          </a:p>
          <a:p>
            <a:pPr algn="ctr" rtl="0"/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Criação das tabelas</a:t>
            </a:r>
            <a:br>
              <a:rPr lang="pt-BR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osango 1">
            <a:extLst>
              <a:ext uri="{FF2B5EF4-FFF2-40B4-BE49-F238E27FC236}">
                <a16:creationId xmlns:a16="http://schemas.microsoft.com/office/drawing/2014/main" id="{6C7791E0-CC52-EA8A-0EB9-F786BB471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92657" y="4136934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" name="Losango 2">
            <a:extLst>
              <a:ext uri="{FF2B5EF4-FFF2-40B4-BE49-F238E27FC236}">
                <a16:creationId xmlns:a16="http://schemas.microsoft.com/office/drawing/2014/main" id="{22BA32F7-AEDE-0122-CD7B-692136A2F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59718" y="488883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2AD56CD-FF4E-C64B-5949-84DCF991A5B9}"/>
              </a:ext>
            </a:extLst>
          </p:cNvPr>
          <p:cNvSpPr txBox="1"/>
          <p:nvPr/>
        </p:nvSpPr>
        <p:spPr>
          <a:xfrm>
            <a:off x="0" y="671513"/>
            <a:ext cx="12192000" cy="6186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539A9A-B1C0-BC23-3ED4-9573F2333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" y="661398"/>
            <a:ext cx="6336177" cy="600609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4D14F60-A7FF-C569-AA51-32AB2FAD465E}"/>
              </a:ext>
            </a:extLst>
          </p:cNvPr>
          <p:cNvSpPr txBox="1"/>
          <p:nvPr/>
        </p:nvSpPr>
        <p:spPr>
          <a:xfrm>
            <a:off x="6536174" y="2945791"/>
            <a:ext cx="5520812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>
                <a:latin typeface="Century Gothic"/>
                <a:cs typeface="Segoe UI Light"/>
              </a:rPr>
              <a:t>Criação do banco de dados e a criação das tabelas e as Colunas das tabelas.</a:t>
            </a:r>
            <a:endParaRPr lang="pt-BR" sz="2400">
              <a:latin typeface="Century Gothic"/>
              <a:cs typeface="Segoe UI Light"/>
            </a:endParaRPr>
          </a:p>
          <a:p>
            <a:endParaRPr lang="pt-BR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8145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/>
              <a:t>Análise de projeto slide 2</a:t>
            </a:r>
            <a:br>
              <a:rPr lang="pt-BR"/>
            </a:br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417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Modelo Físico</a:t>
            </a:r>
          </a:p>
          <a:p>
            <a:pPr algn="ctr" rtl="0"/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Criação das tabelas</a:t>
            </a:r>
            <a:br>
              <a:rPr lang="pt-BR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osango 1">
            <a:extLst>
              <a:ext uri="{FF2B5EF4-FFF2-40B4-BE49-F238E27FC236}">
                <a16:creationId xmlns:a16="http://schemas.microsoft.com/office/drawing/2014/main" id="{6C7791E0-CC52-EA8A-0EB9-F786BB471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92657" y="4136934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" name="Losango 2">
            <a:extLst>
              <a:ext uri="{FF2B5EF4-FFF2-40B4-BE49-F238E27FC236}">
                <a16:creationId xmlns:a16="http://schemas.microsoft.com/office/drawing/2014/main" id="{22BA32F7-AEDE-0122-CD7B-692136A2F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59718" y="488883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2AD56CD-FF4E-C64B-5949-84DCF991A5B9}"/>
              </a:ext>
            </a:extLst>
          </p:cNvPr>
          <p:cNvSpPr txBox="1"/>
          <p:nvPr/>
        </p:nvSpPr>
        <p:spPr>
          <a:xfrm>
            <a:off x="0" y="671513"/>
            <a:ext cx="12192000" cy="6186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6CB8F30-0F52-ECC5-9656-271BF8F88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3912"/>
            <a:ext cx="6500813" cy="566358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D4E5F1E-8C6A-AFFB-8070-DE12B673717A}"/>
              </a:ext>
            </a:extLst>
          </p:cNvPr>
          <p:cNvSpPr txBox="1"/>
          <p:nvPr/>
        </p:nvSpPr>
        <p:spPr>
          <a:xfrm>
            <a:off x="6672532" y="3275534"/>
            <a:ext cx="5520812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>
                <a:latin typeface="Century Gothic"/>
                <a:cs typeface="Segoe UI Light"/>
              </a:rPr>
              <a:t>Criação do banco de dados e a criação das tabelas e as Colunas das tabelas.</a:t>
            </a:r>
            <a:endParaRPr lang="pt-BR" sz="2400">
              <a:latin typeface="Century Gothic"/>
              <a:cs typeface="Segoe UI Light"/>
            </a:endParaRPr>
          </a:p>
          <a:p>
            <a:endParaRPr lang="pt-BR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7252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/>
              <a:t>Análise de projeto slide 2</a:t>
            </a:r>
            <a:br>
              <a:rPr lang="pt-BR"/>
            </a:br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Alimentação das </a:t>
            </a:r>
            <a:endParaRPr lang="pt-BR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tabelas</a:t>
            </a:r>
            <a:br>
              <a:rPr lang="pt-BR" sz="2800"/>
            </a:br>
            <a:endParaRPr lang="pt-BR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osango 1">
            <a:extLst>
              <a:ext uri="{FF2B5EF4-FFF2-40B4-BE49-F238E27FC236}">
                <a16:creationId xmlns:a16="http://schemas.microsoft.com/office/drawing/2014/main" id="{6C7791E0-CC52-EA8A-0EB9-F786BB471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92657" y="4136934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" name="Losango 2">
            <a:extLst>
              <a:ext uri="{FF2B5EF4-FFF2-40B4-BE49-F238E27FC236}">
                <a16:creationId xmlns:a16="http://schemas.microsoft.com/office/drawing/2014/main" id="{22BA32F7-AEDE-0122-CD7B-692136A2F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59718" y="488883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AF7BDF-6196-B8A2-6550-311A715D6EBF}"/>
              </a:ext>
            </a:extLst>
          </p:cNvPr>
          <p:cNvSpPr txBox="1"/>
          <p:nvPr/>
        </p:nvSpPr>
        <p:spPr>
          <a:xfrm>
            <a:off x="1203157" y="1261711"/>
            <a:ext cx="97856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pt-BR">
              <a:cs typeface="Segoe UI Light"/>
            </a:endParaRP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A0A6E769-CEE1-8626-D1FF-115CA60FD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988"/>
            <a:ext cx="6257389" cy="571451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D2D5EC1-72A6-4E38-CED0-BFCB46599E0E}"/>
              </a:ext>
            </a:extLst>
          </p:cNvPr>
          <p:cNvSpPr txBox="1"/>
          <p:nvPr/>
        </p:nvSpPr>
        <p:spPr>
          <a:xfrm>
            <a:off x="6442857" y="3238988"/>
            <a:ext cx="552081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>
                <a:latin typeface="Century Gothic"/>
                <a:cs typeface="Segoe UI Light"/>
              </a:rPr>
              <a:t>Alimentação das tabelas com dados, neste caso está alimentando a tabela aluno.</a:t>
            </a:r>
            <a:endParaRPr lang="pt-BR" sz="2400">
              <a:latin typeface="Century Gothic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671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/>
              <a:t>Análise de projeto slide 2</a:t>
            </a:r>
            <a:br>
              <a:rPr lang="pt-BR"/>
            </a:br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Alimentação das </a:t>
            </a:r>
            <a:endParaRPr lang="pt-BR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tabelas</a:t>
            </a:r>
            <a:br>
              <a:rPr lang="pt-BR" sz="2800"/>
            </a:br>
            <a:endParaRPr lang="pt-BR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osango 1">
            <a:extLst>
              <a:ext uri="{FF2B5EF4-FFF2-40B4-BE49-F238E27FC236}">
                <a16:creationId xmlns:a16="http://schemas.microsoft.com/office/drawing/2014/main" id="{6C7791E0-CC52-EA8A-0EB9-F786BB471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92657" y="4136934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" name="Losango 2">
            <a:extLst>
              <a:ext uri="{FF2B5EF4-FFF2-40B4-BE49-F238E27FC236}">
                <a16:creationId xmlns:a16="http://schemas.microsoft.com/office/drawing/2014/main" id="{22BA32F7-AEDE-0122-CD7B-692136A2F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59718" y="488883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AF7BDF-6196-B8A2-6550-311A715D6EBF}"/>
              </a:ext>
            </a:extLst>
          </p:cNvPr>
          <p:cNvSpPr txBox="1"/>
          <p:nvPr/>
        </p:nvSpPr>
        <p:spPr>
          <a:xfrm>
            <a:off x="1203157" y="1261711"/>
            <a:ext cx="97856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pt-BR">
              <a:cs typeface="Segoe UI Ligh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883A237-2C00-D406-B43F-B8EF30690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028700"/>
            <a:ext cx="5672139" cy="56388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923D939-462F-E3CD-38E9-4A8DB48DAF78}"/>
              </a:ext>
            </a:extLst>
          </p:cNvPr>
          <p:cNvSpPr txBox="1"/>
          <p:nvPr/>
        </p:nvSpPr>
        <p:spPr>
          <a:xfrm>
            <a:off x="6216044" y="2942872"/>
            <a:ext cx="5520812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>
                <a:latin typeface="Century Gothic"/>
              </a:rPr>
              <a:t>Alimentação das tabelas com dados, neste caso está alimentando a tabela Chromebook.</a:t>
            </a:r>
            <a:endParaRPr lang="pt-BR" sz="2400">
              <a:latin typeface="Century Gothic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362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/>
              <a:t>Análise de projeto slide 2</a:t>
            </a:r>
            <a:br>
              <a:rPr lang="pt-BR"/>
            </a:br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Alimentação das </a:t>
            </a:r>
            <a:endParaRPr lang="pt-BR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tabelas</a:t>
            </a:r>
            <a:br>
              <a:rPr lang="pt-BR" sz="2800"/>
            </a:br>
            <a:endParaRPr lang="pt-BR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osango 1">
            <a:extLst>
              <a:ext uri="{FF2B5EF4-FFF2-40B4-BE49-F238E27FC236}">
                <a16:creationId xmlns:a16="http://schemas.microsoft.com/office/drawing/2014/main" id="{6C7791E0-CC52-EA8A-0EB9-F786BB471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92657" y="4136934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" name="Losango 2">
            <a:extLst>
              <a:ext uri="{FF2B5EF4-FFF2-40B4-BE49-F238E27FC236}">
                <a16:creationId xmlns:a16="http://schemas.microsoft.com/office/drawing/2014/main" id="{22BA32F7-AEDE-0122-CD7B-692136A2F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59718" y="488883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AF7BDF-6196-B8A2-6550-311A715D6EBF}"/>
              </a:ext>
            </a:extLst>
          </p:cNvPr>
          <p:cNvSpPr txBox="1"/>
          <p:nvPr/>
        </p:nvSpPr>
        <p:spPr>
          <a:xfrm>
            <a:off x="1203157" y="1261711"/>
            <a:ext cx="97856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pt-BR">
              <a:cs typeface="Segoe UI Ligh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7BE62B-C4B7-EFF7-E2DE-4C1F9D882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446377"/>
            <a:ext cx="5857875" cy="464009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200F869-7FC7-D9FF-7AAA-2BFC72894631}"/>
              </a:ext>
            </a:extLst>
          </p:cNvPr>
          <p:cNvSpPr txBox="1"/>
          <p:nvPr/>
        </p:nvSpPr>
        <p:spPr>
          <a:xfrm>
            <a:off x="6442494" y="3016742"/>
            <a:ext cx="5520812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>
                <a:latin typeface="Century Gothic"/>
                <a:cs typeface="Segoe UI Light"/>
              </a:rPr>
              <a:t>Alimentação das tabelas com dados, neste caso está alimentando a tabela instituição.</a:t>
            </a:r>
            <a:endParaRPr lang="pt-BR" sz="2400">
              <a:latin typeface="Century Gothic"/>
              <a:cs typeface="Segoe UI Light"/>
            </a:endParaRPr>
          </a:p>
          <a:p>
            <a:endParaRPr lang="pt-BR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3648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/>
              <a:t>Análise de projeto slide 2</a:t>
            </a:r>
            <a:br>
              <a:rPr lang="pt-BR"/>
            </a:br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Alimentação das </a:t>
            </a:r>
            <a:endParaRPr lang="pt-BR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tabelas</a:t>
            </a:r>
            <a:br>
              <a:rPr lang="pt-BR" sz="2800"/>
            </a:br>
            <a:endParaRPr lang="pt-BR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osango 1">
            <a:extLst>
              <a:ext uri="{FF2B5EF4-FFF2-40B4-BE49-F238E27FC236}">
                <a16:creationId xmlns:a16="http://schemas.microsoft.com/office/drawing/2014/main" id="{6C7791E0-CC52-EA8A-0EB9-F786BB471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92657" y="4136934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" name="Losango 2">
            <a:extLst>
              <a:ext uri="{FF2B5EF4-FFF2-40B4-BE49-F238E27FC236}">
                <a16:creationId xmlns:a16="http://schemas.microsoft.com/office/drawing/2014/main" id="{22BA32F7-AEDE-0122-CD7B-692136A2F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59718" y="488883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AF7BDF-6196-B8A2-6550-311A715D6EBF}"/>
              </a:ext>
            </a:extLst>
          </p:cNvPr>
          <p:cNvSpPr txBox="1"/>
          <p:nvPr/>
        </p:nvSpPr>
        <p:spPr>
          <a:xfrm>
            <a:off x="1203157" y="1261711"/>
            <a:ext cx="97856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pt-BR">
              <a:cs typeface="Segoe UI Ligh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D0BBF7-2166-70B1-3946-BA589B691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81" y="1092803"/>
            <a:ext cx="6178919" cy="530195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0FE0B2B-4145-AB18-98CB-42101850D575}"/>
              </a:ext>
            </a:extLst>
          </p:cNvPr>
          <p:cNvSpPr txBox="1"/>
          <p:nvPr/>
        </p:nvSpPr>
        <p:spPr>
          <a:xfrm>
            <a:off x="6528758" y="3261156"/>
            <a:ext cx="5520812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>
                <a:latin typeface="Century Gothic"/>
                <a:cs typeface="Segoe UI Light"/>
              </a:rPr>
              <a:t>Alimentação das tabelas com dados, neste caso está alimentando a tabela checa.</a:t>
            </a:r>
            <a:endParaRPr lang="pt-BR" sz="2400">
              <a:latin typeface="Century Gothic"/>
              <a:cs typeface="Segoe UI Light"/>
            </a:endParaRPr>
          </a:p>
          <a:p>
            <a:endParaRPr lang="pt-BR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81686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/>
              <a:t>Análise de projeto slide 2</a:t>
            </a:r>
            <a:br>
              <a:rPr lang="pt-BR"/>
            </a:br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Alimentação das </a:t>
            </a:r>
            <a:endParaRPr lang="pt-BR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tabelas</a:t>
            </a:r>
            <a:br>
              <a:rPr lang="pt-BR" sz="2800"/>
            </a:br>
            <a:endParaRPr lang="pt-BR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osango 1">
            <a:extLst>
              <a:ext uri="{FF2B5EF4-FFF2-40B4-BE49-F238E27FC236}">
                <a16:creationId xmlns:a16="http://schemas.microsoft.com/office/drawing/2014/main" id="{6C7791E0-CC52-EA8A-0EB9-F786BB471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92657" y="4136934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" name="Losango 2">
            <a:extLst>
              <a:ext uri="{FF2B5EF4-FFF2-40B4-BE49-F238E27FC236}">
                <a16:creationId xmlns:a16="http://schemas.microsoft.com/office/drawing/2014/main" id="{22BA32F7-AEDE-0122-CD7B-692136A2F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59718" y="488883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AF7BDF-6196-B8A2-6550-311A715D6EBF}"/>
              </a:ext>
            </a:extLst>
          </p:cNvPr>
          <p:cNvSpPr txBox="1"/>
          <p:nvPr/>
        </p:nvSpPr>
        <p:spPr>
          <a:xfrm>
            <a:off x="1203157" y="1261711"/>
            <a:ext cx="97856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pt-BR">
              <a:cs typeface="Segoe UI Ligh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5E5F3F-AFEA-32FA-6833-32B55636D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92" y="1150737"/>
            <a:ext cx="6224059" cy="531295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D3975EC-E22B-2E11-7C2B-E15878D1D15F}"/>
              </a:ext>
            </a:extLst>
          </p:cNvPr>
          <p:cNvSpPr txBox="1"/>
          <p:nvPr/>
        </p:nvSpPr>
        <p:spPr>
          <a:xfrm>
            <a:off x="6672532" y="3160515"/>
            <a:ext cx="5520812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>
                <a:latin typeface="Century Gothic"/>
                <a:cs typeface="Segoe UI Light"/>
              </a:rPr>
              <a:t>Alimentação das tabelas com dados, neste caso está alimentando a tabela registro.</a:t>
            </a:r>
            <a:endParaRPr lang="pt-BR" sz="2400">
              <a:latin typeface="Century Gothic"/>
              <a:cs typeface="Segoe UI Light"/>
            </a:endParaRPr>
          </a:p>
          <a:p>
            <a:endParaRPr lang="pt-BR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08991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/>
              <a:t>Análise de projeto slide 2</a:t>
            </a:r>
            <a:br>
              <a:rPr lang="pt-BR"/>
            </a:br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Consultas</a:t>
            </a:r>
            <a:br>
              <a:rPr lang="pt-BR" sz="2800"/>
            </a:br>
            <a:endParaRPr lang="pt-BR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osango 1">
            <a:extLst>
              <a:ext uri="{FF2B5EF4-FFF2-40B4-BE49-F238E27FC236}">
                <a16:creationId xmlns:a16="http://schemas.microsoft.com/office/drawing/2014/main" id="{6C7791E0-CC52-EA8A-0EB9-F786BB471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92657" y="4136934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" name="Losango 2">
            <a:extLst>
              <a:ext uri="{FF2B5EF4-FFF2-40B4-BE49-F238E27FC236}">
                <a16:creationId xmlns:a16="http://schemas.microsoft.com/office/drawing/2014/main" id="{22BA32F7-AEDE-0122-CD7B-692136A2F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59718" y="488883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AF7BDF-6196-B8A2-6550-311A715D6EBF}"/>
              </a:ext>
            </a:extLst>
          </p:cNvPr>
          <p:cNvSpPr txBox="1"/>
          <p:nvPr/>
        </p:nvSpPr>
        <p:spPr>
          <a:xfrm>
            <a:off x="6657436" y="3068221"/>
            <a:ext cx="52197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>
                <a:latin typeface="Century Gothic"/>
                <a:cs typeface="Segoe UI Light"/>
              </a:rPr>
              <a:t>Usando todos códigos para consultar a tabelas como JOIN, SUM, AVG, MIN e MAX.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BF5786F-02BC-BE68-802F-0DE2266FF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3238"/>
            <a:ext cx="6429375" cy="56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1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/>
              <a:t>Análise de projeto slide 2</a:t>
            </a:r>
            <a:br>
              <a:rPr lang="pt-BR"/>
            </a:br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Objetivo</a:t>
            </a:r>
            <a:br>
              <a:rPr lang="pt-BR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osango 1">
            <a:extLst>
              <a:ext uri="{FF2B5EF4-FFF2-40B4-BE49-F238E27FC236}">
                <a16:creationId xmlns:a16="http://schemas.microsoft.com/office/drawing/2014/main" id="{6C7791E0-CC52-EA8A-0EB9-F786BB471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92657" y="4136934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" name="Losango 2">
            <a:extLst>
              <a:ext uri="{FF2B5EF4-FFF2-40B4-BE49-F238E27FC236}">
                <a16:creationId xmlns:a16="http://schemas.microsoft.com/office/drawing/2014/main" id="{22BA32F7-AEDE-0122-CD7B-692136A2F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59718" y="488883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AF7BDF-6196-B8A2-6550-311A715D6EBF}"/>
              </a:ext>
            </a:extLst>
          </p:cNvPr>
          <p:cNvSpPr txBox="1"/>
          <p:nvPr/>
        </p:nvSpPr>
        <p:spPr>
          <a:xfrm>
            <a:off x="340516" y="959786"/>
            <a:ext cx="11539723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3200">
                <a:latin typeface="+mj-lt"/>
              </a:rPr>
              <a:t>O objetivo do nosso grupo será a criação de um banco de dados que organize a distribuição de Chrome books na faculdade, agilizar o processo de cadastro dos alunos e melhorar a experiência dos coordenadores quando vão entregar os Chrome books para os alunos.</a:t>
            </a:r>
          </a:p>
          <a:p>
            <a:pPr algn="just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/>
              <a:t>Análise de projeto slide 2</a:t>
            </a:r>
            <a:br>
              <a:rPr lang="pt-BR"/>
            </a:br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Automação e</a:t>
            </a:r>
            <a:endParaRPr lang="pt-BR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desempenho</a:t>
            </a:r>
            <a:br>
              <a:rPr lang="pt-BR" sz="2800"/>
            </a:br>
            <a:endParaRPr lang="pt-BR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osango 1">
            <a:extLst>
              <a:ext uri="{FF2B5EF4-FFF2-40B4-BE49-F238E27FC236}">
                <a16:creationId xmlns:a16="http://schemas.microsoft.com/office/drawing/2014/main" id="{6C7791E0-CC52-EA8A-0EB9-F786BB471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92657" y="4136934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" name="Losango 2">
            <a:extLst>
              <a:ext uri="{FF2B5EF4-FFF2-40B4-BE49-F238E27FC236}">
                <a16:creationId xmlns:a16="http://schemas.microsoft.com/office/drawing/2014/main" id="{22BA32F7-AEDE-0122-CD7B-692136A2F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59718" y="488883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AF7BDF-6196-B8A2-6550-311A715D6EBF}"/>
              </a:ext>
            </a:extLst>
          </p:cNvPr>
          <p:cNvSpPr txBox="1"/>
          <p:nvPr/>
        </p:nvSpPr>
        <p:spPr>
          <a:xfrm>
            <a:off x="6572250" y="2425512"/>
            <a:ext cx="561975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>
                <a:latin typeface="Century Gothic"/>
                <a:cs typeface="Segoe UI Light"/>
              </a:rPr>
              <a:t>Criação de uma função para contar a quantidade de alunos para facilitar o encontro de alunos para cada curso na faculdade e um procedure para quantidade total de alunos e cursos.</a:t>
            </a:r>
            <a:endParaRPr lang="pt-BR" sz="2400">
              <a:latin typeface="Century Gothic"/>
              <a:cs typeface="Segoe UI Ligh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9834383-B66F-C3D6-F161-CE901DBC8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8" y="987776"/>
            <a:ext cx="6310312" cy="569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20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/>
              <a:t>Análise de projeto slide 2</a:t>
            </a:r>
            <a:br>
              <a:rPr lang="pt-BR"/>
            </a:br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Automação e</a:t>
            </a:r>
            <a:endParaRPr lang="pt-BR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desempenho</a:t>
            </a:r>
            <a:br>
              <a:rPr lang="pt-BR" sz="2800"/>
            </a:br>
            <a:endParaRPr lang="pt-BR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osango 1">
            <a:extLst>
              <a:ext uri="{FF2B5EF4-FFF2-40B4-BE49-F238E27FC236}">
                <a16:creationId xmlns:a16="http://schemas.microsoft.com/office/drawing/2014/main" id="{6C7791E0-CC52-EA8A-0EB9-F786BB471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92657" y="4136934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" name="Losango 2">
            <a:extLst>
              <a:ext uri="{FF2B5EF4-FFF2-40B4-BE49-F238E27FC236}">
                <a16:creationId xmlns:a16="http://schemas.microsoft.com/office/drawing/2014/main" id="{22BA32F7-AEDE-0122-CD7B-692136A2F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59718" y="488883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AF7BDF-6196-B8A2-6550-311A715D6EBF}"/>
              </a:ext>
            </a:extLst>
          </p:cNvPr>
          <p:cNvSpPr txBox="1"/>
          <p:nvPr/>
        </p:nvSpPr>
        <p:spPr>
          <a:xfrm>
            <a:off x="6572250" y="3259399"/>
            <a:ext cx="561975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>
                <a:latin typeface="Century Gothic"/>
                <a:cs typeface="Segoe UI Light"/>
              </a:rPr>
              <a:t>Criação de um índice para facilitar o </a:t>
            </a:r>
            <a:r>
              <a:rPr lang="pt-BR" sz="2400" b="1" err="1">
                <a:latin typeface="Century Gothic"/>
                <a:cs typeface="Segoe UI Light"/>
              </a:rPr>
              <a:t>select</a:t>
            </a:r>
            <a:r>
              <a:rPr lang="pt-BR" sz="2400" b="1">
                <a:latin typeface="Century Gothic"/>
                <a:cs typeface="Segoe UI Light"/>
              </a:rPr>
              <a:t> do aluno e cursos.</a:t>
            </a:r>
            <a:endParaRPr lang="pt-BR">
              <a:latin typeface="Century Gothic"/>
              <a:cs typeface="Segoe UI Ligh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B94FE6C-D8E1-2671-9071-1A5901893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1" y="1273747"/>
            <a:ext cx="6229350" cy="529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40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/>
              <a:t>Análise de projeto slide 2</a:t>
            </a:r>
            <a:br>
              <a:rPr lang="pt-BR"/>
            </a:br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Automação e</a:t>
            </a:r>
            <a:endParaRPr lang="pt-BR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desempenho</a:t>
            </a:r>
            <a:br>
              <a:rPr lang="pt-BR" sz="2800"/>
            </a:br>
            <a:endParaRPr lang="pt-BR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osango 1">
            <a:extLst>
              <a:ext uri="{FF2B5EF4-FFF2-40B4-BE49-F238E27FC236}">
                <a16:creationId xmlns:a16="http://schemas.microsoft.com/office/drawing/2014/main" id="{6C7791E0-CC52-EA8A-0EB9-F786BB471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92657" y="4136934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" name="Losango 2">
            <a:extLst>
              <a:ext uri="{FF2B5EF4-FFF2-40B4-BE49-F238E27FC236}">
                <a16:creationId xmlns:a16="http://schemas.microsoft.com/office/drawing/2014/main" id="{22BA32F7-AEDE-0122-CD7B-692136A2F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59718" y="488883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AF7BDF-6196-B8A2-6550-311A715D6EBF}"/>
              </a:ext>
            </a:extLst>
          </p:cNvPr>
          <p:cNvSpPr txBox="1"/>
          <p:nvPr/>
        </p:nvSpPr>
        <p:spPr>
          <a:xfrm>
            <a:off x="6572250" y="3259399"/>
            <a:ext cx="561975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>
                <a:latin typeface="Century Gothic"/>
                <a:cs typeface="Segoe UI Light"/>
              </a:rPr>
              <a:t>Criação de um trigger para atualizar a situação do Chromebook quando o checa definir a situação atual.</a:t>
            </a:r>
          </a:p>
        </p:txBody>
      </p:sp>
      <p:pic>
        <p:nvPicPr>
          <p:cNvPr id="9" name="Imagem 9" descr="Texto&#10;&#10;Descrição gerada automaticamente">
            <a:extLst>
              <a:ext uri="{FF2B5EF4-FFF2-40B4-BE49-F238E27FC236}">
                <a16:creationId xmlns:a16="http://schemas.microsoft.com/office/drawing/2014/main" id="{D51A3B76-AE2E-DD74-1F4F-6E09FE82E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4019" y="-83621"/>
            <a:ext cx="6482315" cy="49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06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pt-BR" sz="7200" b="1">
                <a:solidFill>
                  <a:schemeClr val="bg1"/>
                </a:solidFill>
              </a:rPr>
              <a:t>Obrigado</a:t>
            </a:r>
            <a:endParaRPr lang="pt-BR" sz="7200">
              <a:solidFill>
                <a:schemeClr val="accent4"/>
              </a:solidFill>
            </a:endParaRPr>
          </a:p>
        </p:txBody>
      </p:sp>
      <p:pic>
        <p:nvPicPr>
          <p:cNvPr id="6" name="Imagem 5" descr="Esta imagem é um ícone que diz &quot;24Slides&quot;.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/>
              <a:t>Análise de projeto slide 2</a:t>
            </a:r>
            <a:br>
              <a:rPr lang="pt-BR"/>
            </a:br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Modelo de Negócio</a:t>
            </a:r>
            <a:br>
              <a:rPr lang="pt-BR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osango 1">
            <a:extLst>
              <a:ext uri="{FF2B5EF4-FFF2-40B4-BE49-F238E27FC236}">
                <a16:creationId xmlns:a16="http://schemas.microsoft.com/office/drawing/2014/main" id="{6C7791E0-CC52-EA8A-0EB9-F786BB471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92657" y="4136934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" name="Losango 2">
            <a:extLst>
              <a:ext uri="{FF2B5EF4-FFF2-40B4-BE49-F238E27FC236}">
                <a16:creationId xmlns:a16="http://schemas.microsoft.com/office/drawing/2014/main" id="{22BA32F7-AEDE-0122-CD7B-692136A2F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59718" y="488883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CD52A8-A616-8925-BA07-31226A86CF79}"/>
              </a:ext>
            </a:extLst>
          </p:cNvPr>
          <p:cNvSpPr txBox="1"/>
          <p:nvPr/>
        </p:nvSpPr>
        <p:spPr>
          <a:xfrm>
            <a:off x="0" y="1890912"/>
            <a:ext cx="12085319" cy="27238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1900" b="1">
                <a:latin typeface="+mj-lt"/>
              </a:rPr>
              <a:t>Propósito e escopo: </a:t>
            </a:r>
            <a:r>
              <a:rPr lang="pt-BR" sz="1900">
                <a:latin typeface="+mj-lt"/>
              </a:rPr>
              <a:t>O banco de dados serve o propósito de armazenar o Chromebook, coordenadores e alunos para o feito de emprestar o book e ter a habilidade de saber com quem está o </a:t>
            </a:r>
            <a:r>
              <a:rPr lang="pt-BR" sz="1900" err="1">
                <a:latin typeface="+mj-lt"/>
              </a:rPr>
              <a:t>chromebook</a:t>
            </a:r>
            <a:r>
              <a:rPr lang="pt-BR" sz="1900">
                <a:latin typeface="+mj-lt"/>
              </a:rPr>
              <a:t>.</a:t>
            </a:r>
            <a:endParaRPr lang="pt-BR">
              <a:cs typeface="Segoe UI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190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1900" b="1">
                <a:latin typeface="+mj-lt"/>
              </a:rPr>
              <a:t>Público-alvo: </a:t>
            </a:r>
            <a:r>
              <a:rPr lang="pt-BR" sz="1900">
                <a:latin typeface="+mj-lt"/>
              </a:rPr>
              <a:t>Nosso público-alvo serão faculdades e lugares que alugam Chromebook.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1900" b="1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1900" b="1">
                <a:latin typeface="+mj-lt"/>
              </a:rPr>
              <a:t>Acesso e segurança:</a:t>
            </a:r>
            <a:r>
              <a:rPr lang="pt-BR" sz="1900">
                <a:latin typeface="+mj-lt"/>
              </a:rPr>
              <a:t> O acesso será feito pelo coordenador para o banco de dados  e ele pode ver se o Chromebook esta operante e acessa qual está disponível para o aluno e a segurança vem do fato do coordenador saber com quem está o Chromebook.</a:t>
            </a:r>
            <a:endParaRPr lang="pt-BR" sz="1900">
              <a:latin typeface="Century Gothic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885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/>
              <a:t>Análise de projeto slide 2</a:t>
            </a:r>
            <a:br>
              <a:rPr lang="pt-BR"/>
            </a:br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Modelo de Negócio</a:t>
            </a:r>
            <a:br>
              <a:rPr lang="pt-BR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osango 1">
            <a:extLst>
              <a:ext uri="{FF2B5EF4-FFF2-40B4-BE49-F238E27FC236}">
                <a16:creationId xmlns:a16="http://schemas.microsoft.com/office/drawing/2014/main" id="{6C7791E0-CC52-EA8A-0EB9-F786BB471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92657" y="4136934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" name="Losango 2">
            <a:extLst>
              <a:ext uri="{FF2B5EF4-FFF2-40B4-BE49-F238E27FC236}">
                <a16:creationId xmlns:a16="http://schemas.microsoft.com/office/drawing/2014/main" id="{22BA32F7-AEDE-0122-CD7B-692136A2F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59718" y="488883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CD52A8-A616-8925-BA07-31226A86CF79}"/>
              </a:ext>
            </a:extLst>
          </p:cNvPr>
          <p:cNvSpPr txBox="1"/>
          <p:nvPr/>
        </p:nvSpPr>
        <p:spPr>
          <a:xfrm>
            <a:off x="-43132" y="1905289"/>
            <a:ext cx="12085319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pt-BR" sz="1900" b="1">
                <a:latin typeface="Century Gothic"/>
                <a:ea typeface="+mn-lt"/>
                <a:cs typeface="Arial"/>
              </a:rPr>
              <a:t>Manutenção e suporte:</a:t>
            </a:r>
            <a:r>
              <a:rPr lang="pt-BR" sz="1900">
                <a:latin typeface="Century Gothic"/>
                <a:ea typeface="+mn-lt"/>
                <a:cs typeface="Arial"/>
              </a:rPr>
              <a:t> A manutenção e suporte vai ser feito pela própria instituição. </a:t>
            </a:r>
          </a:p>
          <a:p>
            <a:endParaRPr lang="pt-BR" sz="1900">
              <a:latin typeface="Century Gothic"/>
              <a:ea typeface="+mn-lt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1900" b="1">
                <a:latin typeface="Century Gothic"/>
                <a:ea typeface="+mn-lt"/>
                <a:cs typeface="+mn-lt"/>
              </a:rPr>
              <a:t>Receita e monetização:</a:t>
            </a:r>
            <a:r>
              <a:rPr lang="pt-BR" sz="1900">
                <a:latin typeface="Century Gothic"/>
                <a:ea typeface="+mn-lt"/>
                <a:cs typeface="+mn-lt"/>
              </a:rPr>
              <a:t> A monetização provem da venda e da aplicação da solução.</a:t>
            </a:r>
            <a:endParaRPr lang="pt-BR" sz="1900">
              <a:latin typeface="Century Gothic"/>
              <a:cs typeface="Segoe UI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1900" b="1">
              <a:latin typeface="Century Gothic"/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1900" b="1">
                <a:latin typeface="Century Gothic"/>
                <a:ea typeface="+mn-lt"/>
                <a:cs typeface="+mn-lt"/>
              </a:rPr>
              <a:t>Escalabilidade e expansão:</a:t>
            </a:r>
            <a:r>
              <a:rPr lang="pt-BR" sz="1900">
                <a:latin typeface="Century Gothic"/>
                <a:ea typeface="+mn-lt"/>
                <a:cs typeface="+mn-lt"/>
              </a:rPr>
              <a:t> A expansão vem do planejamento de aumentar o escopo de apenas uma faculdade para bibliotecas e outras empresas que trabalhão com o empréstimo de Chromebook ou outros aparelhos eletrônicos. </a:t>
            </a:r>
            <a:endParaRPr lang="pt-BR" sz="1900">
              <a:latin typeface="Century Gothic"/>
              <a:cs typeface="Segoe UI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1900">
              <a:latin typeface="Century Gothic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01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/>
              <a:t>Análise de projeto slide 2</a:t>
            </a:r>
            <a:br>
              <a:rPr lang="pt-BR"/>
            </a:br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10863" y="522898"/>
            <a:ext cx="348113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Levantamento de Requisitos</a:t>
            </a:r>
            <a:br>
              <a:rPr lang="pt-BR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38488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osango 1">
            <a:extLst>
              <a:ext uri="{FF2B5EF4-FFF2-40B4-BE49-F238E27FC236}">
                <a16:creationId xmlns:a16="http://schemas.microsoft.com/office/drawing/2014/main" id="{6C7791E0-CC52-EA8A-0EB9-F786BB471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92657" y="4136934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" name="Losango 2">
            <a:extLst>
              <a:ext uri="{FF2B5EF4-FFF2-40B4-BE49-F238E27FC236}">
                <a16:creationId xmlns:a16="http://schemas.microsoft.com/office/drawing/2014/main" id="{22BA32F7-AEDE-0122-CD7B-692136A2F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59718" y="488883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AF7BDF-6196-B8A2-6550-311A715D6EBF}"/>
              </a:ext>
            </a:extLst>
          </p:cNvPr>
          <p:cNvSpPr txBox="1"/>
          <p:nvPr/>
        </p:nvSpPr>
        <p:spPr>
          <a:xfrm>
            <a:off x="228600" y="602001"/>
            <a:ext cx="11567160" cy="47705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b="1">
                <a:latin typeface="+mj-lt"/>
              </a:rPr>
              <a:t>Solicitação de Aluguel: </a:t>
            </a:r>
            <a:r>
              <a:rPr lang="pt-BR" sz="1900">
                <a:latin typeface="+mj-lt"/>
              </a:rPr>
              <a:t>O aluno interessado em alugar um Chromebook da faculdade entra em contato com o coordenador para fazer a solicitação. O coordenador fornece as informações necessárias sobre o processo de aluguel, incluindo prazos e requisitos.</a:t>
            </a:r>
            <a:endParaRPr lang="pt-BR" sz="1900">
              <a:latin typeface="+mj-lt"/>
              <a:cs typeface="Segoe U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900" b="1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b="1">
                <a:latin typeface="+mj-lt"/>
              </a:rPr>
              <a:t>Documentação e Termo de Responsabilidade: </a:t>
            </a:r>
            <a:r>
              <a:rPr lang="pt-BR" sz="1900">
                <a:latin typeface="+mj-lt"/>
              </a:rPr>
              <a:t>O coordenador direciona o aluno para que preencha um formulário de solicitação de aluguel, fornecendo informações pessoais e concordando com os termos e condições do aluguel. O aluno assina um termo de responsabilidade, no qual concorda em utilizar o Chromebook de forma adequada e responsável e arca com as consequências do mal uso.</a:t>
            </a:r>
            <a:endParaRPr lang="pt-BR" sz="1900">
              <a:latin typeface="+mj-lt"/>
              <a:cs typeface="Segoe U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900" b="1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b="1">
                <a:latin typeface="+mj-lt"/>
              </a:rPr>
              <a:t>Verificação de Disponibilidade: </a:t>
            </a:r>
            <a:r>
              <a:rPr lang="pt-BR" sz="1900">
                <a:latin typeface="+mj-lt"/>
              </a:rPr>
              <a:t>O coordenador verifica a disponibilidade de Chromebook para aluguel, levando em consideração a quantidade de dispositivos disponíveis e a demanda atual.</a:t>
            </a:r>
            <a:endParaRPr lang="pt-BR" sz="1900">
              <a:latin typeface="+mj-lt"/>
              <a:cs typeface="Segoe U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900" b="1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900">
              <a:latin typeface="+mj-lt"/>
              <a:cs typeface="Segoe U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9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642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/>
              <a:t>Análise de projeto slide 2</a:t>
            </a:r>
            <a:br>
              <a:rPr lang="pt-BR"/>
            </a:br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10863" y="522898"/>
            <a:ext cx="348113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Levantamento de Requisitos</a:t>
            </a:r>
            <a:br>
              <a:rPr lang="pt-BR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38488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osango 1">
            <a:extLst>
              <a:ext uri="{FF2B5EF4-FFF2-40B4-BE49-F238E27FC236}">
                <a16:creationId xmlns:a16="http://schemas.microsoft.com/office/drawing/2014/main" id="{6C7791E0-CC52-EA8A-0EB9-F786BB471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92657" y="4136934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" name="Losango 2">
            <a:extLst>
              <a:ext uri="{FF2B5EF4-FFF2-40B4-BE49-F238E27FC236}">
                <a16:creationId xmlns:a16="http://schemas.microsoft.com/office/drawing/2014/main" id="{22BA32F7-AEDE-0122-CD7B-692136A2F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59718" y="488883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AF7BDF-6196-B8A2-6550-311A715D6EBF}"/>
              </a:ext>
            </a:extLst>
          </p:cNvPr>
          <p:cNvSpPr txBox="1"/>
          <p:nvPr/>
        </p:nvSpPr>
        <p:spPr>
          <a:xfrm>
            <a:off x="228600" y="602001"/>
            <a:ext cx="11567160" cy="56477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pt-BR" sz="1900">
              <a:latin typeface="Century Gothic"/>
              <a:cs typeface="Segoe UI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900" b="1">
              <a:latin typeface="Century Gothic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00" b="1">
                <a:latin typeface="Century Gothic"/>
                <a:ea typeface="+mn-lt"/>
                <a:cs typeface="+mn-lt"/>
              </a:rPr>
              <a:t>Uso Responsável: </a:t>
            </a:r>
            <a:r>
              <a:rPr lang="pt-BR" sz="1900">
                <a:latin typeface="Century Gothic"/>
                <a:ea typeface="+mn-lt"/>
                <a:cs typeface="+mn-lt"/>
              </a:rPr>
              <a:t>O aluno recebe instruções sobre o uso adequado do Chromebook, incluindo cuidados com o dispositivo, informações sobre sua configuração e orientações sobre a política de uso da faculdade.</a:t>
            </a:r>
            <a:endParaRPr lang="pt-BR">
              <a:latin typeface="Century Gothic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900" b="1">
              <a:latin typeface="Century Gothic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00" b="1">
                <a:latin typeface="Century Gothic"/>
                <a:ea typeface="+mn-lt"/>
                <a:cs typeface="+mn-lt"/>
              </a:rPr>
              <a:t>Período de Aluguel: </a:t>
            </a:r>
            <a:r>
              <a:rPr lang="pt-BR" sz="1900">
                <a:latin typeface="Century Gothic"/>
                <a:ea typeface="+mn-lt"/>
                <a:cs typeface="+mn-lt"/>
              </a:rPr>
              <a:t>O aluno é responsável por utilizar o Chromebook de acordo com os termos acordados, garantindo seu bom funcionamento e segurança. O coordenador pode ser contatado pelo aluno em caso de problemas técnicos ou dúvidas durante o período de aluguel.</a:t>
            </a:r>
            <a:endParaRPr lang="pt-BR">
              <a:latin typeface="Century Gothic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900" b="1">
              <a:latin typeface="Century Gothic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00" b="1">
                <a:latin typeface="Century Gothic"/>
                <a:ea typeface="+mn-lt"/>
                <a:cs typeface="+mn-lt"/>
              </a:rPr>
              <a:t>Devolução do Chromebook: A</a:t>
            </a:r>
            <a:r>
              <a:rPr lang="pt-BR" sz="1900">
                <a:latin typeface="Century Gothic"/>
                <a:ea typeface="+mn-lt"/>
                <a:cs typeface="+mn-lt"/>
              </a:rPr>
              <a:t>pós o uso, o aluno retorna o Chromebook à instituição no mesmo dia do aluguel. O coordenador verifica o estado geral do dispositivo, garantindo que esteja em boas condições. Caso haja danos ou problemas identificados, o coordenador avalia a necessidade de cobrança de taxas adicionais ou reparos.</a:t>
            </a:r>
            <a:endParaRPr lang="pt-BR">
              <a:latin typeface="Century Gothic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900" b="1">
              <a:latin typeface="Century Gothic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00" b="1">
                <a:latin typeface="Century Gothic"/>
                <a:ea typeface="+mn-lt"/>
                <a:cs typeface="+mn-lt"/>
              </a:rPr>
              <a:t>Encerramento: </a:t>
            </a:r>
            <a:r>
              <a:rPr lang="pt-BR" sz="1900">
                <a:latin typeface="Century Gothic"/>
                <a:ea typeface="+mn-lt"/>
                <a:cs typeface="+mn-lt"/>
              </a:rPr>
              <a:t>O coordenador registra a devolução do Chromebook no sistema, dando baixa a locação.</a:t>
            </a:r>
            <a:endParaRPr lang="pt-BR" sz="1900">
              <a:latin typeface="Century Gothic"/>
              <a:cs typeface="Segoe U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9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725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/>
              <a:t>Análise de projeto slide 2</a:t>
            </a:r>
            <a:br>
              <a:rPr lang="pt-BR"/>
            </a:br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Escolha do SGBD</a:t>
            </a:r>
            <a:br>
              <a:rPr lang="pt-BR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osango 1">
            <a:extLst>
              <a:ext uri="{FF2B5EF4-FFF2-40B4-BE49-F238E27FC236}">
                <a16:creationId xmlns:a16="http://schemas.microsoft.com/office/drawing/2014/main" id="{6C7791E0-CC52-EA8A-0EB9-F786BB471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92657" y="4136934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" name="Losango 2">
            <a:extLst>
              <a:ext uri="{FF2B5EF4-FFF2-40B4-BE49-F238E27FC236}">
                <a16:creationId xmlns:a16="http://schemas.microsoft.com/office/drawing/2014/main" id="{22BA32F7-AEDE-0122-CD7B-692136A2F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59718" y="488883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AF7BDF-6196-B8A2-6550-311A715D6EBF}"/>
              </a:ext>
            </a:extLst>
          </p:cNvPr>
          <p:cNvSpPr txBox="1"/>
          <p:nvPr/>
        </p:nvSpPr>
        <p:spPr>
          <a:xfrm>
            <a:off x="1203157" y="1261711"/>
            <a:ext cx="9785685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>
                <a:latin typeface="+mj-lt"/>
              </a:rPr>
              <a:t>SQL SERVER</a:t>
            </a:r>
            <a:endParaRPr lang="pt-BR" sz="320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>
                <a:latin typeface="+mj-lt"/>
              </a:rPr>
              <a:t>Essa escolha se vem pelo fato de serem mais conhecidos por tanto mais fáceis de se utilizar e pelo tamanho do nosso banco de dados que é pequeno, não será necessário um SGBD mais robusto.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021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/>
              <a:t>Análise de projeto slide 2</a:t>
            </a:r>
            <a:br>
              <a:rPr lang="pt-BR"/>
            </a:br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Modelo Conceitual</a:t>
            </a:r>
            <a:br>
              <a:rPr lang="pt-BR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osango 1">
            <a:extLst>
              <a:ext uri="{FF2B5EF4-FFF2-40B4-BE49-F238E27FC236}">
                <a16:creationId xmlns:a16="http://schemas.microsoft.com/office/drawing/2014/main" id="{6C7791E0-CC52-EA8A-0EB9-F786BB471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92657" y="4136934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" name="Losango 2">
            <a:extLst>
              <a:ext uri="{FF2B5EF4-FFF2-40B4-BE49-F238E27FC236}">
                <a16:creationId xmlns:a16="http://schemas.microsoft.com/office/drawing/2014/main" id="{22BA32F7-AEDE-0122-CD7B-692136A2F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59718" y="488883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37B7301D-F112-7669-8D23-155E1996F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" y="578298"/>
            <a:ext cx="100679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70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47_TF78455520.potx" id="{46A96932-6548-4D30-96E1-337BF2A5C038}" vid="{F7267124-401D-418B-A8B9-DB75C8D1246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Análise de projeto da 24Slides</Template>
  <Application>Microsoft Office PowerPoint</Application>
  <PresentationFormat>Widescreen</PresentationFormat>
  <Slides>23</Slides>
  <Notes>22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Tema do Office</vt:lpstr>
      <vt:lpstr>Projeto de Banco de Dados relacional</vt:lpstr>
      <vt:lpstr>Análise de projeto slide 2 </vt:lpstr>
      <vt:lpstr>Análise de projeto slide 2 </vt:lpstr>
      <vt:lpstr>PowerPoint Presentation</vt:lpstr>
      <vt:lpstr>Análise de projeto slide 2 </vt:lpstr>
      <vt:lpstr>Análise de projeto slide 2 </vt:lpstr>
      <vt:lpstr>Análise de projeto slide 2 </vt:lpstr>
      <vt:lpstr>Análise de projeto slide 2 </vt:lpstr>
      <vt:lpstr>Análise de projeto slide 2 </vt:lpstr>
      <vt:lpstr>Análise de projeto slide 2 </vt:lpstr>
      <vt:lpstr>Análise de projeto slide 2 </vt:lpstr>
      <vt:lpstr>Análise de projeto slide 2 </vt:lpstr>
      <vt:lpstr>Análise de projeto slide 2 </vt:lpstr>
      <vt:lpstr>Análise de projeto slide 2 </vt:lpstr>
      <vt:lpstr>Análise de projeto slide 2 </vt:lpstr>
      <vt:lpstr>Análise de projeto slide 2 </vt:lpstr>
      <vt:lpstr>Análise de projeto slide 2 </vt:lpstr>
      <vt:lpstr>Análise de projeto slide 2 </vt:lpstr>
      <vt:lpstr>Análise de projeto slide 2 </vt:lpstr>
      <vt:lpstr>Análise de projeto slide 2 </vt:lpstr>
      <vt:lpstr>Análise de projeto slide 2 </vt:lpstr>
      <vt:lpstr>Análise de projeto slide 2 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Baco de Dados relacional</dc:title>
  <dc:creator>Everthon Manoel</dc:creator>
  <cp:revision>1</cp:revision>
  <dcterms:created xsi:type="dcterms:W3CDTF">2023-04-19T13:33:40Z</dcterms:created>
  <dcterms:modified xsi:type="dcterms:W3CDTF">2023-06-07T23:18:49Z</dcterms:modified>
</cp:coreProperties>
</file>