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6DB28-3EC9-40DB-8185-2F964DF9DB64}" type="datetimeFigureOut">
              <a:rPr lang="en-GB" smtClean="0"/>
              <a:t>03/01/2017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0D8C0-FF47-495B-B5A8-7B908BA05C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75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0D8C0-FF47-495B-B5A8-7B908BA05C6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74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48FA-817C-4D6B-BA28-2DBECAD95D80}" type="datetimeFigureOut">
              <a:rPr lang="en-GB" smtClean="0"/>
              <a:t>03/01/2017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170-AD36-4F6A-85C2-D116725C3F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39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48FA-817C-4D6B-BA28-2DBECAD95D80}" type="datetimeFigureOut">
              <a:rPr lang="en-GB" smtClean="0"/>
              <a:t>03/01/2017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170-AD36-4F6A-85C2-D116725C3F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40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48FA-817C-4D6B-BA28-2DBECAD95D80}" type="datetimeFigureOut">
              <a:rPr lang="en-GB" smtClean="0"/>
              <a:t>03/01/2017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170-AD36-4F6A-85C2-D116725C3F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59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48FA-817C-4D6B-BA28-2DBECAD95D80}" type="datetimeFigureOut">
              <a:rPr lang="en-GB" smtClean="0"/>
              <a:t>03/01/2017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170-AD36-4F6A-85C2-D116725C3F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69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48FA-817C-4D6B-BA28-2DBECAD95D80}" type="datetimeFigureOut">
              <a:rPr lang="en-GB" smtClean="0"/>
              <a:t>03/01/2017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170-AD36-4F6A-85C2-D116725C3F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110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48FA-817C-4D6B-BA28-2DBECAD95D80}" type="datetimeFigureOut">
              <a:rPr lang="en-GB" smtClean="0"/>
              <a:t>03/01/2017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170-AD36-4F6A-85C2-D116725C3F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36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48FA-817C-4D6B-BA28-2DBECAD95D80}" type="datetimeFigureOut">
              <a:rPr lang="en-GB" smtClean="0"/>
              <a:t>03/01/2017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170-AD36-4F6A-85C2-D116725C3F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27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48FA-817C-4D6B-BA28-2DBECAD95D80}" type="datetimeFigureOut">
              <a:rPr lang="en-GB" smtClean="0"/>
              <a:t>03/01/2017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170-AD36-4F6A-85C2-D116725C3F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69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48FA-817C-4D6B-BA28-2DBECAD95D80}" type="datetimeFigureOut">
              <a:rPr lang="en-GB" smtClean="0"/>
              <a:t>03/01/2017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170-AD36-4F6A-85C2-D116725C3F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03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48FA-817C-4D6B-BA28-2DBECAD95D80}" type="datetimeFigureOut">
              <a:rPr lang="en-GB" smtClean="0"/>
              <a:t>03/01/2017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170-AD36-4F6A-85C2-D116725C3F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42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48FA-817C-4D6B-BA28-2DBECAD95D80}" type="datetimeFigureOut">
              <a:rPr lang="en-GB" smtClean="0"/>
              <a:t>03/01/2017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170-AD36-4F6A-85C2-D116725C3F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51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848FA-817C-4D6B-BA28-2DBECAD95D80}" type="datetimeFigureOut">
              <a:rPr lang="en-GB" smtClean="0"/>
              <a:t>03/01/2017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8170-AD36-4F6A-85C2-D116725C3F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7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240" y="0"/>
            <a:ext cx="834752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3078" y="1759226"/>
            <a:ext cx="792000" cy="540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684643" y="4962939"/>
            <a:ext cx="792000" cy="540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956852" y="5502939"/>
            <a:ext cx="792000" cy="540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288696" y="2292574"/>
            <a:ext cx="792000" cy="540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622774" y="1212573"/>
            <a:ext cx="792000" cy="540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080643" y="0"/>
            <a:ext cx="792000" cy="540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009855" y="2292574"/>
            <a:ext cx="792000" cy="540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624208" y="2829287"/>
            <a:ext cx="792000" cy="540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04000" y="1759226"/>
            <a:ext cx="792000" cy="540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7288696" y="3357756"/>
            <a:ext cx="792000" cy="540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660399" y="2817756"/>
            <a:ext cx="792000" cy="540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843445" y="0"/>
            <a:ext cx="792000" cy="540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304000" y="1220870"/>
            <a:ext cx="792000" cy="5400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229061" y="5502939"/>
            <a:ext cx="792000" cy="5400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956852" y="4982818"/>
            <a:ext cx="792000" cy="5400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874601" y="2814429"/>
            <a:ext cx="792000" cy="5400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8527591" y="3858000"/>
            <a:ext cx="792000" cy="5400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874601" y="0"/>
            <a:ext cx="792000" cy="5400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287664" y="0"/>
            <a:ext cx="792000" cy="540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624208" y="3361082"/>
            <a:ext cx="792000" cy="540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410006" y="3352785"/>
            <a:ext cx="792000" cy="540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5956852" y="3882939"/>
            <a:ext cx="792000" cy="540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6622774" y="4432879"/>
            <a:ext cx="792000" cy="540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4683664" y="4422939"/>
            <a:ext cx="792000" cy="540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0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Haan, Evert de</dc:creator>
  <cp:lastModifiedBy>Haan, Evert de</cp:lastModifiedBy>
  <cp:revision>2</cp:revision>
  <dcterms:created xsi:type="dcterms:W3CDTF">2017-01-03T21:49:35Z</dcterms:created>
  <dcterms:modified xsi:type="dcterms:W3CDTF">2017-01-03T21:53:40Z</dcterms:modified>
</cp:coreProperties>
</file>